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80" y="765"/>
            <a:ext cx="7463130" cy="1028842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32644" y="8929709"/>
            <a:ext cx="5955084" cy="136051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4343403"/>
            <a:ext cx="16230599" cy="4914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1016003"/>
            <a:ext cx="1625600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735354"/>
            <a:ext cx="11653520" cy="7552055"/>
          </a:xfrm>
          <a:custGeom>
            <a:avLst/>
            <a:gdLst/>
            <a:ahLst/>
            <a:cxnLst/>
            <a:rect l="l" t="t" r="r" b="b"/>
            <a:pathLst>
              <a:path w="11653520" h="7552055">
                <a:moveTo>
                  <a:pt x="2678401" y="7551648"/>
                </a:moveTo>
                <a:lnTo>
                  <a:pt x="0" y="7551648"/>
                </a:lnTo>
                <a:lnTo>
                  <a:pt x="0" y="4105612"/>
                </a:lnTo>
                <a:lnTo>
                  <a:pt x="4104133" y="0"/>
                </a:lnTo>
                <a:lnTo>
                  <a:pt x="10227330" y="6125403"/>
                </a:lnTo>
                <a:lnTo>
                  <a:pt x="4104133" y="6125403"/>
                </a:lnTo>
                <a:lnTo>
                  <a:pt x="2678401" y="7551648"/>
                </a:lnTo>
                <a:close/>
              </a:path>
              <a:path w="11653520" h="7552055">
                <a:moveTo>
                  <a:pt x="11653062" y="7551648"/>
                </a:moveTo>
                <a:lnTo>
                  <a:pt x="5529864" y="7551648"/>
                </a:lnTo>
                <a:lnTo>
                  <a:pt x="4104133" y="6125403"/>
                </a:lnTo>
                <a:lnTo>
                  <a:pt x="10227330" y="6125403"/>
                </a:lnTo>
                <a:lnTo>
                  <a:pt x="11653062" y="7551648"/>
                </a:lnTo>
                <a:close/>
              </a:path>
            </a:pathLst>
          </a:custGeom>
          <a:solidFill>
            <a:srgbClr val="2583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72727"/>
            <a:ext cx="4104133" cy="75142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7833" y="2425593"/>
            <a:ext cx="9965690" cy="1262380"/>
          </a:xfrm>
          <a:custGeom>
            <a:avLst/>
            <a:gdLst/>
            <a:ahLst/>
            <a:cxnLst/>
            <a:rect l="l" t="t" r="r" b="b"/>
            <a:pathLst>
              <a:path w="9965690" h="1262379">
                <a:moveTo>
                  <a:pt x="9965318" y="1261983"/>
                </a:moveTo>
                <a:lnTo>
                  <a:pt x="0" y="1261983"/>
                </a:lnTo>
                <a:lnTo>
                  <a:pt x="0" y="0"/>
                </a:lnTo>
                <a:lnTo>
                  <a:pt x="9965318" y="0"/>
                </a:lnTo>
                <a:lnTo>
                  <a:pt x="9965318" y="1261983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641215" cy="4641215"/>
          </a:xfrm>
          <a:custGeom>
            <a:avLst/>
            <a:gdLst/>
            <a:ahLst/>
            <a:cxnLst/>
            <a:rect l="l" t="t" r="r" b="b"/>
            <a:pathLst>
              <a:path w="4641215" h="4641215">
                <a:moveTo>
                  <a:pt x="4640843" y="0"/>
                </a:moveTo>
                <a:lnTo>
                  <a:pt x="0" y="4640843"/>
                </a:lnTo>
                <a:lnTo>
                  <a:pt x="0" y="0"/>
                </a:lnTo>
                <a:lnTo>
                  <a:pt x="4640843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2"/>
            <a:ext cx="4137025" cy="4137025"/>
          </a:xfrm>
          <a:custGeom>
            <a:avLst/>
            <a:gdLst/>
            <a:ahLst/>
            <a:cxnLst/>
            <a:rect l="l" t="t" r="r" b="b"/>
            <a:pathLst>
              <a:path w="4137025" h="4137025">
                <a:moveTo>
                  <a:pt x="0" y="3874984"/>
                </a:moveTo>
                <a:lnTo>
                  <a:pt x="3874952" y="0"/>
                </a:lnTo>
                <a:lnTo>
                  <a:pt x="4136760" y="0"/>
                </a:lnTo>
                <a:lnTo>
                  <a:pt x="261775" y="3874984"/>
                </a:lnTo>
                <a:lnTo>
                  <a:pt x="0" y="3874984"/>
                </a:lnTo>
                <a:close/>
              </a:path>
              <a:path w="4137025" h="4137025">
                <a:moveTo>
                  <a:pt x="0" y="4136760"/>
                </a:moveTo>
                <a:lnTo>
                  <a:pt x="0" y="3874984"/>
                </a:lnTo>
                <a:lnTo>
                  <a:pt x="261775" y="3874984"/>
                </a:lnTo>
                <a:lnTo>
                  <a:pt x="0" y="413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646075"/>
            <a:ext cx="4641215" cy="4641215"/>
          </a:xfrm>
          <a:custGeom>
            <a:avLst/>
            <a:gdLst/>
            <a:ahLst/>
            <a:cxnLst/>
            <a:rect l="l" t="t" r="r" b="b"/>
            <a:pathLst>
              <a:path w="4641215" h="4641215">
                <a:moveTo>
                  <a:pt x="4640843" y="4640924"/>
                </a:moveTo>
                <a:lnTo>
                  <a:pt x="0" y="4640924"/>
                </a:lnTo>
                <a:lnTo>
                  <a:pt x="0" y="0"/>
                </a:lnTo>
                <a:lnTo>
                  <a:pt x="4640843" y="464092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6148436"/>
            <a:ext cx="4137660" cy="4138929"/>
          </a:xfrm>
          <a:custGeom>
            <a:avLst/>
            <a:gdLst/>
            <a:ahLst/>
            <a:cxnLst/>
            <a:rect l="l" t="t" r="r" b="b"/>
            <a:pathLst>
              <a:path w="4137660" h="4138929">
                <a:moveTo>
                  <a:pt x="0" y="258115"/>
                </a:moveTo>
                <a:lnTo>
                  <a:pt x="0" y="0"/>
                </a:lnTo>
                <a:lnTo>
                  <a:pt x="258115" y="258115"/>
                </a:lnTo>
                <a:lnTo>
                  <a:pt x="0" y="258115"/>
                </a:lnTo>
                <a:close/>
              </a:path>
              <a:path w="4137660" h="4138929">
                <a:moveTo>
                  <a:pt x="0" y="258148"/>
                </a:moveTo>
                <a:lnTo>
                  <a:pt x="258115" y="258115"/>
                </a:lnTo>
                <a:lnTo>
                  <a:pt x="4137663" y="4137663"/>
                </a:lnTo>
                <a:lnTo>
                  <a:pt x="4136763" y="4138562"/>
                </a:lnTo>
                <a:lnTo>
                  <a:pt x="3880415" y="4138562"/>
                </a:lnTo>
                <a:lnTo>
                  <a:pt x="0" y="258148"/>
                </a:lnTo>
                <a:close/>
              </a:path>
              <a:path w="4137660" h="4138929">
                <a:moveTo>
                  <a:pt x="3874953" y="4138562"/>
                </a:moveTo>
                <a:lnTo>
                  <a:pt x="3877684" y="4135832"/>
                </a:lnTo>
                <a:lnTo>
                  <a:pt x="3880415" y="4138562"/>
                </a:lnTo>
                <a:lnTo>
                  <a:pt x="3874953" y="4138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6759440"/>
            <a:ext cx="3528060" cy="3528060"/>
          </a:xfrm>
          <a:custGeom>
            <a:avLst/>
            <a:gdLst/>
            <a:ahLst/>
            <a:cxnLst/>
            <a:rect l="l" t="t" r="r" b="b"/>
            <a:pathLst>
              <a:path w="3528060" h="3528059">
                <a:moveTo>
                  <a:pt x="3527559" y="3527559"/>
                </a:moveTo>
                <a:lnTo>
                  <a:pt x="0" y="3527559"/>
                </a:lnTo>
                <a:lnTo>
                  <a:pt x="0" y="0"/>
                </a:lnTo>
                <a:lnTo>
                  <a:pt x="3527559" y="3527559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7261801"/>
            <a:ext cx="3025775" cy="3025775"/>
          </a:xfrm>
          <a:custGeom>
            <a:avLst/>
            <a:gdLst/>
            <a:ahLst/>
            <a:cxnLst/>
            <a:rect l="l" t="t" r="r" b="b"/>
            <a:pathLst>
              <a:path w="3025775" h="3025775">
                <a:moveTo>
                  <a:pt x="0" y="258115"/>
                </a:moveTo>
                <a:lnTo>
                  <a:pt x="0" y="0"/>
                </a:lnTo>
                <a:lnTo>
                  <a:pt x="258115" y="258115"/>
                </a:lnTo>
                <a:lnTo>
                  <a:pt x="0" y="258115"/>
                </a:lnTo>
                <a:close/>
              </a:path>
              <a:path w="3025775" h="3025775">
                <a:moveTo>
                  <a:pt x="0" y="258148"/>
                </a:moveTo>
                <a:lnTo>
                  <a:pt x="258115" y="258115"/>
                </a:lnTo>
                <a:lnTo>
                  <a:pt x="3025197" y="3025197"/>
                </a:lnTo>
                <a:lnTo>
                  <a:pt x="2767049" y="3025197"/>
                </a:lnTo>
                <a:lnTo>
                  <a:pt x="0" y="258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129325" y="1"/>
            <a:ext cx="8155305" cy="10287635"/>
          </a:xfrm>
          <a:custGeom>
            <a:avLst/>
            <a:gdLst/>
            <a:ahLst/>
            <a:cxnLst/>
            <a:rect l="l" t="t" r="r" b="b"/>
            <a:pathLst>
              <a:path w="8155305" h="10287635">
                <a:moveTo>
                  <a:pt x="8155024" y="10287341"/>
                </a:moveTo>
                <a:lnTo>
                  <a:pt x="0" y="10287341"/>
                </a:lnTo>
                <a:lnTo>
                  <a:pt x="0" y="0"/>
                </a:lnTo>
                <a:lnTo>
                  <a:pt x="8155024" y="0"/>
                </a:lnTo>
                <a:lnTo>
                  <a:pt x="8155024" y="10287341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4004" y="2628843"/>
            <a:ext cx="5210174" cy="52101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6698" y="2418782"/>
            <a:ext cx="43116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91177" y="3862605"/>
            <a:ext cx="14910435" cy="513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7" Type="http://schemas.openxmlformats.org/officeDocument/2006/relationships/image" Target="../media/image1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889" y="3683285"/>
            <a:ext cx="4918710" cy="286575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11020"/>
              </a:lnSpc>
              <a:spcBef>
                <a:spcPts val="530"/>
              </a:spcBef>
            </a:pPr>
            <a:r>
              <a:rPr dirty="0" sz="9450" spc="70" b="1">
                <a:solidFill>
                  <a:srgbClr val="082E69"/>
                </a:solidFill>
                <a:latin typeface="Tahoma"/>
                <a:cs typeface="Tahoma"/>
              </a:rPr>
              <a:t>Campus </a:t>
            </a:r>
            <a:r>
              <a:rPr dirty="0" sz="9450" spc="-2755" b="1">
                <a:solidFill>
                  <a:srgbClr val="082E69"/>
                </a:solidFill>
                <a:latin typeface="Tahoma"/>
                <a:cs typeface="Tahoma"/>
              </a:rPr>
              <a:t> </a:t>
            </a:r>
            <a:r>
              <a:rPr dirty="0" sz="9450" spc="810" b="1">
                <a:solidFill>
                  <a:srgbClr val="082E69"/>
                </a:solidFill>
                <a:latin typeface="Tahoma"/>
                <a:cs typeface="Tahoma"/>
              </a:rPr>
              <a:t>c</a:t>
            </a:r>
            <a:r>
              <a:rPr dirty="0" sz="9450" spc="275" b="1">
                <a:solidFill>
                  <a:srgbClr val="082E69"/>
                </a:solidFill>
                <a:latin typeface="Tahoma"/>
                <a:cs typeface="Tahoma"/>
              </a:rPr>
              <a:t>o</a:t>
            </a:r>
            <a:r>
              <a:rPr dirty="0" sz="9450" spc="-434" b="1">
                <a:solidFill>
                  <a:srgbClr val="082E69"/>
                </a:solidFill>
                <a:latin typeface="Tahoma"/>
                <a:cs typeface="Tahoma"/>
              </a:rPr>
              <a:t>nn</a:t>
            </a:r>
            <a:r>
              <a:rPr dirty="0" sz="9450" spc="400" b="1">
                <a:solidFill>
                  <a:srgbClr val="082E69"/>
                </a:solidFill>
                <a:latin typeface="Tahoma"/>
                <a:cs typeface="Tahoma"/>
              </a:rPr>
              <a:t>e</a:t>
            </a:r>
            <a:r>
              <a:rPr dirty="0" sz="9450" spc="810" b="1">
                <a:solidFill>
                  <a:srgbClr val="082E69"/>
                </a:solidFill>
                <a:latin typeface="Tahoma"/>
                <a:cs typeface="Tahoma"/>
              </a:rPr>
              <a:t>c</a:t>
            </a:r>
            <a:r>
              <a:rPr dirty="0" sz="9450" spc="-375" b="1">
                <a:solidFill>
                  <a:srgbClr val="082E69"/>
                </a:solidFill>
                <a:latin typeface="Tahoma"/>
                <a:cs typeface="Tahoma"/>
              </a:rPr>
              <a:t>t</a:t>
            </a:r>
            <a:endParaRPr sz="9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3088" y="7180716"/>
            <a:ext cx="6399530" cy="93218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660"/>
              </a:spcBef>
            </a:pPr>
            <a:r>
              <a:rPr dirty="0" sz="3200" spc="-215" b="1">
                <a:solidFill>
                  <a:srgbClr val="2583FF"/>
                </a:solidFill>
                <a:latin typeface="Verdana"/>
                <a:cs typeface="Verdana"/>
              </a:rPr>
              <a:t>A</a:t>
            </a:r>
            <a:r>
              <a:rPr dirty="0" sz="3200" spc="-240" b="1">
                <a:solidFill>
                  <a:srgbClr val="2583FF"/>
                </a:solidFill>
                <a:latin typeface="Verdana"/>
                <a:cs typeface="Verdana"/>
              </a:rPr>
              <a:t> </a:t>
            </a:r>
            <a:r>
              <a:rPr dirty="0" sz="3200" spc="95" b="1">
                <a:solidFill>
                  <a:srgbClr val="2583FF"/>
                </a:solidFill>
                <a:latin typeface="Verdana"/>
                <a:cs typeface="Verdana"/>
              </a:rPr>
              <a:t>c</a:t>
            </a:r>
            <a:r>
              <a:rPr dirty="0" sz="3200" spc="-85" b="1">
                <a:solidFill>
                  <a:srgbClr val="2583FF"/>
                </a:solidFill>
                <a:latin typeface="Verdana"/>
                <a:cs typeface="Verdana"/>
              </a:rPr>
              <a:t>e</a:t>
            </a:r>
            <a:r>
              <a:rPr dirty="0" sz="3200" spc="-350" b="1">
                <a:solidFill>
                  <a:srgbClr val="2583FF"/>
                </a:solidFill>
                <a:latin typeface="Verdana"/>
                <a:cs typeface="Verdana"/>
              </a:rPr>
              <a:t>n</a:t>
            </a:r>
            <a:r>
              <a:rPr dirty="0" sz="3200" spc="-240" b="1">
                <a:solidFill>
                  <a:srgbClr val="2583FF"/>
                </a:solidFill>
                <a:latin typeface="Verdana"/>
                <a:cs typeface="Verdana"/>
              </a:rPr>
              <a:t>t</a:t>
            </a:r>
            <a:r>
              <a:rPr dirty="0" sz="3200" spc="-345" b="1">
                <a:solidFill>
                  <a:srgbClr val="2583FF"/>
                </a:solidFill>
                <a:latin typeface="Verdana"/>
                <a:cs typeface="Verdana"/>
              </a:rPr>
              <a:t>r</a:t>
            </a:r>
            <a:r>
              <a:rPr dirty="0" sz="3200" spc="-254" b="1">
                <a:solidFill>
                  <a:srgbClr val="2583FF"/>
                </a:solidFill>
                <a:latin typeface="Verdana"/>
                <a:cs typeface="Verdana"/>
              </a:rPr>
              <a:t>a</a:t>
            </a:r>
            <a:r>
              <a:rPr dirty="0" sz="3200" spc="-135" b="1">
                <a:solidFill>
                  <a:srgbClr val="2583FF"/>
                </a:solidFill>
                <a:latin typeface="Verdana"/>
                <a:cs typeface="Verdana"/>
              </a:rPr>
              <a:t>l</a:t>
            </a:r>
            <a:r>
              <a:rPr dirty="0" sz="3200" spc="-275" b="1">
                <a:solidFill>
                  <a:srgbClr val="2583FF"/>
                </a:solidFill>
                <a:latin typeface="Verdana"/>
                <a:cs typeface="Verdana"/>
              </a:rPr>
              <a:t>i</a:t>
            </a:r>
            <a:r>
              <a:rPr dirty="0" sz="3200" spc="-140" b="1">
                <a:solidFill>
                  <a:srgbClr val="2583FF"/>
                </a:solidFill>
                <a:latin typeface="Verdana"/>
                <a:cs typeface="Verdana"/>
              </a:rPr>
              <a:t>z</a:t>
            </a:r>
            <a:r>
              <a:rPr dirty="0" sz="3200" spc="-85" b="1">
                <a:solidFill>
                  <a:srgbClr val="2583FF"/>
                </a:solidFill>
                <a:latin typeface="Verdana"/>
                <a:cs typeface="Verdana"/>
              </a:rPr>
              <a:t>e</a:t>
            </a:r>
            <a:r>
              <a:rPr dirty="0" sz="3200" spc="-180" b="1">
                <a:solidFill>
                  <a:srgbClr val="2583FF"/>
                </a:solidFill>
                <a:latin typeface="Verdana"/>
                <a:cs typeface="Verdana"/>
              </a:rPr>
              <a:t>d</a:t>
            </a:r>
            <a:r>
              <a:rPr dirty="0" sz="3200" spc="-240" b="1">
                <a:solidFill>
                  <a:srgbClr val="2583FF"/>
                </a:solidFill>
                <a:latin typeface="Verdana"/>
                <a:cs typeface="Verdana"/>
              </a:rPr>
              <a:t> </a:t>
            </a:r>
            <a:r>
              <a:rPr dirty="0" sz="3200" spc="95" b="1">
                <a:solidFill>
                  <a:srgbClr val="2583FF"/>
                </a:solidFill>
                <a:latin typeface="Verdana"/>
                <a:cs typeface="Verdana"/>
              </a:rPr>
              <a:t>c</a:t>
            </a:r>
            <a:r>
              <a:rPr dirty="0" sz="3200" spc="-120" b="1">
                <a:solidFill>
                  <a:srgbClr val="2583FF"/>
                </a:solidFill>
                <a:latin typeface="Verdana"/>
                <a:cs typeface="Verdana"/>
              </a:rPr>
              <a:t>o</a:t>
            </a:r>
            <a:r>
              <a:rPr dirty="0" sz="3200" spc="-135" b="1">
                <a:solidFill>
                  <a:srgbClr val="2583FF"/>
                </a:solidFill>
                <a:latin typeface="Verdana"/>
                <a:cs typeface="Verdana"/>
              </a:rPr>
              <a:t>ll</a:t>
            </a:r>
            <a:r>
              <a:rPr dirty="0" sz="3200" spc="-85" b="1">
                <a:solidFill>
                  <a:srgbClr val="2583FF"/>
                </a:solidFill>
                <a:latin typeface="Verdana"/>
                <a:cs typeface="Verdana"/>
              </a:rPr>
              <a:t>e</a:t>
            </a:r>
            <a:r>
              <a:rPr dirty="0" sz="3200" spc="-185" b="1">
                <a:solidFill>
                  <a:srgbClr val="2583FF"/>
                </a:solidFill>
                <a:latin typeface="Verdana"/>
                <a:cs typeface="Verdana"/>
              </a:rPr>
              <a:t>g</a:t>
            </a:r>
            <a:r>
              <a:rPr dirty="0" sz="3200" spc="-80" b="1">
                <a:solidFill>
                  <a:srgbClr val="2583FF"/>
                </a:solidFill>
                <a:latin typeface="Verdana"/>
                <a:cs typeface="Verdana"/>
              </a:rPr>
              <a:t>e</a:t>
            </a:r>
            <a:r>
              <a:rPr dirty="0" sz="3200" spc="-240" b="1">
                <a:solidFill>
                  <a:srgbClr val="2583FF"/>
                </a:solidFill>
                <a:latin typeface="Verdana"/>
                <a:cs typeface="Verdana"/>
              </a:rPr>
              <a:t> </a:t>
            </a:r>
            <a:r>
              <a:rPr dirty="0" sz="3200" spc="-335" b="1">
                <a:solidFill>
                  <a:srgbClr val="2583FF"/>
                </a:solidFill>
                <a:latin typeface="Verdana"/>
                <a:cs typeface="Verdana"/>
              </a:rPr>
              <a:t>D</a:t>
            </a:r>
            <a:r>
              <a:rPr dirty="0" sz="3200" spc="-254" b="1">
                <a:solidFill>
                  <a:srgbClr val="2583FF"/>
                </a:solidFill>
                <a:latin typeface="Verdana"/>
                <a:cs typeface="Verdana"/>
              </a:rPr>
              <a:t>a</a:t>
            </a:r>
            <a:r>
              <a:rPr dirty="0" sz="3200" spc="-240" b="1">
                <a:solidFill>
                  <a:srgbClr val="2583FF"/>
                </a:solidFill>
                <a:latin typeface="Verdana"/>
                <a:cs typeface="Verdana"/>
              </a:rPr>
              <a:t>t</a:t>
            </a:r>
            <a:r>
              <a:rPr dirty="0" sz="3200" spc="-254" b="1">
                <a:solidFill>
                  <a:srgbClr val="2583FF"/>
                </a:solidFill>
                <a:latin typeface="Verdana"/>
                <a:cs typeface="Verdana"/>
              </a:rPr>
              <a:t>a</a:t>
            </a:r>
            <a:r>
              <a:rPr dirty="0" sz="3200" spc="-185" b="1">
                <a:solidFill>
                  <a:srgbClr val="2583FF"/>
                </a:solidFill>
                <a:latin typeface="Verdana"/>
                <a:cs typeface="Verdana"/>
              </a:rPr>
              <a:t>b</a:t>
            </a:r>
            <a:r>
              <a:rPr dirty="0" sz="3200" spc="-254" b="1">
                <a:solidFill>
                  <a:srgbClr val="2583FF"/>
                </a:solidFill>
                <a:latin typeface="Verdana"/>
                <a:cs typeface="Verdana"/>
              </a:rPr>
              <a:t>a</a:t>
            </a:r>
            <a:r>
              <a:rPr dirty="0" sz="3200" spc="-65" b="1">
                <a:solidFill>
                  <a:srgbClr val="2583FF"/>
                </a:solidFill>
                <a:latin typeface="Verdana"/>
                <a:cs typeface="Verdana"/>
              </a:rPr>
              <a:t>s</a:t>
            </a:r>
            <a:r>
              <a:rPr dirty="0" sz="3200" spc="-55" b="1">
                <a:solidFill>
                  <a:srgbClr val="2583FF"/>
                </a:solidFill>
                <a:latin typeface="Verdana"/>
                <a:cs typeface="Verdana"/>
              </a:rPr>
              <a:t>e  </a:t>
            </a:r>
            <a:r>
              <a:rPr dirty="0" sz="3200" spc="-65" b="1">
                <a:solidFill>
                  <a:srgbClr val="2583FF"/>
                </a:solidFill>
                <a:latin typeface="Verdana"/>
                <a:cs typeface="Verdana"/>
              </a:rPr>
              <a:t>M</a:t>
            </a:r>
            <a:r>
              <a:rPr dirty="0" sz="3200" spc="-254" b="1">
                <a:solidFill>
                  <a:srgbClr val="2583FF"/>
                </a:solidFill>
                <a:latin typeface="Verdana"/>
                <a:cs typeface="Verdana"/>
              </a:rPr>
              <a:t>a</a:t>
            </a:r>
            <a:r>
              <a:rPr dirty="0" sz="3200" spc="-350" b="1">
                <a:solidFill>
                  <a:srgbClr val="2583FF"/>
                </a:solidFill>
                <a:latin typeface="Verdana"/>
                <a:cs typeface="Verdana"/>
              </a:rPr>
              <a:t>n</a:t>
            </a:r>
            <a:r>
              <a:rPr dirty="0" sz="3200" spc="-254" b="1">
                <a:solidFill>
                  <a:srgbClr val="2583FF"/>
                </a:solidFill>
                <a:latin typeface="Verdana"/>
                <a:cs typeface="Verdana"/>
              </a:rPr>
              <a:t>a</a:t>
            </a:r>
            <a:r>
              <a:rPr dirty="0" sz="3200" spc="-185" b="1">
                <a:solidFill>
                  <a:srgbClr val="2583FF"/>
                </a:solidFill>
                <a:latin typeface="Verdana"/>
                <a:cs typeface="Verdana"/>
              </a:rPr>
              <a:t>g</a:t>
            </a:r>
            <a:r>
              <a:rPr dirty="0" sz="3200" spc="-85" b="1">
                <a:solidFill>
                  <a:srgbClr val="2583FF"/>
                </a:solidFill>
                <a:latin typeface="Verdana"/>
                <a:cs typeface="Verdana"/>
              </a:rPr>
              <a:t>e</a:t>
            </a:r>
            <a:r>
              <a:rPr dirty="0" sz="3200" spc="-505" b="1">
                <a:solidFill>
                  <a:srgbClr val="2583FF"/>
                </a:solidFill>
                <a:latin typeface="Verdana"/>
                <a:cs typeface="Verdana"/>
              </a:rPr>
              <a:t>m</a:t>
            </a:r>
            <a:r>
              <a:rPr dirty="0" sz="3200" spc="-85" b="1">
                <a:solidFill>
                  <a:srgbClr val="2583FF"/>
                </a:solidFill>
                <a:latin typeface="Verdana"/>
                <a:cs typeface="Verdana"/>
              </a:rPr>
              <a:t>e</a:t>
            </a:r>
            <a:r>
              <a:rPr dirty="0" sz="3200" spc="-350" b="1">
                <a:solidFill>
                  <a:srgbClr val="2583FF"/>
                </a:solidFill>
                <a:latin typeface="Verdana"/>
                <a:cs typeface="Verdana"/>
              </a:rPr>
              <a:t>n</a:t>
            </a:r>
            <a:r>
              <a:rPr dirty="0" sz="3200" spc="-235" b="1">
                <a:solidFill>
                  <a:srgbClr val="2583FF"/>
                </a:solidFill>
                <a:latin typeface="Verdana"/>
                <a:cs typeface="Verdana"/>
              </a:rPr>
              <a:t>t</a:t>
            </a:r>
            <a:r>
              <a:rPr dirty="0" sz="3200" spc="-240" b="1">
                <a:solidFill>
                  <a:srgbClr val="2583FF"/>
                </a:solidFill>
                <a:latin typeface="Verdana"/>
                <a:cs typeface="Verdana"/>
              </a:rPr>
              <a:t> </a:t>
            </a:r>
            <a:r>
              <a:rPr dirty="0" sz="3200" spc="-55" b="1">
                <a:solidFill>
                  <a:srgbClr val="2583FF"/>
                </a:solidFill>
                <a:latin typeface="Verdana"/>
                <a:cs typeface="Verdana"/>
              </a:rPr>
              <a:t>S</a:t>
            </a:r>
            <a:r>
              <a:rPr dirty="0" sz="3200" spc="-280" b="1">
                <a:solidFill>
                  <a:srgbClr val="2583FF"/>
                </a:solidFill>
                <a:latin typeface="Verdana"/>
                <a:cs typeface="Verdana"/>
              </a:rPr>
              <a:t>y</a:t>
            </a:r>
            <a:r>
              <a:rPr dirty="0" sz="3200" spc="-65" b="1">
                <a:solidFill>
                  <a:srgbClr val="2583FF"/>
                </a:solidFill>
                <a:latin typeface="Verdana"/>
                <a:cs typeface="Verdana"/>
              </a:rPr>
              <a:t>s</a:t>
            </a:r>
            <a:r>
              <a:rPr dirty="0" sz="3200" spc="-240" b="1">
                <a:solidFill>
                  <a:srgbClr val="2583FF"/>
                </a:solidFill>
                <a:latin typeface="Verdana"/>
                <a:cs typeface="Verdana"/>
              </a:rPr>
              <a:t>t</a:t>
            </a:r>
            <a:r>
              <a:rPr dirty="0" sz="3200" spc="-85" b="1">
                <a:solidFill>
                  <a:srgbClr val="2583FF"/>
                </a:solidFill>
                <a:latin typeface="Verdana"/>
                <a:cs typeface="Verdana"/>
              </a:rPr>
              <a:t>e</a:t>
            </a:r>
            <a:r>
              <a:rPr dirty="0" sz="3200" spc="-500" b="1">
                <a:solidFill>
                  <a:srgbClr val="2583FF"/>
                </a:solidFill>
                <a:latin typeface="Verdana"/>
                <a:cs typeface="Verdana"/>
              </a:rPr>
              <a:t>m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08702" y="0"/>
            <a:ext cx="11079480" cy="10287000"/>
            <a:chOff x="7208702" y="0"/>
            <a:chExt cx="11079480" cy="10287000"/>
          </a:xfrm>
        </p:grpSpPr>
        <p:sp>
          <p:nvSpPr>
            <p:cNvPr id="5" name="object 5"/>
            <p:cNvSpPr/>
            <p:nvPr/>
          </p:nvSpPr>
          <p:spPr>
            <a:xfrm>
              <a:off x="7208702" y="2484140"/>
              <a:ext cx="11079480" cy="7802880"/>
            </a:xfrm>
            <a:custGeom>
              <a:avLst/>
              <a:gdLst/>
              <a:ahLst/>
              <a:cxnLst/>
              <a:rect l="l" t="t" r="r" b="b"/>
              <a:pathLst>
                <a:path w="11079480" h="7802880">
                  <a:moveTo>
                    <a:pt x="5772608" y="7802855"/>
                  </a:moveTo>
                  <a:lnTo>
                    <a:pt x="0" y="7802855"/>
                  </a:lnTo>
                  <a:lnTo>
                    <a:pt x="7859" y="7793001"/>
                  </a:lnTo>
                  <a:lnTo>
                    <a:pt x="39436" y="7757162"/>
                  </a:lnTo>
                  <a:lnTo>
                    <a:pt x="7797806" y="0"/>
                  </a:lnTo>
                  <a:lnTo>
                    <a:pt x="11079297" y="3280843"/>
                  </a:lnTo>
                  <a:lnTo>
                    <a:pt x="11079297" y="5778057"/>
                  </a:lnTo>
                  <a:lnTo>
                    <a:pt x="7797806" y="5778057"/>
                  </a:lnTo>
                  <a:lnTo>
                    <a:pt x="5772608" y="7802855"/>
                  </a:lnTo>
                  <a:close/>
                </a:path>
                <a:path w="11079480" h="7802880">
                  <a:moveTo>
                    <a:pt x="11079297" y="7802855"/>
                  </a:moveTo>
                  <a:lnTo>
                    <a:pt x="9823003" y="7802855"/>
                  </a:lnTo>
                  <a:lnTo>
                    <a:pt x="7797806" y="5778057"/>
                  </a:lnTo>
                  <a:lnTo>
                    <a:pt x="11079297" y="5778057"/>
                  </a:lnTo>
                  <a:lnTo>
                    <a:pt x="11079297" y="7802855"/>
                  </a:lnTo>
                  <a:close/>
                </a:path>
              </a:pathLst>
            </a:custGeom>
            <a:solidFill>
              <a:srgbClr val="2583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3235" y="2519393"/>
              <a:ext cx="5343272" cy="77676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11334" y="0"/>
              <a:ext cx="8164830" cy="4083050"/>
            </a:xfrm>
            <a:custGeom>
              <a:avLst/>
              <a:gdLst/>
              <a:ahLst/>
              <a:cxnLst/>
              <a:rect l="l" t="t" r="r" b="b"/>
              <a:pathLst>
                <a:path w="8164830" h="4083050">
                  <a:moveTo>
                    <a:pt x="4082275" y="4082598"/>
                  </a:moveTo>
                  <a:lnTo>
                    <a:pt x="0" y="0"/>
                  </a:lnTo>
                  <a:lnTo>
                    <a:pt x="8164551" y="0"/>
                  </a:lnTo>
                  <a:lnTo>
                    <a:pt x="4082275" y="4082598"/>
                  </a:lnTo>
                  <a:close/>
                </a:path>
              </a:pathLst>
            </a:custGeom>
            <a:solidFill>
              <a:srgbClr val="2583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3605" y="0"/>
              <a:ext cx="3794263" cy="408145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0723" y="605098"/>
            <a:ext cx="1159001" cy="14813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0243185" cy="4641215"/>
            <a:chOff x="0" y="3"/>
            <a:chExt cx="10243185" cy="4641215"/>
          </a:xfrm>
        </p:grpSpPr>
        <p:sp>
          <p:nvSpPr>
            <p:cNvPr id="3" name="object 3"/>
            <p:cNvSpPr/>
            <p:nvPr/>
          </p:nvSpPr>
          <p:spPr>
            <a:xfrm>
              <a:off x="277833" y="2425594"/>
              <a:ext cx="9965690" cy="1262380"/>
            </a:xfrm>
            <a:custGeom>
              <a:avLst/>
              <a:gdLst/>
              <a:ahLst/>
              <a:cxnLst/>
              <a:rect l="l" t="t" r="r" b="b"/>
              <a:pathLst>
                <a:path w="9965690" h="1262379">
                  <a:moveTo>
                    <a:pt x="9965318" y="1261983"/>
                  </a:moveTo>
                  <a:lnTo>
                    <a:pt x="0" y="1261983"/>
                  </a:lnTo>
                  <a:lnTo>
                    <a:pt x="0" y="0"/>
                  </a:lnTo>
                  <a:lnTo>
                    <a:pt x="9965318" y="0"/>
                  </a:lnTo>
                  <a:lnTo>
                    <a:pt x="9965318" y="1261983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"/>
              <a:ext cx="4641215" cy="4641215"/>
            </a:xfrm>
            <a:custGeom>
              <a:avLst/>
              <a:gdLst/>
              <a:ahLst/>
              <a:cxnLst/>
              <a:rect l="l" t="t" r="r" b="b"/>
              <a:pathLst>
                <a:path w="4641215" h="4641215">
                  <a:moveTo>
                    <a:pt x="4640842" y="0"/>
                  </a:moveTo>
                  <a:lnTo>
                    <a:pt x="0" y="4640842"/>
                  </a:lnTo>
                  <a:lnTo>
                    <a:pt x="0" y="0"/>
                  </a:lnTo>
                  <a:lnTo>
                    <a:pt x="4640842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"/>
              <a:ext cx="4137025" cy="4137025"/>
            </a:xfrm>
            <a:custGeom>
              <a:avLst/>
              <a:gdLst/>
              <a:ahLst/>
              <a:cxnLst/>
              <a:rect l="l" t="t" r="r" b="b"/>
              <a:pathLst>
                <a:path w="4137025" h="4137025">
                  <a:moveTo>
                    <a:pt x="0" y="3874984"/>
                  </a:moveTo>
                  <a:lnTo>
                    <a:pt x="3874952" y="0"/>
                  </a:lnTo>
                  <a:lnTo>
                    <a:pt x="4136761" y="0"/>
                  </a:lnTo>
                  <a:lnTo>
                    <a:pt x="261776" y="3874984"/>
                  </a:lnTo>
                  <a:lnTo>
                    <a:pt x="0" y="3874984"/>
                  </a:lnTo>
                  <a:close/>
                </a:path>
                <a:path w="4137025" h="4137025">
                  <a:moveTo>
                    <a:pt x="0" y="4136761"/>
                  </a:moveTo>
                  <a:lnTo>
                    <a:pt x="0" y="3874984"/>
                  </a:lnTo>
                  <a:lnTo>
                    <a:pt x="261776" y="3874984"/>
                  </a:lnTo>
                  <a:lnTo>
                    <a:pt x="0" y="41367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-610117" y="5538320"/>
            <a:ext cx="5251450" cy="4749165"/>
            <a:chOff x="-610117" y="5538320"/>
            <a:chExt cx="5251450" cy="4749165"/>
          </a:xfrm>
        </p:grpSpPr>
        <p:sp>
          <p:nvSpPr>
            <p:cNvPr id="7" name="object 7"/>
            <p:cNvSpPr/>
            <p:nvPr/>
          </p:nvSpPr>
          <p:spPr>
            <a:xfrm>
              <a:off x="0" y="5646076"/>
              <a:ext cx="4641215" cy="4641215"/>
            </a:xfrm>
            <a:custGeom>
              <a:avLst/>
              <a:gdLst/>
              <a:ahLst/>
              <a:cxnLst/>
              <a:rect l="l" t="t" r="r" b="b"/>
              <a:pathLst>
                <a:path w="4641215" h="4641215">
                  <a:moveTo>
                    <a:pt x="4640845" y="4640923"/>
                  </a:moveTo>
                  <a:lnTo>
                    <a:pt x="0" y="4640923"/>
                  </a:lnTo>
                  <a:lnTo>
                    <a:pt x="0" y="0"/>
                  </a:lnTo>
                  <a:lnTo>
                    <a:pt x="4640845" y="4640923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-610117" y="5538320"/>
              <a:ext cx="4747895" cy="4749165"/>
            </a:xfrm>
            <a:custGeom>
              <a:avLst/>
              <a:gdLst/>
              <a:ahLst/>
              <a:cxnLst/>
              <a:rect l="l" t="t" r="r" b="b"/>
              <a:pathLst>
                <a:path w="4747895" h="4749165">
                  <a:moveTo>
                    <a:pt x="610117" y="868232"/>
                  </a:moveTo>
                  <a:lnTo>
                    <a:pt x="610117" y="610117"/>
                  </a:lnTo>
                  <a:lnTo>
                    <a:pt x="0" y="0"/>
                  </a:lnTo>
                  <a:lnTo>
                    <a:pt x="868232" y="868232"/>
                  </a:lnTo>
                  <a:lnTo>
                    <a:pt x="610117" y="868232"/>
                  </a:lnTo>
                  <a:close/>
                </a:path>
                <a:path w="4747895" h="4749165">
                  <a:moveTo>
                    <a:pt x="610117" y="868265"/>
                  </a:moveTo>
                  <a:lnTo>
                    <a:pt x="868232" y="868232"/>
                  </a:lnTo>
                  <a:lnTo>
                    <a:pt x="4747780" y="4747780"/>
                  </a:lnTo>
                  <a:lnTo>
                    <a:pt x="4746882" y="4748678"/>
                  </a:lnTo>
                  <a:lnTo>
                    <a:pt x="4490530" y="4748678"/>
                  </a:lnTo>
                  <a:lnTo>
                    <a:pt x="610117" y="868265"/>
                  </a:lnTo>
                  <a:close/>
                </a:path>
                <a:path w="4747895" h="4749165">
                  <a:moveTo>
                    <a:pt x="4485072" y="4748678"/>
                  </a:moveTo>
                  <a:lnTo>
                    <a:pt x="4487801" y="4745949"/>
                  </a:lnTo>
                  <a:lnTo>
                    <a:pt x="4490530" y="4748678"/>
                  </a:lnTo>
                  <a:lnTo>
                    <a:pt x="4485072" y="47486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759441"/>
              <a:ext cx="3528060" cy="3528060"/>
            </a:xfrm>
            <a:custGeom>
              <a:avLst/>
              <a:gdLst/>
              <a:ahLst/>
              <a:cxnLst/>
              <a:rect l="l" t="t" r="r" b="b"/>
              <a:pathLst>
                <a:path w="3528060" h="3528059">
                  <a:moveTo>
                    <a:pt x="3527557" y="3527557"/>
                  </a:moveTo>
                  <a:lnTo>
                    <a:pt x="0" y="3527557"/>
                  </a:lnTo>
                  <a:lnTo>
                    <a:pt x="0" y="0"/>
                  </a:lnTo>
                  <a:lnTo>
                    <a:pt x="3527557" y="3527557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7261800"/>
              <a:ext cx="3025775" cy="3025775"/>
            </a:xfrm>
            <a:custGeom>
              <a:avLst/>
              <a:gdLst/>
              <a:ahLst/>
              <a:cxnLst/>
              <a:rect l="l" t="t" r="r" b="b"/>
              <a:pathLst>
                <a:path w="3025775" h="3025775">
                  <a:moveTo>
                    <a:pt x="0" y="258115"/>
                  </a:moveTo>
                  <a:lnTo>
                    <a:pt x="0" y="0"/>
                  </a:lnTo>
                  <a:lnTo>
                    <a:pt x="258115" y="258115"/>
                  </a:lnTo>
                  <a:lnTo>
                    <a:pt x="0" y="258115"/>
                  </a:lnTo>
                  <a:close/>
                </a:path>
                <a:path w="3025775" h="3025775">
                  <a:moveTo>
                    <a:pt x="0" y="258148"/>
                  </a:moveTo>
                  <a:lnTo>
                    <a:pt x="258115" y="258115"/>
                  </a:lnTo>
                  <a:lnTo>
                    <a:pt x="3025199" y="3025199"/>
                  </a:lnTo>
                  <a:lnTo>
                    <a:pt x="2767051" y="3025199"/>
                  </a:lnTo>
                  <a:lnTo>
                    <a:pt x="0" y="2581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0129325" y="3"/>
            <a:ext cx="8155305" cy="10287635"/>
            <a:chOff x="10129325" y="3"/>
            <a:chExt cx="8155305" cy="10287635"/>
          </a:xfrm>
        </p:grpSpPr>
        <p:sp>
          <p:nvSpPr>
            <p:cNvPr id="12" name="object 12"/>
            <p:cNvSpPr/>
            <p:nvPr/>
          </p:nvSpPr>
          <p:spPr>
            <a:xfrm>
              <a:off x="10129325" y="3"/>
              <a:ext cx="8155305" cy="10287635"/>
            </a:xfrm>
            <a:custGeom>
              <a:avLst/>
              <a:gdLst/>
              <a:ahLst/>
              <a:cxnLst/>
              <a:rect l="l" t="t" r="r" b="b"/>
              <a:pathLst>
                <a:path w="8155305" h="10287635">
                  <a:moveTo>
                    <a:pt x="8155024" y="10287341"/>
                  </a:moveTo>
                  <a:lnTo>
                    <a:pt x="0" y="10287341"/>
                  </a:lnTo>
                  <a:lnTo>
                    <a:pt x="0" y="0"/>
                  </a:lnTo>
                  <a:lnTo>
                    <a:pt x="8155024" y="0"/>
                  </a:lnTo>
                  <a:lnTo>
                    <a:pt x="8155024" y="10287341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4004" y="2628843"/>
              <a:ext cx="5210174" cy="521017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16955" y="2042622"/>
            <a:ext cx="7190740" cy="4283075"/>
          </a:xfrm>
          <a:prstGeom prst="rect">
            <a:avLst/>
          </a:prstGeom>
        </p:spPr>
        <p:txBody>
          <a:bodyPr wrap="square" lIns="0" tIns="388620" rIns="0" bIns="0" rtlCol="0" vert="horz">
            <a:spAutoFit/>
          </a:bodyPr>
          <a:lstStyle/>
          <a:p>
            <a:pPr algn="ctr" marR="493395">
              <a:lnSpc>
                <a:spcPct val="100000"/>
              </a:lnSpc>
              <a:spcBef>
                <a:spcPts val="3060"/>
              </a:spcBef>
            </a:pPr>
            <a:r>
              <a:rPr dirty="0" sz="8000" spc="-180" b="1">
                <a:solidFill>
                  <a:srgbClr val="FFFFFF"/>
                </a:solidFill>
                <a:latin typeface="Arial"/>
                <a:cs typeface="Arial"/>
              </a:rPr>
              <a:t>fi</a:t>
            </a:r>
            <a:endParaRPr sz="8000">
              <a:latin typeface="Arial"/>
              <a:cs typeface="Arial"/>
            </a:endParaRPr>
          </a:p>
          <a:p>
            <a:pPr algn="ctr">
              <a:lnSpc>
                <a:spcPts val="9000"/>
              </a:lnSpc>
              <a:spcBef>
                <a:spcPts val="2960"/>
              </a:spcBef>
            </a:pPr>
            <a:r>
              <a:rPr dirty="0" sz="8000" spc="25" b="1">
                <a:solidFill>
                  <a:srgbClr val="2A4A9D"/>
                </a:solidFill>
                <a:latin typeface="Arial"/>
                <a:cs typeface="Arial"/>
              </a:rPr>
              <a:t>PROBLEM</a:t>
            </a:r>
            <a:endParaRPr sz="8000">
              <a:latin typeface="Arial"/>
              <a:cs typeface="Arial"/>
            </a:endParaRPr>
          </a:p>
          <a:p>
            <a:pPr algn="ctr">
              <a:lnSpc>
                <a:spcPts val="9000"/>
              </a:lnSpc>
            </a:pPr>
            <a:r>
              <a:rPr dirty="0" sz="8000" spc="215" b="1">
                <a:solidFill>
                  <a:srgbClr val="2A4A9D"/>
                </a:solidFill>
                <a:latin typeface="Arial"/>
                <a:cs typeface="Arial"/>
              </a:rPr>
              <a:t>STATEMENTS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91249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94198" y="839895"/>
            <a:ext cx="310515" cy="552450"/>
          </a:xfrm>
          <a:custGeom>
            <a:avLst/>
            <a:gdLst/>
            <a:ahLst/>
            <a:cxnLst/>
            <a:rect l="l" t="t" r="r" b="b"/>
            <a:pathLst>
              <a:path w="310515" h="552450">
                <a:moveTo>
                  <a:pt x="310456" y="275605"/>
                </a:moveTo>
                <a:lnTo>
                  <a:pt x="310456" y="276318"/>
                </a:lnTo>
                <a:lnTo>
                  <a:pt x="0" y="551923"/>
                </a:lnTo>
                <a:lnTo>
                  <a:pt x="0" y="0"/>
                </a:lnTo>
                <a:lnTo>
                  <a:pt x="310456" y="275605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00785" y="640336"/>
            <a:ext cx="9225280" cy="842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4500">
              <a:lnSpc>
                <a:spcPct val="115799"/>
              </a:lnSpc>
              <a:spcBef>
                <a:spcPts val="100"/>
              </a:spcBef>
            </a:pPr>
            <a:r>
              <a:rPr dirty="0" sz="3400" spc="30">
                <a:solidFill>
                  <a:srgbClr val="292E3A"/>
                </a:solidFill>
                <a:latin typeface="Tahoma"/>
                <a:cs typeface="Tahoma"/>
              </a:rPr>
              <a:t>Retrieve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15">
                <a:solidFill>
                  <a:srgbClr val="292E3A"/>
                </a:solidFill>
                <a:latin typeface="Tahoma"/>
                <a:cs typeface="Tahoma"/>
              </a:rPr>
              <a:t>list</a:t>
            </a:r>
            <a:r>
              <a:rPr dirty="0" sz="34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292E3A"/>
                </a:solidFill>
                <a:latin typeface="Tahoma"/>
                <a:cs typeface="Tahoma"/>
              </a:rPr>
              <a:t>all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65">
                <a:solidFill>
                  <a:srgbClr val="292E3A"/>
                </a:solidFill>
                <a:latin typeface="Tahoma"/>
                <a:cs typeface="Tahoma"/>
              </a:rPr>
              <a:t>colleges</a:t>
            </a:r>
            <a:r>
              <a:rPr dirty="0" sz="34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292E3A"/>
                </a:solidFill>
                <a:latin typeface="Tahoma"/>
                <a:cs typeface="Tahoma"/>
              </a:rPr>
              <a:t>along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65">
                <a:solidFill>
                  <a:srgbClr val="292E3A"/>
                </a:solidFill>
                <a:latin typeface="Tahoma"/>
                <a:cs typeface="Tahoma"/>
              </a:rPr>
              <a:t>with</a:t>
            </a:r>
            <a:r>
              <a:rPr dirty="0" sz="34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45">
                <a:solidFill>
                  <a:srgbClr val="292E3A"/>
                </a:solidFill>
                <a:latin typeface="Tahoma"/>
                <a:cs typeface="Tahoma"/>
              </a:rPr>
              <a:t>their </a:t>
            </a:r>
            <a:r>
              <a:rPr dirty="0" sz="3400" spc="-10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292E3A"/>
                </a:solidFill>
                <a:latin typeface="Tahoma"/>
                <a:cs typeface="Tahoma"/>
              </a:rPr>
              <a:t>grades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292E3A"/>
                </a:solidFill>
                <a:latin typeface="Tahoma"/>
                <a:cs typeface="Tahoma"/>
              </a:rPr>
              <a:t>locations.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ahoma"/>
              <a:cs typeface="Tahoma"/>
            </a:endParaRPr>
          </a:p>
          <a:p>
            <a:pPr marL="12700" marR="234315">
              <a:lnSpc>
                <a:spcPct val="115799"/>
              </a:lnSpc>
            </a:pPr>
            <a:r>
              <a:rPr dirty="0" sz="3400" spc="60">
                <a:solidFill>
                  <a:srgbClr val="292E3A"/>
                </a:solidFill>
                <a:latin typeface="Tahoma"/>
                <a:cs typeface="Tahoma"/>
              </a:rPr>
              <a:t>Display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292E3A"/>
                </a:solidFill>
                <a:latin typeface="Tahoma"/>
                <a:cs typeface="Tahoma"/>
              </a:rPr>
              <a:t>name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292E3A"/>
                </a:solidFill>
                <a:latin typeface="Tahoma"/>
                <a:cs typeface="Tahoma"/>
              </a:rPr>
              <a:t>email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292E3A"/>
                </a:solidFill>
                <a:latin typeface="Tahoma"/>
                <a:cs typeface="Tahoma"/>
              </a:rPr>
              <a:t>all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292E3A"/>
                </a:solidFill>
                <a:latin typeface="Tahoma"/>
                <a:cs typeface="Tahoma"/>
              </a:rPr>
              <a:t>students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15">
                <a:solidFill>
                  <a:srgbClr val="292E3A"/>
                </a:solidFill>
                <a:latin typeface="Tahoma"/>
                <a:cs typeface="Tahoma"/>
              </a:rPr>
              <a:t>in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120">
                <a:solidFill>
                  <a:srgbClr val="292E3A"/>
                </a:solidFill>
                <a:latin typeface="Tahoma"/>
                <a:cs typeface="Tahoma"/>
              </a:rPr>
              <a:t>a </a:t>
            </a:r>
            <a:r>
              <a:rPr dirty="0" sz="3400" spc="-10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55">
                <a:solidFill>
                  <a:srgbClr val="292E3A"/>
                </a:solidFill>
                <a:latin typeface="Tahoma"/>
                <a:cs typeface="Tahoma"/>
              </a:rPr>
              <a:t>specific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292E3A"/>
                </a:solidFill>
                <a:latin typeface="Tahoma"/>
                <a:cs typeface="Tahoma"/>
              </a:rPr>
              <a:t>department.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>
              <a:latin typeface="Tahoma"/>
              <a:cs typeface="Tahoma"/>
            </a:endParaRPr>
          </a:p>
          <a:p>
            <a:pPr marL="12700" marR="247650">
              <a:lnSpc>
                <a:spcPct val="115799"/>
              </a:lnSpc>
            </a:pPr>
            <a:r>
              <a:rPr dirty="0" sz="3400" spc="90">
                <a:solidFill>
                  <a:srgbClr val="292E3A"/>
                </a:solidFill>
                <a:latin typeface="Tahoma"/>
                <a:cs typeface="Tahoma"/>
              </a:rPr>
              <a:t>Get </a:t>
            </a:r>
            <a:r>
              <a:rPr dirty="0" sz="3400" spc="-35">
                <a:solidFill>
                  <a:srgbClr val="292E3A"/>
                </a:solidFill>
                <a:latin typeface="Tahoma"/>
                <a:cs typeface="Tahoma"/>
              </a:rPr>
              <a:t>the </a:t>
            </a:r>
            <a:r>
              <a:rPr dirty="0" sz="3400" spc="-15">
                <a:solidFill>
                  <a:srgbClr val="292E3A"/>
                </a:solidFill>
                <a:latin typeface="Tahoma"/>
                <a:cs typeface="Tahoma"/>
              </a:rPr>
              <a:t>list </a:t>
            </a:r>
            <a:r>
              <a:rPr dirty="0" sz="3400" spc="-35">
                <a:solidFill>
                  <a:srgbClr val="292E3A"/>
                </a:solidFill>
                <a:latin typeface="Tahoma"/>
                <a:cs typeface="Tahoma"/>
              </a:rPr>
              <a:t>of </a:t>
            </a:r>
            <a:r>
              <a:rPr dirty="0" sz="3400" spc="15">
                <a:solidFill>
                  <a:srgbClr val="292E3A"/>
                </a:solidFill>
                <a:latin typeface="Tahoma"/>
                <a:cs typeface="Tahoma"/>
              </a:rPr>
              <a:t>all </a:t>
            </a:r>
            <a:r>
              <a:rPr dirty="0" sz="3400" spc="-10">
                <a:solidFill>
                  <a:srgbClr val="292E3A"/>
                </a:solidFill>
                <a:latin typeface="Tahoma"/>
                <a:cs typeface="Tahoma"/>
              </a:rPr>
              <a:t>faculty </a:t>
            </a:r>
            <a:r>
              <a:rPr dirty="0" sz="3400" spc="40">
                <a:solidFill>
                  <a:srgbClr val="292E3A"/>
                </a:solidFill>
                <a:latin typeface="Tahoma"/>
                <a:cs typeface="Tahoma"/>
              </a:rPr>
              <a:t>members </a:t>
            </a:r>
            <a:r>
              <a:rPr dirty="0" sz="3400" spc="5">
                <a:solidFill>
                  <a:srgbClr val="292E3A"/>
                </a:solidFill>
                <a:latin typeface="Tahoma"/>
                <a:cs typeface="Tahoma"/>
              </a:rPr>
              <a:t>who </a:t>
            </a:r>
            <a:r>
              <a:rPr dirty="0" sz="3400" spc="55">
                <a:solidFill>
                  <a:srgbClr val="292E3A"/>
                </a:solidFill>
                <a:latin typeface="Tahoma"/>
                <a:cs typeface="Tahoma"/>
              </a:rPr>
              <a:t>have </a:t>
            </a:r>
            <a:r>
              <a:rPr dirty="0" sz="3400" spc="120">
                <a:solidFill>
                  <a:srgbClr val="292E3A"/>
                </a:solidFill>
                <a:latin typeface="Tahoma"/>
                <a:cs typeface="Tahoma"/>
              </a:rPr>
              <a:t>a </a:t>
            </a:r>
            <a:r>
              <a:rPr dirty="0" sz="3400" spc="-10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55">
                <a:solidFill>
                  <a:srgbClr val="292E3A"/>
                </a:solidFill>
                <a:latin typeface="Tahoma"/>
                <a:cs typeface="Tahoma"/>
              </a:rPr>
              <a:t>specific</a:t>
            </a:r>
            <a:r>
              <a:rPr dirty="0" sz="3400" spc="-1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292E3A"/>
                </a:solidFill>
                <a:latin typeface="Tahoma"/>
                <a:cs typeface="Tahoma"/>
              </a:rPr>
              <a:t>designation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15">
                <a:solidFill>
                  <a:srgbClr val="292E3A"/>
                </a:solidFill>
                <a:latin typeface="Tahoma"/>
                <a:cs typeface="Tahoma"/>
              </a:rPr>
              <a:t>in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12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5">
                <a:solidFill>
                  <a:srgbClr val="292E3A"/>
                </a:solidFill>
                <a:latin typeface="Tahoma"/>
                <a:cs typeface="Tahoma"/>
              </a:rPr>
              <a:t>particular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20">
                <a:solidFill>
                  <a:srgbClr val="292E3A"/>
                </a:solidFill>
                <a:latin typeface="Tahoma"/>
                <a:cs typeface="Tahoma"/>
              </a:rPr>
              <a:t>department.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ahoma"/>
              <a:cs typeface="Tahoma"/>
            </a:endParaRPr>
          </a:p>
          <a:p>
            <a:pPr marL="12700" marR="5080">
              <a:lnSpc>
                <a:spcPct val="115799"/>
              </a:lnSpc>
              <a:spcBef>
                <a:spcPts val="5"/>
              </a:spcBef>
            </a:pPr>
            <a:r>
              <a:rPr dirty="0" sz="3400" spc="100">
                <a:solidFill>
                  <a:srgbClr val="292E3A"/>
                </a:solidFill>
                <a:latin typeface="Tahoma"/>
                <a:cs typeface="Tahoma"/>
              </a:rPr>
              <a:t>Show</a:t>
            </a:r>
            <a:r>
              <a:rPr dirty="0" sz="3400" spc="-1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45">
                <a:solidFill>
                  <a:srgbClr val="292E3A"/>
                </a:solidFill>
                <a:latin typeface="Tahoma"/>
                <a:cs typeface="Tahoma"/>
              </a:rPr>
              <a:t>total</a:t>
            </a:r>
            <a:r>
              <a:rPr dirty="0" sz="3400" spc="-1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292E3A"/>
                </a:solidFill>
                <a:latin typeface="Tahoma"/>
                <a:cs typeface="Tahoma"/>
              </a:rPr>
              <a:t>number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dirty="0" sz="3400" spc="-1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55">
                <a:solidFill>
                  <a:srgbClr val="292E3A"/>
                </a:solidFill>
                <a:latin typeface="Tahoma"/>
                <a:cs typeface="Tahoma"/>
              </a:rPr>
              <a:t>assignments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400" spc="-1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45">
                <a:solidFill>
                  <a:srgbClr val="292E3A"/>
                </a:solidFill>
                <a:latin typeface="Tahoma"/>
                <a:cs typeface="Tahoma"/>
              </a:rPr>
              <a:t>their </a:t>
            </a:r>
            <a:r>
              <a:rPr dirty="0" sz="3400" spc="-10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30">
                <a:solidFill>
                  <a:srgbClr val="292E3A"/>
                </a:solidFill>
                <a:latin typeface="Tahoma"/>
                <a:cs typeface="Tahoma"/>
              </a:rPr>
              <a:t>respective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292E3A"/>
                </a:solidFill>
                <a:latin typeface="Tahoma"/>
                <a:cs typeface="Tahoma"/>
              </a:rPr>
              <a:t>deadlines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55">
                <a:solidFill>
                  <a:srgbClr val="292E3A"/>
                </a:solidFill>
                <a:latin typeface="Tahoma"/>
                <a:cs typeface="Tahoma"/>
              </a:rPr>
              <a:t>for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12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55">
                <a:solidFill>
                  <a:srgbClr val="292E3A"/>
                </a:solidFill>
                <a:latin typeface="Tahoma"/>
                <a:cs typeface="Tahoma"/>
              </a:rPr>
              <a:t>specific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40">
                <a:solidFill>
                  <a:srgbClr val="292E3A"/>
                </a:solidFill>
                <a:latin typeface="Tahoma"/>
                <a:cs typeface="Tahoma"/>
              </a:rPr>
              <a:t>course.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ahoma"/>
              <a:cs typeface="Tahoma"/>
            </a:endParaRPr>
          </a:p>
          <a:p>
            <a:pPr marL="12700" marR="379730">
              <a:lnSpc>
                <a:spcPct val="115799"/>
              </a:lnSpc>
            </a:pPr>
            <a:r>
              <a:rPr dirty="0" sz="3400" spc="90">
                <a:solidFill>
                  <a:srgbClr val="292E3A"/>
                </a:solidFill>
                <a:latin typeface="Tahoma"/>
                <a:cs typeface="Tahoma"/>
              </a:rPr>
              <a:t>Get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292E3A"/>
                </a:solidFill>
                <a:latin typeface="Tahoma"/>
                <a:cs typeface="Tahoma"/>
              </a:rPr>
              <a:t>name,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5">
                <a:solidFill>
                  <a:srgbClr val="292E3A"/>
                </a:solidFill>
                <a:latin typeface="Tahoma"/>
                <a:cs typeface="Tahoma"/>
              </a:rPr>
              <a:t>email,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292E3A"/>
                </a:solidFill>
                <a:latin typeface="Tahoma"/>
                <a:cs typeface="Tahoma"/>
              </a:rPr>
              <a:t>phone</a:t>
            </a:r>
            <a:r>
              <a:rPr dirty="0" sz="34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292E3A"/>
                </a:solidFill>
                <a:latin typeface="Tahoma"/>
                <a:cs typeface="Tahoma"/>
              </a:rPr>
              <a:t>number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292E3A"/>
                </a:solidFill>
                <a:latin typeface="Tahoma"/>
                <a:cs typeface="Tahoma"/>
              </a:rPr>
              <a:t>all </a:t>
            </a:r>
            <a:r>
              <a:rPr dirty="0" sz="3400" spc="-10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20">
                <a:solidFill>
                  <a:srgbClr val="292E3A"/>
                </a:solidFill>
                <a:latin typeface="Tahoma"/>
                <a:cs typeface="Tahoma"/>
              </a:rPr>
              <a:t>workers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30">
                <a:solidFill>
                  <a:srgbClr val="292E3A"/>
                </a:solidFill>
                <a:latin typeface="Tahoma"/>
                <a:cs typeface="Tahoma"/>
              </a:rPr>
              <a:t>employed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35">
                <a:solidFill>
                  <a:srgbClr val="292E3A"/>
                </a:solidFill>
                <a:latin typeface="Tahoma"/>
                <a:cs typeface="Tahoma"/>
              </a:rPr>
              <a:t>at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12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4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55">
                <a:solidFill>
                  <a:srgbClr val="292E3A"/>
                </a:solidFill>
                <a:latin typeface="Tahoma"/>
                <a:cs typeface="Tahoma"/>
              </a:rPr>
              <a:t>specific</a:t>
            </a:r>
            <a:r>
              <a:rPr dirty="0" sz="34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30">
                <a:solidFill>
                  <a:srgbClr val="292E3A"/>
                </a:solidFill>
                <a:latin typeface="Tahoma"/>
                <a:cs typeface="Tahoma"/>
              </a:rPr>
              <a:t>college.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03285" y="7935431"/>
            <a:ext cx="310515" cy="552450"/>
          </a:xfrm>
          <a:custGeom>
            <a:avLst/>
            <a:gdLst/>
            <a:ahLst/>
            <a:cxnLst/>
            <a:rect l="l" t="t" r="r" b="b"/>
            <a:pathLst>
              <a:path w="310515" h="552450">
                <a:moveTo>
                  <a:pt x="310456" y="275605"/>
                </a:moveTo>
                <a:lnTo>
                  <a:pt x="310456" y="276318"/>
                </a:lnTo>
                <a:lnTo>
                  <a:pt x="0" y="551923"/>
                </a:lnTo>
                <a:lnTo>
                  <a:pt x="0" y="0"/>
                </a:lnTo>
                <a:lnTo>
                  <a:pt x="310456" y="275605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3814229" y="9258300"/>
            <a:ext cx="4474210" cy="1028700"/>
            <a:chOff x="13814229" y="9258300"/>
            <a:chExt cx="4474210" cy="1028700"/>
          </a:xfrm>
        </p:grpSpPr>
        <p:sp>
          <p:nvSpPr>
            <p:cNvPr id="7" name="object 7"/>
            <p:cNvSpPr/>
            <p:nvPr/>
          </p:nvSpPr>
          <p:spPr>
            <a:xfrm>
              <a:off x="13814229" y="9258300"/>
              <a:ext cx="4474210" cy="1028700"/>
            </a:xfrm>
            <a:custGeom>
              <a:avLst/>
              <a:gdLst/>
              <a:ahLst/>
              <a:cxnLst/>
              <a:rect l="l" t="t" r="r" b="b"/>
              <a:pathLst>
                <a:path w="4474209" h="1028700">
                  <a:moveTo>
                    <a:pt x="4473770" y="1028699"/>
                  </a:moveTo>
                  <a:lnTo>
                    <a:pt x="0" y="1028699"/>
                  </a:lnTo>
                  <a:lnTo>
                    <a:pt x="1115995" y="0"/>
                  </a:lnTo>
                  <a:lnTo>
                    <a:pt x="4473770" y="0"/>
                  </a:lnTo>
                  <a:lnTo>
                    <a:pt x="4473770" y="1028699"/>
                  </a:lnTo>
                  <a:close/>
                </a:path>
              </a:pathLst>
            </a:custGeom>
            <a:solidFill>
              <a:srgbClr val="12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901463" y="9388390"/>
              <a:ext cx="790575" cy="770890"/>
            </a:xfrm>
            <a:custGeom>
              <a:avLst/>
              <a:gdLst/>
              <a:ahLst/>
              <a:cxnLst/>
              <a:rect l="l" t="t" r="r" b="b"/>
              <a:pathLst>
                <a:path w="790575" h="770890">
                  <a:moveTo>
                    <a:pt x="8583" y="770802"/>
                  </a:moveTo>
                  <a:lnTo>
                    <a:pt x="6008" y="770802"/>
                  </a:lnTo>
                  <a:lnTo>
                    <a:pt x="4291" y="769936"/>
                  </a:lnTo>
                  <a:lnTo>
                    <a:pt x="858" y="766471"/>
                  </a:lnTo>
                  <a:lnTo>
                    <a:pt x="0" y="764739"/>
                  </a:lnTo>
                  <a:lnTo>
                    <a:pt x="0" y="612311"/>
                  </a:lnTo>
                  <a:lnTo>
                    <a:pt x="858" y="610579"/>
                  </a:lnTo>
                  <a:lnTo>
                    <a:pt x="224039" y="383668"/>
                  </a:lnTo>
                  <a:lnTo>
                    <a:pt x="858" y="158490"/>
                  </a:lnTo>
                  <a:lnTo>
                    <a:pt x="0" y="156758"/>
                  </a:lnTo>
                  <a:lnTo>
                    <a:pt x="0" y="41571"/>
                  </a:lnTo>
                  <a:lnTo>
                    <a:pt x="1716" y="38107"/>
                  </a:lnTo>
                  <a:lnTo>
                    <a:pt x="4291" y="37241"/>
                  </a:lnTo>
                  <a:lnTo>
                    <a:pt x="59228" y="1732"/>
                  </a:lnTo>
                  <a:lnTo>
                    <a:pt x="60945" y="0"/>
                  </a:lnTo>
                  <a:lnTo>
                    <a:pt x="64379" y="0"/>
                  </a:lnTo>
                  <a:lnTo>
                    <a:pt x="66954" y="866"/>
                  </a:lnTo>
                  <a:lnTo>
                    <a:pt x="68671" y="866"/>
                  </a:lnTo>
                  <a:lnTo>
                    <a:pt x="436060" y="378472"/>
                  </a:lnTo>
                  <a:lnTo>
                    <a:pt x="439494" y="381936"/>
                  </a:lnTo>
                  <a:lnTo>
                    <a:pt x="439494" y="387133"/>
                  </a:lnTo>
                  <a:lnTo>
                    <a:pt x="436060" y="390597"/>
                  </a:lnTo>
                  <a:lnTo>
                    <a:pt x="70387" y="766471"/>
                  </a:lnTo>
                  <a:lnTo>
                    <a:pt x="68671" y="768204"/>
                  </a:lnTo>
                  <a:lnTo>
                    <a:pt x="66954" y="769070"/>
                  </a:lnTo>
                  <a:lnTo>
                    <a:pt x="64379" y="769070"/>
                  </a:lnTo>
                  <a:lnTo>
                    <a:pt x="8583" y="770802"/>
                  </a:lnTo>
                  <a:close/>
                </a:path>
                <a:path w="790575" h="770890">
                  <a:moveTo>
                    <a:pt x="360522" y="770802"/>
                  </a:moveTo>
                  <a:lnTo>
                    <a:pt x="357947" y="770802"/>
                  </a:lnTo>
                  <a:lnTo>
                    <a:pt x="356230" y="769936"/>
                  </a:lnTo>
                  <a:lnTo>
                    <a:pt x="352797" y="766471"/>
                  </a:lnTo>
                  <a:lnTo>
                    <a:pt x="351938" y="764739"/>
                  </a:lnTo>
                  <a:lnTo>
                    <a:pt x="351938" y="612311"/>
                  </a:lnTo>
                  <a:lnTo>
                    <a:pt x="352797" y="610579"/>
                  </a:lnTo>
                  <a:lnTo>
                    <a:pt x="575977" y="383668"/>
                  </a:lnTo>
                  <a:lnTo>
                    <a:pt x="351080" y="158490"/>
                  </a:lnTo>
                  <a:lnTo>
                    <a:pt x="350222" y="156758"/>
                  </a:lnTo>
                  <a:lnTo>
                    <a:pt x="350222" y="41571"/>
                  </a:lnTo>
                  <a:lnTo>
                    <a:pt x="351938" y="38107"/>
                  </a:lnTo>
                  <a:lnTo>
                    <a:pt x="354514" y="37241"/>
                  </a:lnTo>
                  <a:lnTo>
                    <a:pt x="409450" y="1732"/>
                  </a:lnTo>
                  <a:lnTo>
                    <a:pt x="412026" y="0"/>
                  </a:lnTo>
                  <a:lnTo>
                    <a:pt x="414601" y="0"/>
                  </a:lnTo>
                  <a:lnTo>
                    <a:pt x="417176" y="866"/>
                  </a:lnTo>
                  <a:lnTo>
                    <a:pt x="418034" y="866"/>
                  </a:lnTo>
                  <a:lnTo>
                    <a:pt x="419751" y="1732"/>
                  </a:lnTo>
                  <a:lnTo>
                    <a:pt x="787141" y="378472"/>
                  </a:lnTo>
                  <a:lnTo>
                    <a:pt x="790574" y="381936"/>
                  </a:lnTo>
                  <a:lnTo>
                    <a:pt x="790574" y="387133"/>
                  </a:lnTo>
                  <a:lnTo>
                    <a:pt x="787141" y="390597"/>
                  </a:lnTo>
                  <a:lnTo>
                    <a:pt x="421468" y="766471"/>
                  </a:lnTo>
                  <a:lnTo>
                    <a:pt x="419751" y="768204"/>
                  </a:lnTo>
                  <a:lnTo>
                    <a:pt x="418034" y="769070"/>
                  </a:lnTo>
                  <a:lnTo>
                    <a:pt x="415459" y="769070"/>
                  </a:lnTo>
                  <a:lnTo>
                    <a:pt x="360522" y="7708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094198" y="2668168"/>
            <a:ext cx="310515" cy="552450"/>
          </a:xfrm>
          <a:custGeom>
            <a:avLst/>
            <a:gdLst/>
            <a:ahLst/>
            <a:cxnLst/>
            <a:rect l="l" t="t" r="r" b="b"/>
            <a:pathLst>
              <a:path w="310515" h="552450">
                <a:moveTo>
                  <a:pt x="310456" y="275605"/>
                </a:moveTo>
                <a:lnTo>
                  <a:pt x="310456" y="276318"/>
                </a:lnTo>
                <a:lnTo>
                  <a:pt x="0" y="551923"/>
                </a:lnTo>
                <a:lnTo>
                  <a:pt x="0" y="0"/>
                </a:lnTo>
                <a:lnTo>
                  <a:pt x="310456" y="275605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94198" y="4496441"/>
            <a:ext cx="310515" cy="552450"/>
          </a:xfrm>
          <a:custGeom>
            <a:avLst/>
            <a:gdLst/>
            <a:ahLst/>
            <a:cxnLst/>
            <a:rect l="l" t="t" r="r" b="b"/>
            <a:pathLst>
              <a:path w="310515" h="552450">
                <a:moveTo>
                  <a:pt x="310456" y="275605"/>
                </a:moveTo>
                <a:lnTo>
                  <a:pt x="310456" y="276318"/>
                </a:lnTo>
                <a:lnTo>
                  <a:pt x="0" y="551922"/>
                </a:lnTo>
                <a:lnTo>
                  <a:pt x="0" y="0"/>
                </a:lnTo>
                <a:lnTo>
                  <a:pt x="310456" y="275605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94198" y="6110146"/>
            <a:ext cx="310515" cy="552450"/>
          </a:xfrm>
          <a:custGeom>
            <a:avLst/>
            <a:gdLst/>
            <a:ahLst/>
            <a:cxnLst/>
            <a:rect l="l" t="t" r="r" b="b"/>
            <a:pathLst>
              <a:path w="310515" h="552450">
                <a:moveTo>
                  <a:pt x="310456" y="275604"/>
                </a:moveTo>
                <a:lnTo>
                  <a:pt x="310456" y="276317"/>
                </a:lnTo>
                <a:lnTo>
                  <a:pt x="0" y="551922"/>
                </a:lnTo>
                <a:lnTo>
                  <a:pt x="0" y="0"/>
                </a:lnTo>
                <a:lnTo>
                  <a:pt x="310456" y="275604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91249" cy="10286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17" y="752652"/>
            <a:ext cx="310515" cy="552450"/>
          </a:xfrm>
          <a:custGeom>
            <a:avLst/>
            <a:gdLst/>
            <a:ahLst/>
            <a:cxnLst/>
            <a:rect l="l" t="t" r="r" b="b"/>
            <a:pathLst>
              <a:path w="310515" h="552450">
                <a:moveTo>
                  <a:pt x="310456" y="275605"/>
                </a:moveTo>
                <a:lnTo>
                  <a:pt x="310456" y="276317"/>
                </a:lnTo>
                <a:lnTo>
                  <a:pt x="0" y="551922"/>
                </a:lnTo>
                <a:lnTo>
                  <a:pt x="0" y="0"/>
                </a:lnTo>
                <a:lnTo>
                  <a:pt x="310456" y="275605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55793" y="495773"/>
            <a:ext cx="7660640" cy="11830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90"/>
              </a:spcBef>
            </a:pPr>
            <a:r>
              <a:rPr dirty="0" sz="3000" spc="40" b="0">
                <a:solidFill>
                  <a:srgbClr val="292E3A"/>
                </a:solidFill>
                <a:latin typeface="Tahoma"/>
                <a:cs typeface="Tahoma"/>
              </a:rPr>
              <a:t>Retrieve</a:t>
            </a:r>
            <a:r>
              <a:rPr dirty="0" sz="3000" spc="-90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15" b="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3000" spc="-8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0" b="0">
                <a:solidFill>
                  <a:srgbClr val="292E3A"/>
                </a:solidFill>
                <a:latin typeface="Tahoma"/>
                <a:cs typeface="Tahoma"/>
              </a:rPr>
              <a:t>details</a:t>
            </a:r>
            <a:r>
              <a:rPr dirty="0" sz="3000" spc="-8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20" b="0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dirty="0" sz="3000" spc="-8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 b="0">
                <a:solidFill>
                  <a:srgbClr val="292E3A"/>
                </a:solidFill>
                <a:latin typeface="Tahoma"/>
                <a:cs typeface="Tahoma"/>
              </a:rPr>
              <a:t>all</a:t>
            </a:r>
            <a:r>
              <a:rPr dirty="0" sz="3000" spc="-90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 b="0">
                <a:solidFill>
                  <a:srgbClr val="292E3A"/>
                </a:solidFill>
                <a:latin typeface="Tahoma"/>
                <a:cs typeface="Tahoma"/>
              </a:rPr>
              <a:t>items</a:t>
            </a:r>
            <a:r>
              <a:rPr dirty="0" sz="3000" spc="-8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45" b="0">
                <a:solidFill>
                  <a:srgbClr val="292E3A"/>
                </a:solidFill>
                <a:latin typeface="Tahoma"/>
                <a:cs typeface="Tahoma"/>
              </a:rPr>
              <a:t>available</a:t>
            </a:r>
            <a:r>
              <a:rPr dirty="0" sz="3000" spc="-8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20" b="0">
                <a:solidFill>
                  <a:srgbClr val="292E3A"/>
                </a:solidFill>
                <a:latin typeface="Tahoma"/>
                <a:cs typeface="Tahoma"/>
              </a:rPr>
              <a:t>at</a:t>
            </a:r>
            <a:r>
              <a:rPr dirty="0" sz="3000" spc="-8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25" b="0">
                <a:solidFill>
                  <a:srgbClr val="292E3A"/>
                </a:solidFill>
                <a:latin typeface="Tahoma"/>
                <a:cs typeface="Tahoma"/>
              </a:rPr>
              <a:t>a </a:t>
            </a:r>
            <a:r>
              <a:rPr dirty="0" sz="3000" spc="-92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" b="0">
                <a:solidFill>
                  <a:srgbClr val="292E3A"/>
                </a:solidFill>
                <a:latin typeface="Tahoma"/>
                <a:cs typeface="Tahoma"/>
              </a:rPr>
              <a:t>particular</a:t>
            </a:r>
            <a:r>
              <a:rPr dirty="0" sz="3000" spc="-9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85" b="0">
                <a:solidFill>
                  <a:srgbClr val="292E3A"/>
                </a:solidFill>
                <a:latin typeface="Tahoma"/>
                <a:cs typeface="Tahoma"/>
              </a:rPr>
              <a:t>campus</a:t>
            </a:r>
            <a:r>
              <a:rPr dirty="0" sz="3000" spc="-90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" b="0">
                <a:solidFill>
                  <a:srgbClr val="292E3A"/>
                </a:solidFill>
                <a:latin typeface="Tahoma"/>
                <a:cs typeface="Tahoma"/>
              </a:rPr>
              <a:t>store.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5793" y="2231704"/>
            <a:ext cx="7512684" cy="6969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90"/>
              </a:spcBef>
            </a:pPr>
            <a:r>
              <a:rPr dirty="0" sz="3000" spc="95">
                <a:solidFill>
                  <a:srgbClr val="292E3A"/>
                </a:solidFill>
                <a:latin typeface="Tahoma"/>
                <a:cs typeface="Tahoma"/>
              </a:rPr>
              <a:t>Get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15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292E3A"/>
                </a:solidFill>
                <a:latin typeface="Tahoma"/>
                <a:cs typeface="Tahoma"/>
              </a:rPr>
              <a:t>attendance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292E3A"/>
                </a:solidFill>
                <a:latin typeface="Tahoma"/>
                <a:cs typeface="Tahoma"/>
              </a:rPr>
              <a:t>percentage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20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25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292E3A"/>
                </a:solidFill>
                <a:latin typeface="Tahoma"/>
                <a:cs typeface="Tahoma"/>
              </a:rPr>
              <a:t>specific </a:t>
            </a:r>
            <a:r>
              <a:rPr dirty="0" sz="3000" spc="-919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292E3A"/>
                </a:solidFill>
                <a:latin typeface="Tahoma"/>
                <a:cs typeface="Tahoma"/>
              </a:rPr>
              <a:t>student,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faculty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292E3A"/>
                </a:solidFill>
                <a:latin typeface="Tahoma"/>
                <a:cs typeface="Tahoma"/>
              </a:rPr>
              <a:t>member,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292E3A"/>
                </a:solidFill>
                <a:latin typeface="Tahoma"/>
                <a:cs typeface="Tahoma"/>
              </a:rPr>
              <a:t>or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292E3A"/>
                </a:solidFill>
                <a:latin typeface="Tahoma"/>
                <a:cs typeface="Tahoma"/>
              </a:rPr>
              <a:t>worker.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ahoma"/>
              <a:cs typeface="Tahoma"/>
            </a:endParaRPr>
          </a:p>
          <a:p>
            <a:pPr marL="12700" marR="47625">
              <a:lnSpc>
                <a:spcPct val="126600"/>
              </a:lnSpc>
            </a:pPr>
            <a:r>
              <a:rPr dirty="0" sz="3000" spc="105">
                <a:solidFill>
                  <a:srgbClr val="292E3A"/>
                </a:solidFill>
                <a:latin typeface="Tahoma"/>
                <a:cs typeface="Tahoma"/>
              </a:rPr>
              <a:t>Show </a:t>
            </a:r>
            <a:r>
              <a:rPr dirty="0" sz="3000" spc="-15">
                <a:solidFill>
                  <a:srgbClr val="292E3A"/>
                </a:solidFill>
                <a:latin typeface="Tahoma"/>
                <a:cs typeface="Tahoma"/>
              </a:rPr>
              <a:t>the </a:t>
            </a:r>
            <a:r>
              <a:rPr dirty="0" sz="3000" spc="-5">
                <a:solidFill>
                  <a:srgbClr val="292E3A"/>
                </a:solidFill>
                <a:latin typeface="Tahoma"/>
                <a:cs typeface="Tahoma"/>
              </a:rPr>
              <a:t>list </a:t>
            </a:r>
            <a:r>
              <a:rPr dirty="0" sz="3000" spc="-20">
                <a:solidFill>
                  <a:srgbClr val="292E3A"/>
                </a:solidFill>
                <a:latin typeface="Tahoma"/>
                <a:cs typeface="Tahoma"/>
              </a:rPr>
              <a:t>of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all </a:t>
            </a:r>
            <a:r>
              <a:rPr dirty="0" sz="3000" spc="80">
                <a:solidFill>
                  <a:srgbClr val="292E3A"/>
                </a:solidFill>
                <a:latin typeface="Tahoma"/>
                <a:cs typeface="Tahoma"/>
              </a:rPr>
              <a:t>books issued </a:t>
            </a:r>
            <a:r>
              <a:rPr dirty="0" sz="3000" spc="35">
                <a:solidFill>
                  <a:srgbClr val="292E3A"/>
                </a:solidFill>
                <a:latin typeface="Tahoma"/>
                <a:cs typeface="Tahoma"/>
              </a:rPr>
              <a:t>by </a:t>
            </a:r>
            <a:r>
              <a:rPr dirty="0" sz="3000" spc="125">
                <a:solidFill>
                  <a:srgbClr val="292E3A"/>
                </a:solidFill>
                <a:latin typeface="Tahoma"/>
                <a:cs typeface="Tahoma"/>
              </a:rPr>
              <a:t>a </a:t>
            </a:r>
            <a:r>
              <a:rPr dirty="0" sz="3000" spc="13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292E3A"/>
                </a:solidFill>
                <a:latin typeface="Tahoma"/>
                <a:cs typeface="Tahoma"/>
              </a:rPr>
              <a:t>specific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student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292E3A"/>
                </a:solidFill>
                <a:latin typeface="Tahoma"/>
                <a:cs typeface="Tahoma"/>
              </a:rPr>
              <a:t>along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45">
                <a:solidFill>
                  <a:srgbClr val="292E3A"/>
                </a:solidFill>
                <a:latin typeface="Tahoma"/>
                <a:cs typeface="Tahoma"/>
              </a:rPr>
              <a:t>with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30">
                <a:solidFill>
                  <a:srgbClr val="292E3A"/>
                </a:solidFill>
                <a:latin typeface="Tahoma"/>
                <a:cs typeface="Tahoma"/>
              </a:rPr>
              <a:t>their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292E3A"/>
                </a:solidFill>
                <a:latin typeface="Tahoma"/>
                <a:cs typeface="Tahoma"/>
              </a:rPr>
              <a:t>issuing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and </a:t>
            </a:r>
            <a:r>
              <a:rPr dirty="0" sz="3000" spc="-919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35">
                <a:solidFill>
                  <a:srgbClr val="292E3A"/>
                </a:solidFill>
                <a:latin typeface="Tahoma"/>
                <a:cs typeface="Tahoma"/>
              </a:rPr>
              <a:t>return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292E3A"/>
                </a:solidFill>
                <a:latin typeface="Tahoma"/>
                <a:cs typeface="Tahoma"/>
              </a:rPr>
              <a:t>dates.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ahoma"/>
              <a:cs typeface="Tahoma"/>
            </a:endParaRPr>
          </a:p>
          <a:p>
            <a:pPr marL="12700" marR="96520">
              <a:lnSpc>
                <a:spcPct val="126600"/>
              </a:lnSpc>
              <a:spcBef>
                <a:spcPts val="5"/>
              </a:spcBef>
            </a:pPr>
            <a:r>
              <a:rPr dirty="0" sz="3000" spc="95">
                <a:solidFill>
                  <a:srgbClr val="292E3A"/>
                </a:solidFill>
                <a:latin typeface="Tahoma"/>
                <a:cs typeface="Tahoma"/>
              </a:rPr>
              <a:t>Get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15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292E3A"/>
                </a:solidFill>
                <a:latin typeface="Tahoma"/>
                <a:cs typeface="Tahoma"/>
              </a:rPr>
              <a:t>list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20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all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292E3A"/>
                </a:solidFill>
                <a:latin typeface="Tahoma"/>
                <a:cs typeface="Tahoma"/>
              </a:rPr>
              <a:t>workers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who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292E3A"/>
                </a:solidFill>
                <a:latin typeface="Tahoma"/>
                <a:cs typeface="Tahoma"/>
              </a:rPr>
              <a:t>earn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25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salary </a:t>
            </a:r>
            <a:r>
              <a:rPr dirty="0" sz="3000" spc="-919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">
                <a:solidFill>
                  <a:srgbClr val="292E3A"/>
                </a:solidFill>
                <a:latin typeface="Tahoma"/>
                <a:cs typeface="Tahoma"/>
              </a:rPr>
              <a:t>greater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than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25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292E3A"/>
                </a:solidFill>
                <a:latin typeface="Tahoma"/>
                <a:cs typeface="Tahoma"/>
              </a:rPr>
              <a:t>certain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amount.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ahoma"/>
              <a:cs typeface="Tahoma"/>
            </a:endParaRPr>
          </a:p>
          <a:p>
            <a:pPr marL="12700" marR="108585">
              <a:lnSpc>
                <a:spcPct val="126600"/>
              </a:lnSpc>
            </a:pPr>
            <a:r>
              <a:rPr dirty="0" sz="3000" spc="105">
                <a:solidFill>
                  <a:srgbClr val="292E3A"/>
                </a:solidFill>
                <a:latin typeface="Tahoma"/>
                <a:cs typeface="Tahoma"/>
              </a:rPr>
              <a:t>Show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15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292E3A"/>
                </a:solidFill>
                <a:latin typeface="Tahoma"/>
                <a:cs typeface="Tahoma"/>
              </a:rPr>
              <a:t>menu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20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25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292E3A"/>
                </a:solidFill>
                <a:latin typeface="Tahoma"/>
                <a:cs typeface="Tahoma"/>
              </a:rPr>
              <a:t>specific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292E3A"/>
                </a:solidFill>
                <a:latin typeface="Tahoma"/>
                <a:cs typeface="Tahoma"/>
              </a:rPr>
              <a:t>canteen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292E3A"/>
                </a:solidFill>
                <a:latin typeface="Tahoma"/>
                <a:cs typeface="Tahoma"/>
              </a:rPr>
              <a:t>along </a:t>
            </a:r>
            <a:r>
              <a:rPr dirty="0" sz="3000" spc="-9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45">
                <a:solidFill>
                  <a:srgbClr val="292E3A"/>
                </a:solidFill>
                <a:latin typeface="Tahoma"/>
                <a:cs typeface="Tahoma"/>
              </a:rPr>
              <a:t>with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its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292E3A"/>
                </a:solidFill>
                <a:latin typeface="Tahoma"/>
                <a:cs typeface="Tahoma"/>
              </a:rPr>
              <a:t>name.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88589" y="8178433"/>
            <a:ext cx="310515" cy="552450"/>
          </a:xfrm>
          <a:custGeom>
            <a:avLst/>
            <a:gdLst/>
            <a:ahLst/>
            <a:cxnLst/>
            <a:rect l="l" t="t" r="r" b="b"/>
            <a:pathLst>
              <a:path w="310515" h="552450">
                <a:moveTo>
                  <a:pt x="310456" y="275604"/>
                </a:moveTo>
                <a:lnTo>
                  <a:pt x="310456" y="276318"/>
                </a:lnTo>
                <a:lnTo>
                  <a:pt x="0" y="551923"/>
                </a:lnTo>
                <a:lnTo>
                  <a:pt x="0" y="0"/>
                </a:lnTo>
                <a:lnTo>
                  <a:pt x="310456" y="275604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69" y="1028699"/>
                </a:moveTo>
                <a:lnTo>
                  <a:pt x="0" y="1028699"/>
                </a:lnTo>
                <a:lnTo>
                  <a:pt x="1115994" y="0"/>
                </a:lnTo>
                <a:lnTo>
                  <a:pt x="4473769" y="0"/>
                </a:lnTo>
                <a:lnTo>
                  <a:pt x="4473769" y="1028699"/>
                </a:lnTo>
                <a:close/>
              </a:path>
            </a:pathLst>
          </a:custGeom>
          <a:solidFill>
            <a:srgbClr val="126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35214" y="9612312"/>
            <a:ext cx="177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 b="1">
                <a:solidFill>
                  <a:srgbClr val="FFFFFF"/>
                </a:solidFill>
                <a:latin typeface="Trebuchet MS"/>
                <a:cs typeface="Trebuchet MS"/>
              </a:rPr>
              <a:t>Back</a:t>
            </a:r>
            <a:r>
              <a:rPr dirty="0" sz="18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90" b="1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17" y="2506167"/>
            <a:ext cx="310515" cy="552450"/>
          </a:xfrm>
          <a:custGeom>
            <a:avLst/>
            <a:gdLst/>
            <a:ahLst/>
            <a:cxnLst/>
            <a:rect l="l" t="t" r="r" b="b"/>
            <a:pathLst>
              <a:path w="310515" h="552450">
                <a:moveTo>
                  <a:pt x="310456" y="275605"/>
                </a:moveTo>
                <a:lnTo>
                  <a:pt x="310456" y="276317"/>
                </a:lnTo>
                <a:lnTo>
                  <a:pt x="0" y="551923"/>
                </a:lnTo>
                <a:lnTo>
                  <a:pt x="0" y="0"/>
                </a:lnTo>
                <a:lnTo>
                  <a:pt x="310456" y="275605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88589" y="4591489"/>
            <a:ext cx="310515" cy="552450"/>
          </a:xfrm>
          <a:custGeom>
            <a:avLst/>
            <a:gdLst/>
            <a:ahLst/>
            <a:cxnLst/>
            <a:rect l="l" t="t" r="r" b="b"/>
            <a:pathLst>
              <a:path w="310515" h="552450">
                <a:moveTo>
                  <a:pt x="310456" y="275604"/>
                </a:moveTo>
                <a:lnTo>
                  <a:pt x="310456" y="276318"/>
                </a:lnTo>
                <a:lnTo>
                  <a:pt x="0" y="551923"/>
                </a:lnTo>
                <a:lnTo>
                  <a:pt x="0" y="0"/>
                </a:lnTo>
                <a:lnTo>
                  <a:pt x="310456" y="275604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88589" y="6676938"/>
            <a:ext cx="310515" cy="552450"/>
          </a:xfrm>
          <a:custGeom>
            <a:avLst/>
            <a:gdLst/>
            <a:ahLst/>
            <a:cxnLst/>
            <a:rect l="l" t="t" r="r" b="b"/>
            <a:pathLst>
              <a:path w="310515" h="552450">
                <a:moveTo>
                  <a:pt x="310456" y="275604"/>
                </a:moveTo>
                <a:lnTo>
                  <a:pt x="310456" y="276318"/>
                </a:lnTo>
                <a:lnTo>
                  <a:pt x="0" y="551923"/>
                </a:lnTo>
                <a:lnTo>
                  <a:pt x="0" y="0"/>
                </a:lnTo>
                <a:lnTo>
                  <a:pt x="310456" y="275604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344" y="2418785"/>
            <a:ext cx="8483600" cy="411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18110">
              <a:lnSpc>
                <a:spcPct val="100000"/>
              </a:lnSpc>
              <a:spcBef>
                <a:spcPts val="100"/>
              </a:spcBef>
            </a:pPr>
            <a:r>
              <a:rPr dirty="0" sz="8000" spc="-80" b="1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8000">
              <a:latin typeface="Georgia"/>
              <a:cs typeface="Georgia"/>
            </a:endParaRPr>
          </a:p>
          <a:p>
            <a:pPr algn="ctr" marL="12700" marR="5080">
              <a:lnSpc>
                <a:spcPts val="7080"/>
              </a:lnSpc>
              <a:spcBef>
                <a:spcPts val="8470"/>
              </a:spcBef>
            </a:pPr>
            <a:r>
              <a:rPr dirty="0" sz="6750" spc="530" b="1">
                <a:solidFill>
                  <a:srgbClr val="2A4A9D"/>
                </a:solidFill>
                <a:latin typeface="Trebuchet MS"/>
                <a:cs typeface="Trebuchet MS"/>
              </a:rPr>
              <a:t>I</a:t>
            </a:r>
            <a:r>
              <a:rPr dirty="0" sz="6750" spc="985" b="1">
                <a:solidFill>
                  <a:srgbClr val="2A4A9D"/>
                </a:solidFill>
                <a:latin typeface="Trebuchet MS"/>
                <a:cs typeface="Trebuchet MS"/>
              </a:rPr>
              <a:t>N</a:t>
            </a:r>
            <a:r>
              <a:rPr dirty="0" sz="6750" spc="275" b="1">
                <a:solidFill>
                  <a:srgbClr val="2A4A9D"/>
                </a:solidFill>
                <a:latin typeface="Trebuchet MS"/>
                <a:cs typeface="Trebuchet MS"/>
              </a:rPr>
              <a:t>T</a:t>
            </a:r>
            <a:r>
              <a:rPr dirty="0" sz="6750" spc="190" b="1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dirty="0" sz="6750" spc="670" b="1">
                <a:solidFill>
                  <a:srgbClr val="2A4A9D"/>
                </a:solidFill>
                <a:latin typeface="Trebuchet MS"/>
                <a:cs typeface="Trebuchet MS"/>
              </a:rPr>
              <a:t>R</a:t>
            </a:r>
            <a:r>
              <a:rPr dirty="0" sz="6750" spc="660" b="1">
                <a:solidFill>
                  <a:srgbClr val="2A4A9D"/>
                </a:solidFill>
                <a:latin typeface="Trebuchet MS"/>
                <a:cs typeface="Trebuchet MS"/>
              </a:rPr>
              <a:t>P</a:t>
            </a:r>
            <a:r>
              <a:rPr dirty="0" sz="6750" spc="670" b="1">
                <a:solidFill>
                  <a:srgbClr val="2A4A9D"/>
                </a:solidFill>
                <a:latin typeface="Trebuchet MS"/>
                <a:cs typeface="Trebuchet MS"/>
              </a:rPr>
              <a:t>R</a:t>
            </a:r>
            <a:r>
              <a:rPr dirty="0" sz="6750" spc="190" b="1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dirty="0" sz="6750" spc="275" b="1">
                <a:solidFill>
                  <a:srgbClr val="2A4A9D"/>
                </a:solidFill>
                <a:latin typeface="Trebuchet MS"/>
                <a:cs typeface="Trebuchet MS"/>
              </a:rPr>
              <a:t>T</a:t>
            </a:r>
            <a:r>
              <a:rPr dirty="0" sz="6750" spc="1150" b="1">
                <a:solidFill>
                  <a:srgbClr val="2A4A9D"/>
                </a:solidFill>
                <a:latin typeface="Trebuchet MS"/>
                <a:cs typeface="Trebuchet MS"/>
              </a:rPr>
              <a:t>A</a:t>
            </a:r>
            <a:r>
              <a:rPr dirty="0" sz="6750" spc="275" b="1">
                <a:solidFill>
                  <a:srgbClr val="2A4A9D"/>
                </a:solidFill>
                <a:latin typeface="Trebuchet MS"/>
                <a:cs typeface="Trebuchet MS"/>
              </a:rPr>
              <a:t>T</a:t>
            </a:r>
            <a:r>
              <a:rPr dirty="0" sz="6750" spc="530" b="1">
                <a:solidFill>
                  <a:srgbClr val="2A4A9D"/>
                </a:solidFill>
                <a:latin typeface="Trebuchet MS"/>
                <a:cs typeface="Trebuchet MS"/>
              </a:rPr>
              <a:t>I</a:t>
            </a:r>
            <a:r>
              <a:rPr dirty="0" sz="6750" spc="894" b="1">
                <a:solidFill>
                  <a:srgbClr val="2A4A9D"/>
                </a:solidFill>
                <a:latin typeface="Trebuchet MS"/>
                <a:cs typeface="Trebuchet MS"/>
              </a:rPr>
              <a:t>O</a:t>
            </a:r>
            <a:r>
              <a:rPr dirty="0" sz="6750" spc="985" b="1">
                <a:solidFill>
                  <a:srgbClr val="2A4A9D"/>
                </a:solidFill>
                <a:latin typeface="Trebuchet MS"/>
                <a:cs typeface="Trebuchet MS"/>
              </a:rPr>
              <a:t>N</a:t>
            </a:r>
            <a:r>
              <a:rPr dirty="0" sz="6750" spc="530" b="1">
                <a:solidFill>
                  <a:srgbClr val="2A4A9D"/>
                </a:solidFill>
                <a:latin typeface="Trebuchet MS"/>
                <a:cs typeface="Trebuchet MS"/>
              </a:rPr>
              <a:t>S  </a:t>
            </a:r>
            <a:r>
              <a:rPr dirty="0" sz="6750" spc="919" b="1">
                <a:solidFill>
                  <a:srgbClr val="2A4A9D"/>
                </a:solidFill>
                <a:latin typeface="Trebuchet MS"/>
                <a:cs typeface="Trebuchet MS"/>
              </a:rPr>
              <a:t>AND</a:t>
            </a:r>
            <a:r>
              <a:rPr dirty="0" sz="6750" spc="-85" b="1">
                <a:solidFill>
                  <a:srgbClr val="2A4A9D"/>
                </a:solidFill>
                <a:latin typeface="Trebuchet MS"/>
                <a:cs typeface="Trebuchet MS"/>
              </a:rPr>
              <a:t> </a:t>
            </a:r>
            <a:r>
              <a:rPr dirty="0" sz="6750" spc="805" b="1">
                <a:solidFill>
                  <a:srgbClr val="2A4A9D"/>
                </a:solidFill>
                <a:latin typeface="Trebuchet MS"/>
                <a:cs typeface="Trebuchet MS"/>
              </a:rPr>
              <a:t>ANALYSIS</a:t>
            </a:r>
            <a:endParaRPr sz="6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36180" cy="10287000"/>
            <a:chOff x="0" y="0"/>
            <a:chExt cx="753618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477635" cy="10287000"/>
            </a:xfrm>
            <a:custGeom>
              <a:avLst/>
              <a:gdLst/>
              <a:ahLst/>
              <a:cxnLst/>
              <a:rect l="l" t="t" r="r" b="b"/>
              <a:pathLst>
                <a:path w="6477635" h="10287000">
                  <a:moveTo>
                    <a:pt x="647759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6477595" y="0"/>
                  </a:lnTo>
                  <a:lnTo>
                    <a:pt x="6477595" y="10287000"/>
                  </a:lnTo>
                  <a:close/>
                </a:path>
              </a:pathLst>
            </a:custGeom>
            <a:solidFill>
              <a:srgbClr val="12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39944" y="4171161"/>
              <a:ext cx="4283710" cy="1944370"/>
            </a:xfrm>
            <a:custGeom>
              <a:avLst/>
              <a:gdLst/>
              <a:ahLst/>
              <a:cxnLst/>
              <a:rect l="l" t="t" r="r" b="b"/>
              <a:pathLst>
                <a:path w="4283709" h="1944370">
                  <a:moveTo>
                    <a:pt x="4001671" y="1944355"/>
                  </a:moveTo>
                  <a:lnTo>
                    <a:pt x="281692" y="1944355"/>
                  </a:lnTo>
                  <a:lnTo>
                    <a:pt x="240779" y="1941116"/>
                  </a:lnTo>
                  <a:lnTo>
                    <a:pt x="197320" y="1930649"/>
                  </a:lnTo>
                  <a:lnTo>
                    <a:pt x="156141" y="1913593"/>
                  </a:lnTo>
                  <a:lnTo>
                    <a:pt x="118010" y="1890264"/>
                  </a:lnTo>
                  <a:lnTo>
                    <a:pt x="83694" y="1860982"/>
                  </a:lnTo>
                  <a:lnTo>
                    <a:pt x="54412" y="1826666"/>
                  </a:lnTo>
                  <a:lnTo>
                    <a:pt x="31083" y="1788535"/>
                  </a:lnTo>
                  <a:lnTo>
                    <a:pt x="14026" y="1747356"/>
                  </a:lnTo>
                  <a:lnTo>
                    <a:pt x="3559" y="1703897"/>
                  </a:lnTo>
                  <a:lnTo>
                    <a:pt x="0" y="1658926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3997613" y="0"/>
                  </a:lnTo>
                  <a:lnTo>
                    <a:pt x="4042583" y="3559"/>
                  </a:lnTo>
                  <a:lnTo>
                    <a:pt x="4086041" y="14026"/>
                  </a:lnTo>
                  <a:lnTo>
                    <a:pt x="4127220" y="31083"/>
                  </a:lnTo>
                  <a:lnTo>
                    <a:pt x="4165351" y="54412"/>
                  </a:lnTo>
                  <a:lnTo>
                    <a:pt x="4199668" y="83694"/>
                  </a:lnTo>
                  <a:lnTo>
                    <a:pt x="4228950" y="118010"/>
                  </a:lnTo>
                  <a:lnTo>
                    <a:pt x="4252279" y="156141"/>
                  </a:lnTo>
                  <a:lnTo>
                    <a:pt x="4269336" y="197320"/>
                  </a:lnTo>
                  <a:lnTo>
                    <a:pt x="4279803" y="240779"/>
                  </a:lnTo>
                  <a:lnTo>
                    <a:pt x="4283363" y="285749"/>
                  </a:lnTo>
                  <a:lnTo>
                    <a:pt x="4283363" y="1658926"/>
                  </a:lnTo>
                  <a:lnTo>
                    <a:pt x="4279803" y="1703897"/>
                  </a:lnTo>
                  <a:lnTo>
                    <a:pt x="4269336" y="1747356"/>
                  </a:lnTo>
                  <a:lnTo>
                    <a:pt x="4252279" y="1788535"/>
                  </a:lnTo>
                  <a:lnTo>
                    <a:pt x="4228950" y="1826666"/>
                  </a:lnTo>
                  <a:lnTo>
                    <a:pt x="4199668" y="1860982"/>
                  </a:lnTo>
                  <a:lnTo>
                    <a:pt x="4165351" y="1890264"/>
                  </a:lnTo>
                  <a:lnTo>
                    <a:pt x="4127220" y="1913593"/>
                  </a:lnTo>
                  <a:lnTo>
                    <a:pt x="4086041" y="1930649"/>
                  </a:lnTo>
                  <a:lnTo>
                    <a:pt x="4042583" y="1941116"/>
                  </a:lnTo>
                  <a:lnTo>
                    <a:pt x="4001671" y="19443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71101" y="4202219"/>
              <a:ext cx="4255135" cy="1912620"/>
            </a:xfrm>
            <a:custGeom>
              <a:avLst/>
              <a:gdLst/>
              <a:ahLst/>
              <a:cxnLst/>
              <a:rect l="l" t="t" r="r" b="b"/>
              <a:pathLst>
                <a:path w="4255134" h="1912620">
                  <a:moveTo>
                    <a:pt x="4098796" y="0"/>
                  </a:moveTo>
                  <a:lnTo>
                    <a:pt x="4136951" y="23309"/>
                  </a:lnTo>
                  <a:lnTo>
                    <a:pt x="4171290" y="52567"/>
                  </a:lnTo>
                  <a:lnTo>
                    <a:pt x="4200591" y="86856"/>
                  </a:lnTo>
                  <a:lnTo>
                    <a:pt x="4223935" y="124956"/>
                  </a:lnTo>
                  <a:lnTo>
                    <a:pt x="4241003" y="166101"/>
                  </a:lnTo>
                  <a:lnTo>
                    <a:pt x="4251477" y="209525"/>
                  </a:lnTo>
                  <a:lnTo>
                    <a:pt x="4255039" y="254459"/>
                  </a:lnTo>
                  <a:lnTo>
                    <a:pt x="4255039" y="1626523"/>
                  </a:lnTo>
                  <a:lnTo>
                    <a:pt x="4251477" y="1671457"/>
                  </a:lnTo>
                  <a:lnTo>
                    <a:pt x="4241003" y="1714880"/>
                  </a:lnTo>
                  <a:lnTo>
                    <a:pt x="4223935" y="1756026"/>
                  </a:lnTo>
                  <a:lnTo>
                    <a:pt x="4200591" y="1794126"/>
                  </a:lnTo>
                  <a:lnTo>
                    <a:pt x="4171290" y="1828415"/>
                  </a:lnTo>
                  <a:lnTo>
                    <a:pt x="4136951" y="1857673"/>
                  </a:lnTo>
                  <a:lnTo>
                    <a:pt x="4098795" y="1880982"/>
                  </a:lnTo>
                  <a:lnTo>
                    <a:pt x="4057590" y="1898025"/>
                  </a:lnTo>
                  <a:lnTo>
                    <a:pt x="4014103" y="1908484"/>
                  </a:lnTo>
                  <a:lnTo>
                    <a:pt x="3969103" y="1912041"/>
                  </a:lnTo>
                  <a:lnTo>
                    <a:pt x="254831" y="1912041"/>
                  </a:lnTo>
                  <a:lnTo>
                    <a:pt x="209831" y="1908484"/>
                  </a:lnTo>
                  <a:lnTo>
                    <a:pt x="166344" y="1898025"/>
                  </a:lnTo>
                  <a:lnTo>
                    <a:pt x="125139" y="1880982"/>
                  </a:lnTo>
                  <a:lnTo>
                    <a:pt x="86983" y="1857673"/>
                  </a:lnTo>
                  <a:lnTo>
                    <a:pt x="52644" y="1828415"/>
                  </a:lnTo>
                  <a:lnTo>
                    <a:pt x="23343" y="1794126"/>
                  </a:lnTo>
                  <a:lnTo>
                    <a:pt x="0" y="1756026"/>
                  </a:lnTo>
                </a:path>
              </a:pathLst>
            </a:custGeom>
            <a:ln w="19040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379644" y="4523649"/>
            <a:ext cx="3710304" cy="981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solidFill>
                  <a:srgbClr val="292E3A"/>
                </a:solidFill>
                <a:latin typeface="Trebuchet MS"/>
                <a:cs typeface="Trebuchet MS"/>
              </a:rPr>
              <a:t>Query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dirty="0" sz="1400" spc="120">
                <a:solidFill>
                  <a:srgbClr val="292E3A"/>
                </a:solidFill>
                <a:latin typeface="Tahoma"/>
                <a:cs typeface="Tahoma"/>
              </a:rPr>
              <a:t>SELECT</a:t>
            </a:r>
            <a:r>
              <a:rPr dirty="0" sz="1400" spc="-6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292E3A"/>
                </a:solidFill>
                <a:latin typeface="Tahoma"/>
                <a:cs typeface="Tahoma"/>
              </a:rPr>
              <a:t>Coll_name,</a:t>
            </a:r>
            <a:r>
              <a:rPr dirty="0" sz="1400" spc="-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92E3A"/>
                </a:solidFill>
                <a:latin typeface="Tahoma"/>
                <a:cs typeface="Tahoma"/>
              </a:rPr>
              <a:t>Coll_grade,</a:t>
            </a:r>
            <a:r>
              <a:rPr dirty="0" sz="1400" spc="-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92E3A"/>
                </a:solidFill>
                <a:latin typeface="Tahoma"/>
                <a:cs typeface="Tahoma"/>
              </a:rPr>
              <a:t>Coll_location </a:t>
            </a:r>
            <a:r>
              <a:rPr dirty="0" sz="1400" spc="-4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110">
                <a:solidFill>
                  <a:srgbClr val="292E3A"/>
                </a:solidFill>
                <a:latin typeface="Tahoma"/>
                <a:cs typeface="Tahoma"/>
              </a:rPr>
              <a:t>FROM</a:t>
            </a:r>
            <a:r>
              <a:rPr dirty="0" sz="1400" spc="-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92E3A"/>
                </a:solidFill>
                <a:latin typeface="Tahoma"/>
                <a:cs typeface="Tahoma"/>
              </a:rPr>
              <a:t>College;.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2283" y="1962099"/>
            <a:ext cx="9382124" cy="5638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4693" y="998615"/>
            <a:ext cx="5860415" cy="169481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1150" marR="5080" indent="-299085">
              <a:lnSpc>
                <a:spcPct val="100000"/>
              </a:lnSpc>
              <a:spcBef>
                <a:spcPts val="100"/>
              </a:spcBef>
            </a:pPr>
            <a:r>
              <a:rPr dirty="0" sz="3650" spc="-775" b="0">
                <a:latin typeface="Tahoma"/>
                <a:cs typeface="Tahoma"/>
              </a:rPr>
              <a:t>1</a:t>
            </a:r>
            <a:r>
              <a:rPr dirty="0" sz="3650" spc="-340" b="0">
                <a:latin typeface="Tahoma"/>
                <a:cs typeface="Tahoma"/>
              </a:rPr>
              <a:t>.</a:t>
            </a:r>
            <a:r>
              <a:rPr dirty="0" sz="3650" spc="204" b="0">
                <a:latin typeface="Tahoma"/>
                <a:cs typeface="Tahoma"/>
              </a:rPr>
              <a:t> </a:t>
            </a:r>
            <a:r>
              <a:rPr dirty="0" sz="3650" spc="-375">
                <a:latin typeface="Verdana"/>
                <a:cs typeface="Verdana"/>
              </a:rPr>
              <a:t>R</a:t>
            </a:r>
            <a:r>
              <a:rPr dirty="0" sz="3650" spc="-245">
                <a:latin typeface="Verdana"/>
                <a:cs typeface="Verdana"/>
              </a:rPr>
              <a:t>e</a:t>
            </a:r>
            <a:r>
              <a:rPr dirty="0" sz="3650" spc="-145">
                <a:latin typeface="Verdana"/>
                <a:cs typeface="Verdana"/>
              </a:rPr>
              <a:t>t</a:t>
            </a:r>
            <a:r>
              <a:rPr dirty="0" sz="3650" spc="-335">
                <a:latin typeface="Verdana"/>
                <a:cs typeface="Verdana"/>
              </a:rPr>
              <a:t>r</a:t>
            </a:r>
            <a:r>
              <a:rPr dirty="0" sz="3650" spc="-260">
                <a:latin typeface="Verdana"/>
                <a:cs typeface="Verdana"/>
              </a:rPr>
              <a:t>i</a:t>
            </a:r>
            <a:r>
              <a:rPr dirty="0" sz="3650" spc="-245">
                <a:latin typeface="Verdana"/>
                <a:cs typeface="Verdana"/>
              </a:rPr>
              <a:t>e</a:t>
            </a:r>
            <a:r>
              <a:rPr dirty="0" sz="3650" spc="-395">
                <a:latin typeface="Verdana"/>
                <a:cs typeface="Verdana"/>
              </a:rPr>
              <a:t>v</a:t>
            </a:r>
            <a:r>
              <a:rPr dirty="0" sz="3650" spc="-245">
                <a:latin typeface="Verdana"/>
                <a:cs typeface="Verdana"/>
              </a:rPr>
              <a:t>e</a:t>
            </a:r>
            <a:r>
              <a:rPr dirty="0" sz="3650" spc="-265">
                <a:latin typeface="Verdana"/>
                <a:cs typeface="Verdana"/>
              </a:rPr>
              <a:t> </a:t>
            </a:r>
            <a:r>
              <a:rPr dirty="0" sz="3650" spc="-145">
                <a:latin typeface="Verdana"/>
                <a:cs typeface="Verdana"/>
              </a:rPr>
              <a:t>t</a:t>
            </a:r>
            <a:r>
              <a:rPr dirty="0" sz="3650" spc="-385">
                <a:latin typeface="Verdana"/>
                <a:cs typeface="Verdana"/>
              </a:rPr>
              <a:t>h</a:t>
            </a:r>
            <a:r>
              <a:rPr dirty="0" sz="3650" spc="-245">
                <a:latin typeface="Verdana"/>
                <a:cs typeface="Verdana"/>
              </a:rPr>
              <a:t>e</a:t>
            </a:r>
            <a:r>
              <a:rPr dirty="0" sz="3650" spc="-265">
                <a:latin typeface="Verdana"/>
                <a:cs typeface="Verdana"/>
              </a:rPr>
              <a:t> </a:t>
            </a:r>
            <a:r>
              <a:rPr dirty="0" sz="3650" spc="-225">
                <a:latin typeface="Verdana"/>
                <a:cs typeface="Verdana"/>
              </a:rPr>
              <a:t>l</a:t>
            </a:r>
            <a:r>
              <a:rPr dirty="0" sz="3650" spc="-260">
                <a:latin typeface="Verdana"/>
                <a:cs typeface="Verdana"/>
              </a:rPr>
              <a:t>i</a:t>
            </a:r>
            <a:r>
              <a:rPr dirty="0" sz="3650" spc="-285">
                <a:latin typeface="Verdana"/>
                <a:cs typeface="Verdana"/>
              </a:rPr>
              <a:t>s</a:t>
            </a:r>
            <a:r>
              <a:rPr dirty="0" sz="3650" spc="-145">
                <a:latin typeface="Verdana"/>
                <a:cs typeface="Verdana"/>
              </a:rPr>
              <a:t>t</a:t>
            </a:r>
            <a:r>
              <a:rPr dirty="0" sz="3650" spc="-265">
                <a:latin typeface="Verdana"/>
                <a:cs typeface="Verdana"/>
              </a:rPr>
              <a:t> </a:t>
            </a:r>
            <a:r>
              <a:rPr dirty="0" sz="3650" spc="-305">
                <a:latin typeface="Verdana"/>
                <a:cs typeface="Verdana"/>
              </a:rPr>
              <a:t>o</a:t>
            </a:r>
            <a:r>
              <a:rPr dirty="0" sz="3650" spc="-100">
                <a:latin typeface="Verdana"/>
                <a:cs typeface="Verdana"/>
              </a:rPr>
              <a:t>f</a:t>
            </a:r>
            <a:r>
              <a:rPr dirty="0" sz="3650" spc="-265">
                <a:latin typeface="Verdana"/>
                <a:cs typeface="Verdana"/>
              </a:rPr>
              <a:t> </a:t>
            </a:r>
            <a:r>
              <a:rPr dirty="0" sz="3650" spc="-385">
                <a:latin typeface="Verdana"/>
                <a:cs typeface="Verdana"/>
              </a:rPr>
              <a:t>a</a:t>
            </a:r>
            <a:r>
              <a:rPr dirty="0" sz="3650" spc="-225">
                <a:latin typeface="Verdana"/>
                <a:cs typeface="Verdana"/>
              </a:rPr>
              <a:t>ll  </a:t>
            </a:r>
            <a:r>
              <a:rPr dirty="0" sz="3650" spc="-10">
                <a:latin typeface="Verdana"/>
                <a:cs typeface="Verdana"/>
              </a:rPr>
              <a:t>c</a:t>
            </a:r>
            <a:r>
              <a:rPr dirty="0" sz="3650" spc="-305">
                <a:latin typeface="Verdana"/>
                <a:cs typeface="Verdana"/>
              </a:rPr>
              <a:t>o</a:t>
            </a:r>
            <a:r>
              <a:rPr dirty="0" sz="3650" spc="-225">
                <a:latin typeface="Verdana"/>
                <a:cs typeface="Verdana"/>
              </a:rPr>
              <a:t>ll</a:t>
            </a:r>
            <a:r>
              <a:rPr dirty="0" sz="3650" spc="-245">
                <a:latin typeface="Verdana"/>
                <a:cs typeface="Verdana"/>
              </a:rPr>
              <a:t>e</a:t>
            </a:r>
            <a:r>
              <a:rPr dirty="0" sz="3650" spc="-330">
                <a:latin typeface="Verdana"/>
                <a:cs typeface="Verdana"/>
              </a:rPr>
              <a:t>g</a:t>
            </a:r>
            <a:r>
              <a:rPr dirty="0" sz="3650" spc="-245">
                <a:latin typeface="Verdana"/>
                <a:cs typeface="Verdana"/>
              </a:rPr>
              <a:t>e</a:t>
            </a:r>
            <a:r>
              <a:rPr dirty="0" sz="3650" spc="-285">
                <a:latin typeface="Verdana"/>
                <a:cs typeface="Verdana"/>
              </a:rPr>
              <a:t>s</a:t>
            </a:r>
            <a:r>
              <a:rPr dirty="0" sz="3650" spc="-265">
                <a:latin typeface="Verdana"/>
                <a:cs typeface="Verdana"/>
              </a:rPr>
              <a:t> </a:t>
            </a:r>
            <a:r>
              <a:rPr dirty="0" sz="3650" spc="-385">
                <a:latin typeface="Verdana"/>
                <a:cs typeface="Verdana"/>
              </a:rPr>
              <a:t>a</a:t>
            </a:r>
            <a:r>
              <a:rPr dirty="0" sz="3650" spc="-225">
                <a:latin typeface="Verdana"/>
                <a:cs typeface="Verdana"/>
              </a:rPr>
              <a:t>l</a:t>
            </a:r>
            <a:r>
              <a:rPr dirty="0" sz="3650" spc="-305">
                <a:latin typeface="Verdana"/>
                <a:cs typeface="Verdana"/>
              </a:rPr>
              <a:t>o</a:t>
            </a:r>
            <a:r>
              <a:rPr dirty="0" sz="3650" spc="-400">
                <a:latin typeface="Verdana"/>
                <a:cs typeface="Verdana"/>
              </a:rPr>
              <a:t>n</a:t>
            </a:r>
            <a:r>
              <a:rPr dirty="0" sz="3650" spc="-330">
                <a:latin typeface="Verdana"/>
                <a:cs typeface="Verdana"/>
              </a:rPr>
              <a:t>g</a:t>
            </a:r>
            <a:r>
              <a:rPr dirty="0" sz="3650" spc="-265">
                <a:latin typeface="Verdana"/>
                <a:cs typeface="Verdana"/>
              </a:rPr>
              <a:t> </a:t>
            </a:r>
            <a:r>
              <a:rPr dirty="0" sz="3650" spc="-640">
                <a:latin typeface="Verdana"/>
                <a:cs typeface="Verdana"/>
              </a:rPr>
              <a:t>w</a:t>
            </a:r>
            <a:r>
              <a:rPr dirty="0" sz="3650" spc="-260">
                <a:latin typeface="Verdana"/>
                <a:cs typeface="Verdana"/>
              </a:rPr>
              <a:t>i</a:t>
            </a:r>
            <a:r>
              <a:rPr dirty="0" sz="3650" spc="-145">
                <a:latin typeface="Verdana"/>
                <a:cs typeface="Verdana"/>
              </a:rPr>
              <a:t>t</a:t>
            </a:r>
            <a:r>
              <a:rPr dirty="0" sz="3650" spc="-385">
                <a:latin typeface="Verdana"/>
                <a:cs typeface="Verdana"/>
              </a:rPr>
              <a:t>h</a:t>
            </a:r>
            <a:r>
              <a:rPr dirty="0" sz="3650" spc="-265">
                <a:latin typeface="Verdana"/>
                <a:cs typeface="Verdana"/>
              </a:rPr>
              <a:t> </a:t>
            </a:r>
            <a:r>
              <a:rPr dirty="0" sz="3650" spc="-145">
                <a:latin typeface="Verdana"/>
                <a:cs typeface="Verdana"/>
              </a:rPr>
              <a:t>t</a:t>
            </a:r>
            <a:r>
              <a:rPr dirty="0" sz="3650" spc="-385">
                <a:latin typeface="Verdana"/>
                <a:cs typeface="Verdana"/>
              </a:rPr>
              <a:t>h</a:t>
            </a:r>
            <a:r>
              <a:rPr dirty="0" sz="3650" spc="-245">
                <a:latin typeface="Verdana"/>
                <a:cs typeface="Verdana"/>
              </a:rPr>
              <a:t>e</a:t>
            </a:r>
            <a:r>
              <a:rPr dirty="0" sz="3650" spc="-260">
                <a:latin typeface="Verdana"/>
                <a:cs typeface="Verdana"/>
              </a:rPr>
              <a:t>i</a:t>
            </a:r>
            <a:r>
              <a:rPr dirty="0" sz="3650" spc="-265">
                <a:latin typeface="Verdana"/>
                <a:cs typeface="Verdana"/>
              </a:rPr>
              <a:t>r  </a:t>
            </a:r>
            <a:r>
              <a:rPr dirty="0" sz="3650" spc="-330">
                <a:latin typeface="Verdana"/>
                <a:cs typeface="Verdana"/>
              </a:rPr>
              <a:t>g</a:t>
            </a:r>
            <a:r>
              <a:rPr dirty="0" sz="3650" spc="-335">
                <a:latin typeface="Verdana"/>
                <a:cs typeface="Verdana"/>
              </a:rPr>
              <a:t>r</a:t>
            </a:r>
            <a:r>
              <a:rPr dirty="0" sz="3650" spc="-385">
                <a:latin typeface="Verdana"/>
                <a:cs typeface="Verdana"/>
              </a:rPr>
              <a:t>a</a:t>
            </a:r>
            <a:r>
              <a:rPr dirty="0" sz="3650" spc="-260">
                <a:latin typeface="Verdana"/>
                <a:cs typeface="Verdana"/>
              </a:rPr>
              <a:t>d</a:t>
            </a:r>
            <a:r>
              <a:rPr dirty="0" sz="3650" spc="-245">
                <a:latin typeface="Verdana"/>
                <a:cs typeface="Verdana"/>
              </a:rPr>
              <a:t>e</a:t>
            </a:r>
            <a:r>
              <a:rPr dirty="0" sz="3650" spc="-285">
                <a:latin typeface="Verdana"/>
                <a:cs typeface="Verdana"/>
              </a:rPr>
              <a:t>s</a:t>
            </a:r>
            <a:r>
              <a:rPr dirty="0" sz="3650" spc="-265">
                <a:latin typeface="Verdana"/>
                <a:cs typeface="Verdana"/>
              </a:rPr>
              <a:t> </a:t>
            </a:r>
            <a:r>
              <a:rPr dirty="0" sz="3650" spc="-385">
                <a:latin typeface="Verdana"/>
                <a:cs typeface="Verdana"/>
              </a:rPr>
              <a:t>a</a:t>
            </a:r>
            <a:r>
              <a:rPr dirty="0" sz="3650" spc="-400">
                <a:latin typeface="Verdana"/>
                <a:cs typeface="Verdana"/>
              </a:rPr>
              <a:t>n</a:t>
            </a:r>
            <a:r>
              <a:rPr dirty="0" sz="3650" spc="-260">
                <a:latin typeface="Verdana"/>
                <a:cs typeface="Verdana"/>
              </a:rPr>
              <a:t>d</a:t>
            </a:r>
            <a:r>
              <a:rPr dirty="0" sz="3650" spc="-265">
                <a:latin typeface="Verdana"/>
                <a:cs typeface="Verdana"/>
              </a:rPr>
              <a:t> </a:t>
            </a:r>
            <a:r>
              <a:rPr dirty="0" sz="3650" spc="-225">
                <a:latin typeface="Verdana"/>
                <a:cs typeface="Verdana"/>
              </a:rPr>
              <a:t>l</a:t>
            </a:r>
            <a:r>
              <a:rPr dirty="0" sz="3650" spc="-305">
                <a:latin typeface="Verdana"/>
                <a:cs typeface="Verdana"/>
              </a:rPr>
              <a:t>o</a:t>
            </a:r>
            <a:r>
              <a:rPr dirty="0" sz="3650" spc="-10">
                <a:latin typeface="Verdana"/>
                <a:cs typeface="Verdana"/>
              </a:rPr>
              <a:t>c</a:t>
            </a:r>
            <a:r>
              <a:rPr dirty="0" sz="3650" spc="-385">
                <a:latin typeface="Verdana"/>
                <a:cs typeface="Verdana"/>
              </a:rPr>
              <a:t>a</a:t>
            </a:r>
            <a:r>
              <a:rPr dirty="0" sz="3650" spc="-145">
                <a:latin typeface="Verdana"/>
                <a:cs typeface="Verdana"/>
              </a:rPr>
              <a:t>t</a:t>
            </a:r>
            <a:r>
              <a:rPr dirty="0" sz="3650" spc="-260">
                <a:latin typeface="Verdana"/>
                <a:cs typeface="Verdana"/>
              </a:rPr>
              <a:t>i</a:t>
            </a:r>
            <a:r>
              <a:rPr dirty="0" sz="3650" spc="-305">
                <a:latin typeface="Verdana"/>
                <a:cs typeface="Verdana"/>
              </a:rPr>
              <a:t>o</a:t>
            </a:r>
            <a:r>
              <a:rPr dirty="0" sz="3650" spc="-400">
                <a:latin typeface="Verdana"/>
                <a:cs typeface="Verdana"/>
              </a:rPr>
              <a:t>n</a:t>
            </a:r>
            <a:r>
              <a:rPr dirty="0" sz="3650" spc="-285">
                <a:latin typeface="Verdana"/>
                <a:cs typeface="Verdana"/>
              </a:rPr>
              <a:t>s</a:t>
            </a:r>
            <a:r>
              <a:rPr dirty="0" sz="3650" spc="-305">
                <a:latin typeface="Verdana"/>
                <a:cs typeface="Verdana"/>
              </a:rPr>
              <a:t>.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25"/>
            <a:ext cx="12509500" cy="10283825"/>
            <a:chOff x="0" y="3425"/>
            <a:chExt cx="12509500" cy="10283825"/>
          </a:xfrm>
        </p:grpSpPr>
        <p:sp>
          <p:nvSpPr>
            <p:cNvPr id="3" name="object 3"/>
            <p:cNvSpPr/>
            <p:nvPr/>
          </p:nvSpPr>
          <p:spPr>
            <a:xfrm>
              <a:off x="0" y="224450"/>
              <a:ext cx="12509500" cy="10062845"/>
            </a:xfrm>
            <a:custGeom>
              <a:avLst/>
              <a:gdLst/>
              <a:ahLst/>
              <a:cxnLst/>
              <a:rect l="l" t="t" r="r" b="b"/>
              <a:pathLst>
                <a:path w="12509500" h="10062845">
                  <a:moveTo>
                    <a:pt x="12509362" y="10062549"/>
                  </a:moveTo>
                  <a:lnTo>
                    <a:pt x="0" y="10062549"/>
                  </a:lnTo>
                  <a:lnTo>
                    <a:pt x="0" y="3220788"/>
                  </a:lnTo>
                  <a:lnTo>
                    <a:pt x="2590198" y="0"/>
                  </a:lnTo>
                  <a:lnTo>
                    <a:pt x="4416933" y="0"/>
                  </a:lnTo>
                  <a:lnTo>
                    <a:pt x="12509362" y="10062549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425"/>
              <a:ext cx="10591800" cy="3367404"/>
            </a:xfrm>
            <a:custGeom>
              <a:avLst/>
              <a:gdLst/>
              <a:ahLst/>
              <a:cxnLst/>
              <a:rect l="l" t="t" r="r" b="b"/>
              <a:pathLst>
                <a:path w="10591800" h="3367404">
                  <a:moveTo>
                    <a:pt x="0" y="0"/>
                  </a:moveTo>
                  <a:lnTo>
                    <a:pt x="10591725" y="0"/>
                  </a:lnTo>
                  <a:lnTo>
                    <a:pt x="6938746" y="3367237"/>
                  </a:lnTo>
                  <a:lnTo>
                    <a:pt x="0" y="3367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9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8699" y="6176667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 h="0">
                  <a:moveTo>
                    <a:pt x="0" y="0"/>
                  </a:moveTo>
                  <a:lnTo>
                    <a:pt x="6496108" y="0"/>
                  </a:lnTo>
                </a:path>
              </a:pathLst>
            </a:custGeom>
            <a:ln w="952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8699" y="7848778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 h="0">
                  <a:moveTo>
                    <a:pt x="0" y="0"/>
                  </a:moveTo>
                  <a:lnTo>
                    <a:pt x="6496108" y="0"/>
                  </a:lnTo>
                </a:path>
              </a:pathLst>
            </a:custGeom>
            <a:ln w="952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3814232" y="9258303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66" y="1028696"/>
                </a:moveTo>
                <a:lnTo>
                  <a:pt x="0" y="1028696"/>
                </a:lnTo>
                <a:lnTo>
                  <a:pt x="1115991" y="0"/>
                </a:lnTo>
                <a:lnTo>
                  <a:pt x="4473766" y="0"/>
                </a:lnTo>
                <a:lnTo>
                  <a:pt x="4473766" y="1028696"/>
                </a:lnTo>
                <a:close/>
              </a:path>
            </a:pathLst>
          </a:custGeom>
          <a:solidFill>
            <a:srgbClr val="126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35214" y="9612314"/>
            <a:ext cx="177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 b="1">
                <a:solidFill>
                  <a:srgbClr val="FFFFFF"/>
                </a:solidFill>
                <a:latin typeface="Trebuchet MS"/>
                <a:cs typeface="Trebuchet MS"/>
              </a:rPr>
              <a:t>Back</a:t>
            </a:r>
            <a:r>
              <a:rPr dirty="0" sz="18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90" b="1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8544" y="1698584"/>
            <a:ext cx="7458074" cy="44862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5587" y="566684"/>
            <a:ext cx="6833870" cy="2094230"/>
          </a:xfrm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algn="just" marL="12700" marR="5080">
              <a:lnSpc>
                <a:spcPts val="5420"/>
              </a:lnSpc>
              <a:spcBef>
                <a:spcPts val="225"/>
              </a:spcBef>
            </a:pPr>
            <a:r>
              <a:rPr dirty="0" sz="4550" spc="-595">
                <a:latin typeface="Verdana"/>
                <a:cs typeface="Verdana"/>
              </a:rPr>
              <a:t>2</a:t>
            </a:r>
            <a:r>
              <a:rPr dirty="0" sz="4550" spc="-380">
                <a:latin typeface="Verdana"/>
                <a:cs typeface="Verdana"/>
              </a:rPr>
              <a:t>.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555">
                <a:latin typeface="Verdana"/>
                <a:cs typeface="Verdana"/>
              </a:rPr>
              <a:t>D</a:t>
            </a:r>
            <a:r>
              <a:rPr dirty="0" sz="4550" spc="-325">
                <a:latin typeface="Verdana"/>
                <a:cs typeface="Verdana"/>
              </a:rPr>
              <a:t>i</a:t>
            </a:r>
            <a:r>
              <a:rPr dirty="0" sz="4550" spc="-355">
                <a:latin typeface="Verdana"/>
                <a:cs typeface="Verdana"/>
              </a:rPr>
              <a:t>s</a:t>
            </a:r>
            <a:r>
              <a:rPr dirty="0" sz="4550" spc="-350">
                <a:latin typeface="Verdana"/>
                <a:cs typeface="Verdana"/>
              </a:rPr>
              <a:t>p</a:t>
            </a:r>
            <a:r>
              <a:rPr dirty="0" sz="4550" spc="-280">
                <a:latin typeface="Verdana"/>
                <a:cs typeface="Verdana"/>
              </a:rPr>
              <a:t>l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455">
                <a:latin typeface="Verdana"/>
                <a:cs typeface="Verdana"/>
              </a:rPr>
              <a:t>y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185">
                <a:latin typeface="Verdana"/>
                <a:cs typeface="Verdana"/>
              </a:rPr>
              <a:t>t</a:t>
            </a:r>
            <a:r>
              <a:rPr dirty="0" sz="4550" spc="-480">
                <a:latin typeface="Verdana"/>
                <a:cs typeface="Verdana"/>
              </a:rPr>
              <a:t>h</a:t>
            </a:r>
            <a:r>
              <a:rPr dirty="0" sz="4550" spc="-310">
                <a:latin typeface="Verdana"/>
                <a:cs typeface="Verdana"/>
              </a:rPr>
              <a:t>e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505">
                <a:latin typeface="Verdana"/>
                <a:cs typeface="Verdana"/>
              </a:rPr>
              <a:t>n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875">
                <a:latin typeface="Verdana"/>
                <a:cs typeface="Verdana"/>
              </a:rPr>
              <a:t>m</a:t>
            </a:r>
            <a:r>
              <a:rPr dirty="0" sz="4550" spc="-310">
                <a:latin typeface="Verdana"/>
                <a:cs typeface="Verdana"/>
              </a:rPr>
              <a:t>e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505">
                <a:latin typeface="Verdana"/>
                <a:cs typeface="Verdana"/>
              </a:rPr>
              <a:t>n</a:t>
            </a:r>
            <a:r>
              <a:rPr dirty="0" sz="4550" spc="-215">
                <a:latin typeface="Verdana"/>
                <a:cs typeface="Verdana"/>
              </a:rPr>
              <a:t>d  </a:t>
            </a:r>
            <a:r>
              <a:rPr dirty="0" sz="4550" spc="-310">
                <a:latin typeface="Verdana"/>
                <a:cs typeface="Verdana"/>
              </a:rPr>
              <a:t>e</a:t>
            </a:r>
            <a:r>
              <a:rPr dirty="0" sz="4550" spc="-875">
                <a:latin typeface="Verdana"/>
                <a:cs typeface="Verdana"/>
              </a:rPr>
              <a:t>m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325">
                <a:latin typeface="Verdana"/>
                <a:cs typeface="Verdana"/>
              </a:rPr>
              <a:t>i</a:t>
            </a:r>
            <a:r>
              <a:rPr dirty="0" sz="4550" spc="-280">
                <a:latin typeface="Verdana"/>
                <a:cs typeface="Verdana"/>
              </a:rPr>
              <a:t>l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380">
                <a:latin typeface="Verdana"/>
                <a:cs typeface="Verdana"/>
              </a:rPr>
              <a:t>o</a:t>
            </a:r>
            <a:r>
              <a:rPr dirty="0" sz="4550" spc="-125">
                <a:latin typeface="Verdana"/>
                <a:cs typeface="Verdana"/>
              </a:rPr>
              <a:t>f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280">
                <a:latin typeface="Verdana"/>
                <a:cs typeface="Verdana"/>
              </a:rPr>
              <a:t>ll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355">
                <a:latin typeface="Verdana"/>
                <a:cs typeface="Verdana"/>
              </a:rPr>
              <a:t>s</a:t>
            </a:r>
            <a:r>
              <a:rPr dirty="0" sz="4550" spc="-185">
                <a:latin typeface="Verdana"/>
                <a:cs typeface="Verdana"/>
              </a:rPr>
              <a:t>t</a:t>
            </a:r>
            <a:r>
              <a:rPr dirty="0" sz="4550" spc="-480">
                <a:latin typeface="Verdana"/>
                <a:cs typeface="Verdana"/>
              </a:rPr>
              <a:t>u</a:t>
            </a:r>
            <a:r>
              <a:rPr dirty="0" sz="4550" spc="-325">
                <a:latin typeface="Verdana"/>
                <a:cs typeface="Verdana"/>
              </a:rPr>
              <a:t>d</a:t>
            </a:r>
            <a:r>
              <a:rPr dirty="0" sz="4550" spc="-310">
                <a:latin typeface="Verdana"/>
                <a:cs typeface="Verdana"/>
              </a:rPr>
              <a:t>e</a:t>
            </a:r>
            <a:r>
              <a:rPr dirty="0" sz="4550" spc="-505">
                <a:latin typeface="Verdana"/>
                <a:cs typeface="Verdana"/>
              </a:rPr>
              <a:t>n</a:t>
            </a:r>
            <a:r>
              <a:rPr dirty="0" sz="4550" spc="-185">
                <a:latin typeface="Verdana"/>
                <a:cs typeface="Verdana"/>
              </a:rPr>
              <a:t>t</a:t>
            </a:r>
            <a:r>
              <a:rPr dirty="0" sz="4550" spc="-355">
                <a:latin typeface="Verdana"/>
                <a:cs typeface="Verdana"/>
              </a:rPr>
              <a:t>s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325">
                <a:latin typeface="Verdana"/>
                <a:cs typeface="Verdana"/>
              </a:rPr>
              <a:t>i</a:t>
            </a:r>
            <a:r>
              <a:rPr dirty="0" sz="4550" spc="-505">
                <a:latin typeface="Verdana"/>
                <a:cs typeface="Verdana"/>
              </a:rPr>
              <a:t>n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325">
                <a:latin typeface="Verdana"/>
                <a:cs typeface="Verdana"/>
              </a:rPr>
              <a:t>a  </a:t>
            </a:r>
            <a:r>
              <a:rPr dirty="0" sz="4550" spc="-355">
                <a:latin typeface="Verdana"/>
                <a:cs typeface="Verdana"/>
              </a:rPr>
              <a:t>s</a:t>
            </a:r>
            <a:r>
              <a:rPr dirty="0" sz="4550" spc="-350">
                <a:latin typeface="Verdana"/>
                <a:cs typeface="Verdana"/>
              </a:rPr>
              <a:t>p</a:t>
            </a:r>
            <a:r>
              <a:rPr dirty="0" sz="4550" spc="-310">
                <a:latin typeface="Verdana"/>
                <a:cs typeface="Verdana"/>
              </a:rPr>
              <a:t>e</a:t>
            </a:r>
            <a:r>
              <a:rPr dirty="0" sz="4550" spc="-15">
                <a:latin typeface="Verdana"/>
                <a:cs typeface="Verdana"/>
              </a:rPr>
              <a:t>c</a:t>
            </a:r>
            <a:r>
              <a:rPr dirty="0" sz="4550" spc="-325">
                <a:latin typeface="Verdana"/>
                <a:cs typeface="Verdana"/>
              </a:rPr>
              <a:t>i</a:t>
            </a:r>
            <a:r>
              <a:rPr dirty="0" sz="4550" spc="-125">
                <a:latin typeface="Verdana"/>
                <a:cs typeface="Verdana"/>
              </a:rPr>
              <a:t>f</a:t>
            </a:r>
            <a:r>
              <a:rPr dirty="0" sz="4550" spc="-325">
                <a:latin typeface="Verdana"/>
                <a:cs typeface="Verdana"/>
              </a:rPr>
              <a:t>i</a:t>
            </a:r>
            <a:r>
              <a:rPr dirty="0" sz="4550" spc="-15">
                <a:latin typeface="Verdana"/>
                <a:cs typeface="Verdana"/>
              </a:rPr>
              <a:t>c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325">
                <a:latin typeface="Verdana"/>
                <a:cs typeface="Verdana"/>
              </a:rPr>
              <a:t>d</a:t>
            </a:r>
            <a:r>
              <a:rPr dirty="0" sz="4550" spc="-310">
                <a:latin typeface="Verdana"/>
                <a:cs typeface="Verdana"/>
              </a:rPr>
              <a:t>e</a:t>
            </a:r>
            <a:r>
              <a:rPr dirty="0" sz="4550" spc="-350">
                <a:latin typeface="Verdana"/>
                <a:cs typeface="Verdana"/>
              </a:rPr>
              <a:t>p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420">
                <a:latin typeface="Verdana"/>
                <a:cs typeface="Verdana"/>
              </a:rPr>
              <a:t>r</a:t>
            </a:r>
            <a:r>
              <a:rPr dirty="0" sz="4550" spc="-185">
                <a:latin typeface="Verdana"/>
                <a:cs typeface="Verdana"/>
              </a:rPr>
              <a:t>t</a:t>
            </a:r>
            <a:r>
              <a:rPr dirty="0" sz="4550" spc="-875">
                <a:latin typeface="Verdana"/>
                <a:cs typeface="Verdana"/>
              </a:rPr>
              <a:t>m</a:t>
            </a:r>
            <a:r>
              <a:rPr dirty="0" sz="4550" spc="-310">
                <a:latin typeface="Verdana"/>
                <a:cs typeface="Verdana"/>
              </a:rPr>
              <a:t>e</a:t>
            </a:r>
            <a:r>
              <a:rPr dirty="0" sz="4550" spc="-505">
                <a:latin typeface="Verdana"/>
                <a:cs typeface="Verdana"/>
              </a:rPr>
              <a:t>n</a:t>
            </a:r>
            <a:r>
              <a:rPr dirty="0" sz="4550" spc="-185">
                <a:latin typeface="Verdana"/>
                <a:cs typeface="Verdana"/>
              </a:rPr>
              <a:t>t</a:t>
            </a:r>
            <a:r>
              <a:rPr dirty="0" sz="4550" spc="-380">
                <a:latin typeface="Verdana"/>
                <a:cs typeface="Verdana"/>
              </a:rPr>
              <a:t>.</a:t>
            </a:r>
            <a:endParaRPr sz="45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5341805"/>
            <a:ext cx="909319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90" b="1">
                <a:solidFill>
                  <a:srgbClr val="292E3A"/>
                </a:solidFill>
                <a:latin typeface="Trebuchet MS"/>
                <a:cs typeface="Trebuchet MS"/>
              </a:rPr>
              <a:t>J</a:t>
            </a:r>
            <a:r>
              <a:rPr dirty="0" sz="3400" spc="175" b="1">
                <a:solidFill>
                  <a:srgbClr val="292E3A"/>
                </a:solidFill>
                <a:latin typeface="Trebuchet MS"/>
                <a:cs typeface="Trebuchet MS"/>
              </a:rPr>
              <a:t>o</a:t>
            </a:r>
            <a:r>
              <a:rPr dirty="0" sz="3400" spc="-130" b="1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3400" spc="45" b="1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6720656"/>
            <a:ext cx="136779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229" b="1">
                <a:solidFill>
                  <a:srgbClr val="292E3A"/>
                </a:solidFill>
                <a:latin typeface="Trebuchet MS"/>
                <a:cs typeface="Trebuchet MS"/>
              </a:rPr>
              <a:t>W</a:t>
            </a:r>
            <a:r>
              <a:rPr dirty="0" sz="3400" spc="35" b="1">
                <a:solidFill>
                  <a:srgbClr val="292E3A"/>
                </a:solidFill>
                <a:latin typeface="Trebuchet MS"/>
                <a:cs typeface="Trebuchet MS"/>
              </a:rPr>
              <a:t>h</a:t>
            </a:r>
            <a:r>
              <a:rPr dirty="0" sz="3400" spc="10" b="1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3400" spc="-135" b="1">
                <a:solidFill>
                  <a:srgbClr val="292E3A"/>
                </a:solidFill>
                <a:latin typeface="Trebuchet MS"/>
                <a:cs typeface="Trebuchet MS"/>
              </a:rPr>
              <a:t>r</a:t>
            </a:r>
            <a:r>
              <a:rPr dirty="0" sz="3400" spc="15" b="1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endParaRPr sz="3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92867" y="6755549"/>
            <a:ext cx="6791959" cy="2305050"/>
            <a:chOff x="8092867" y="6755549"/>
            <a:chExt cx="6791959" cy="2305050"/>
          </a:xfrm>
        </p:grpSpPr>
        <p:sp>
          <p:nvSpPr>
            <p:cNvPr id="14" name="object 14"/>
            <p:cNvSpPr/>
            <p:nvPr/>
          </p:nvSpPr>
          <p:spPr>
            <a:xfrm>
              <a:off x="8092867" y="6755549"/>
              <a:ext cx="6784340" cy="2289810"/>
            </a:xfrm>
            <a:custGeom>
              <a:avLst/>
              <a:gdLst/>
              <a:ahLst/>
              <a:cxnLst/>
              <a:rect l="l" t="t" r="r" b="b"/>
              <a:pathLst>
                <a:path w="6784340" h="2289809">
                  <a:moveTo>
                    <a:pt x="6537749" y="2289457"/>
                  </a:moveTo>
                  <a:lnTo>
                    <a:pt x="248566" y="2289457"/>
                  </a:lnTo>
                  <a:lnTo>
                    <a:pt x="240779" y="2288841"/>
                  </a:lnTo>
                  <a:lnTo>
                    <a:pt x="197320" y="2278374"/>
                  </a:lnTo>
                  <a:lnTo>
                    <a:pt x="156141" y="2261317"/>
                  </a:lnTo>
                  <a:lnTo>
                    <a:pt x="118010" y="2237989"/>
                  </a:lnTo>
                  <a:lnTo>
                    <a:pt x="83694" y="2208706"/>
                  </a:lnTo>
                  <a:lnTo>
                    <a:pt x="54412" y="2174390"/>
                  </a:lnTo>
                  <a:lnTo>
                    <a:pt x="31083" y="2136259"/>
                  </a:lnTo>
                  <a:lnTo>
                    <a:pt x="14026" y="2095080"/>
                  </a:lnTo>
                  <a:lnTo>
                    <a:pt x="3559" y="2051622"/>
                  </a:lnTo>
                  <a:lnTo>
                    <a:pt x="0" y="2006651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4" y="83694"/>
                  </a:lnTo>
                  <a:lnTo>
                    <a:pt x="118010" y="54411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6500567" y="0"/>
                  </a:lnTo>
                  <a:lnTo>
                    <a:pt x="6545537" y="3559"/>
                  </a:lnTo>
                  <a:lnTo>
                    <a:pt x="6588995" y="14026"/>
                  </a:lnTo>
                  <a:lnTo>
                    <a:pt x="6630173" y="31083"/>
                  </a:lnTo>
                  <a:lnTo>
                    <a:pt x="6668305" y="54411"/>
                  </a:lnTo>
                  <a:lnTo>
                    <a:pt x="6702622" y="83694"/>
                  </a:lnTo>
                  <a:lnTo>
                    <a:pt x="6731903" y="118010"/>
                  </a:lnTo>
                  <a:lnTo>
                    <a:pt x="6755231" y="156141"/>
                  </a:lnTo>
                  <a:lnTo>
                    <a:pt x="6772288" y="197320"/>
                  </a:lnTo>
                  <a:lnTo>
                    <a:pt x="6782755" y="240779"/>
                  </a:lnTo>
                  <a:lnTo>
                    <a:pt x="6784202" y="259050"/>
                  </a:lnTo>
                  <a:lnTo>
                    <a:pt x="6784202" y="2033350"/>
                  </a:lnTo>
                  <a:lnTo>
                    <a:pt x="6772288" y="2095080"/>
                  </a:lnTo>
                  <a:lnTo>
                    <a:pt x="6755231" y="2136259"/>
                  </a:lnTo>
                  <a:lnTo>
                    <a:pt x="6731903" y="2174390"/>
                  </a:lnTo>
                  <a:lnTo>
                    <a:pt x="6702622" y="2208706"/>
                  </a:lnTo>
                  <a:lnTo>
                    <a:pt x="6668305" y="2237989"/>
                  </a:lnTo>
                  <a:lnTo>
                    <a:pt x="6630173" y="2261317"/>
                  </a:lnTo>
                  <a:lnTo>
                    <a:pt x="6588995" y="2278374"/>
                  </a:lnTo>
                  <a:lnTo>
                    <a:pt x="6545537" y="2288841"/>
                  </a:lnTo>
                  <a:lnTo>
                    <a:pt x="6537749" y="2289457"/>
                  </a:lnTo>
                  <a:close/>
                </a:path>
              </a:pathLst>
            </a:custGeom>
            <a:solidFill>
              <a:srgbClr val="A7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74718" y="6773677"/>
              <a:ext cx="6700520" cy="2277745"/>
            </a:xfrm>
            <a:custGeom>
              <a:avLst/>
              <a:gdLst/>
              <a:ahLst/>
              <a:cxnLst/>
              <a:rect l="l" t="t" r="r" b="b"/>
              <a:pathLst>
                <a:path w="6700519" h="2277745">
                  <a:moveTo>
                    <a:pt x="6512574" y="0"/>
                  </a:moveTo>
                  <a:lnTo>
                    <a:pt x="6582016" y="36366"/>
                  </a:lnTo>
                  <a:lnTo>
                    <a:pt x="6616310" y="65688"/>
                  </a:lnTo>
                  <a:lnTo>
                    <a:pt x="6645572" y="100051"/>
                  </a:lnTo>
                  <a:lnTo>
                    <a:pt x="6668885" y="138234"/>
                  </a:lnTo>
                  <a:lnTo>
                    <a:pt x="6685930" y="179468"/>
                  </a:lnTo>
                  <a:lnTo>
                    <a:pt x="6696390" y="222986"/>
                  </a:lnTo>
                  <a:lnTo>
                    <a:pt x="6699948" y="268017"/>
                  </a:lnTo>
                  <a:lnTo>
                    <a:pt x="6699948" y="1991252"/>
                  </a:lnTo>
                  <a:lnTo>
                    <a:pt x="6696390" y="2036284"/>
                  </a:lnTo>
                  <a:lnTo>
                    <a:pt x="6685930" y="2079801"/>
                  </a:lnTo>
                  <a:lnTo>
                    <a:pt x="6668885" y="2121036"/>
                  </a:lnTo>
                  <a:lnTo>
                    <a:pt x="6645572" y="2159219"/>
                  </a:lnTo>
                  <a:lnTo>
                    <a:pt x="6616310" y="2193582"/>
                  </a:lnTo>
                  <a:lnTo>
                    <a:pt x="6582016" y="2222903"/>
                  </a:lnTo>
                  <a:lnTo>
                    <a:pt x="6543910" y="2246264"/>
                  </a:lnTo>
                  <a:lnTo>
                    <a:pt x="6502759" y="2263343"/>
                  </a:lnTo>
                  <a:lnTo>
                    <a:pt x="6459329" y="2273825"/>
                  </a:lnTo>
                  <a:lnTo>
                    <a:pt x="6414389" y="2277389"/>
                  </a:lnTo>
                  <a:lnTo>
                    <a:pt x="203708" y="2277389"/>
                  </a:lnTo>
                  <a:lnTo>
                    <a:pt x="158767" y="2273825"/>
                  </a:lnTo>
                  <a:lnTo>
                    <a:pt x="115337" y="2263343"/>
                  </a:lnTo>
                  <a:lnTo>
                    <a:pt x="98341" y="2256289"/>
                  </a:lnTo>
                </a:path>
                <a:path w="6700519" h="2277745">
                  <a:moveTo>
                    <a:pt x="0" y="67786"/>
                  </a:moveTo>
                  <a:lnTo>
                    <a:pt x="1786" y="65688"/>
                  </a:lnTo>
                  <a:lnTo>
                    <a:pt x="21881" y="48506"/>
                  </a:lnTo>
                </a:path>
              </a:pathLst>
            </a:custGeom>
            <a:ln w="19056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232566" y="6908012"/>
            <a:ext cx="5448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solidFill>
                  <a:srgbClr val="292E3A"/>
                </a:solidFill>
                <a:latin typeface="Trebuchet MS"/>
                <a:cs typeface="Trebuchet MS"/>
              </a:rPr>
              <a:t>Query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32566" y="7368947"/>
            <a:ext cx="628205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28675">
              <a:lnSpc>
                <a:spcPct val="116100"/>
              </a:lnSpc>
              <a:spcBef>
                <a:spcPts val="100"/>
              </a:spcBef>
            </a:pPr>
            <a:r>
              <a:rPr dirty="0" sz="1400" spc="120">
                <a:solidFill>
                  <a:srgbClr val="292E3A"/>
                </a:solidFill>
                <a:latin typeface="Tahoma"/>
                <a:cs typeface="Tahoma"/>
              </a:rPr>
              <a:t>SELECT </a:t>
            </a:r>
            <a:r>
              <a:rPr dirty="0" sz="1400" spc="-5">
                <a:solidFill>
                  <a:srgbClr val="292E3A"/>
                </a:solidFill>
                <a:latin typeface="Tahoma"/>
                <a:cs typeface="Tahoma"/>
              </a:rPr>
              <a:t>Student1.Stu_ID, </a:t>
            </a:r>
            <a:r>
              <a:rPr dirty="0" sz="1400" spc="5">
                <a:solidFill>
                  <a:srgbClr val="292E3A"/>
                </a:solidFill>
                <a:latin typeface="Tahoma"/>
                <a:cs typeface="Tahoma"/>
              </a:rPr>
              <a:t>Student1.Stu_name, </a:t>
            </a:r>
            <a:r>
              <a:rPr dirty="0" sz="1400">
                <a:solidFill>
                  <a:srgbClr val="292E3A"/>
                </a:solidFill>
                <a:latin typeface="Tahoma"/>
                <a:cs typeface="Tahoma"/>
              </a:rPr>
              <a:t>Student1.Stu_email, </a:t>
            </a:r>
            <a:r>
              <a:rPr dirty="0" sz="1400" spc="-4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92E3A"/>
                </a:solidFill>
                <a:latin typeface="Tahoma"/>
                <a:cs typeface="Tahoma"/>
              </a:rPr>
              <a:t>department1.dname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110">
                <a:solidFill>
                  <a:srgbClr val="292E3A"/>
                </a:solidFill>
                <a:latin typeface="Tahoma"/>
                <a:cs typeface="Tahoma"/>
              </a:rPr>
              <a:t>FROM</a:t>
            </a:r>
            <a:r>
              <a:rPr dirty="0" sz="14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92E3A"/>
                </a:solidFill>
                <a:latin typeface="Tahoma"/>
                <a:cs typeface="Tahoma"/>
              </a:rPr>
              <a:t>Student1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30">
                <a:solidFill>
                  <a:srgbClr val="292E3A"/>
                </a:solidFill>
                <a:latin typeface="Tahoma"/>
                <a:cs typeface="Tahoma"/>
              </a:rPr>
              <a:t>JOIN</a:t>
            </a:r>
            <a:r>
              <a:rPr dirty="0" sz="1400" spc="-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92E3A"/>
                </a:solidFill>
                <a:latin typeface="Tahoma"/>
                <a:cs typeface="Tahoma"/>
              </a:rPr>
              <a:t>department1</a:t>
            </a:r>
            <a:r>
              <a:rPr dirty="0" sz="1400" spc="-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95">
                <a:solidFill>
                  <a:srgbClr val="292E3A"/>
                </a:solidFill>
                <a:latin typeface="Tahoma"/>
                <a:cs typeface="Tahoma"/>
              </a:rPr>
              <a:t>ON</a:t>
            </a:r>
            <a:r>
              <a:rPr dirty="0" sz="14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92E3A"/>
                </a:solidFill>
                <a:latin typeface="Tahoma"/>
                <a:cs typeface="Tahoma"/>
              </a:rPr>
              <a:t>Student1.did</a:t>
            </a:r>
            <a:r>
              <a:rPr dirty="0" sz="1400" spc="-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195">
                <a:solidFill>
                  <a:srgbClr val="292E3A"/>
                </a:solidFill>
                <a:latin typeface="Tahoma"/>
                <a:cs typeface="Tahoma"/>
              </a:rPr>
              <a:t>=</a:t>
            </a:r>
            <a:r>
              <a:rPr dirty="0" sz="1400" spc="-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92E3A"/>
                </a:solidFill>
                <a:latin typeface="Tahoma"/>
                <a:cs typeface="Tahoma"/>
              </a:rPr>
              <a:t>department1.did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105">
                <a:solidFill>
                  <a:srgbClr val="292E3A"/>
                </a:solidFill>
                <a:latin typeface="Tahoma"/>
                <a:cs typeface="Tahoma"/>
              </a:rPr>
              <a:t>WHERE</a:t>
            </a:r>
            <a:r>
              <a:rPr dirty="0" sz="14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92E3A"/>
                </a:solidFill>
                <a:latin typeface="Tahoma"/>
                <a:cs typeface="Tahoma"/>
              </a:rPr>
              <a:t>department1.dname</a:t>
            </a:r>
            <a:r>
              <a:rPr dirty="0" sz="14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292E3A"/>
                </a:solidFill>
                <a:latin typeface="Tahoma"/>
                <a:cs typeface="Tahoma"/>
              </a:rPr>
              <a:t>IN</a:t>
            </a:r>
            <a:r>
              <a:rPr dirty="0" sz="14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92E3A"/>
                </a:solidFill>
                <a:latin typeface="Tahoma"/>
                <a:cs typeface="Tahoma"/>
              </a:rPr>
              <a:t>('Geology',</a:t>
            </a:r>
            <a:r>
              <a:rPr dirty="0" sz="14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92E3A"/>
                </a:solidFill>
                <a:latin typeface="Tahoma"/>
                <a:cs typeface="Tahoma"/>
              </a:rPr>
              <a:t>'ComputerScience',</a:t>
            </a:r>
            <a:r>
              <a:rPr dirty="0" sz="1400" spc="-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92E3A"/>
                </a:solidFill>
                <a:latin typeface="Tahoma"/>
                <a:cs typeface="Tahoma"/>
              </a:rPr>
              <a:t>'Mathematics');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93025" cy="10287000"/>
            <a:chOff x="0" y="0"/>
            <a:chExt cx="769302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477635" cy="10287000"/>
            </a:xfrm>
            <a:custGeom>
              <a:avLst/>
              <a:gdLst/>
              <a:ahLst/>
              <a:cxnLst/>
              <a:rect l="l" t="t" r="r" b="b"/>
              <a:pathLst>
                <a:path w="6477635" h="10287000">
                  <a:moveTo>
                    <a:pt x="647759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6477595" y="0"/>
                  </a:lnTo>
                  <a:lnTo>
                    <a:pt x="6477595" y="10287000"/>
                  </a:lnTo>
                  <a:close/>
                </a:path>
              </a:pathLst>
            </a:custGeom>
            <a:solidFill>
              <a:srgbClr val="12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96526" y="4780981"/>
              <a:ext cx="5496560" cy="1875789"/>
            </a:xfrm>
            <a:custGeom>
              <a:avLst/>
              <a:gdLst/>
              <a:ahLst/>
              <a:cxnLst/>
              <a:rect l="l" t="t" r="r" b="b"/>
              <a:pathLst>
                <a:path w="5496559" h="1875790">
                  <a:moveTo>
                    <a:pt x="5210934" y="1875242"/>
                  </a:moveTo>
                  <a:lnTo>
                    <a:pt x="285749" y="1875242"/>
                  </a:lnTo>
                  <a:lnTo>
                    <a:pt x="240779" y="1871682"/>
                  </a:lnTo>
                  <a:lnTo>
                    <a:pt x="197320" y="1861215"/>
                  </a:lnTo>
                  <a:lnTo>
                    <a:pt x="156141" y="1844158"/>
                  </a:lnTo>
                  <a:lnTo>
                    <a:pt x="118010" y="1820830"/>
                  </a:lnTo>
                  <a:lnTo>
                    <a:pt x="83694" y="1791547"/>
                  </a:lnTo>
                  <a:lnTo>
                    <a:pt x="54412" y="1757231"/>
                  </a:lnTo>
                  <a:lnTo>
                    <a:pt x="31083" y="1719100"/>
                  </a:lnTo>
                  <a:lnTo>
                    <a:pt x="14026" y="1677921"/>
                  </a:lnTo>
                  <a:lnTo>
                    <a:pt x="3559" y="1634463"/>
                  </a:lnTo>
                  <a:lnTo>
                    <a:pt x="0" y="1589492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5210934" y="0"/>
                  </a:lnTo>
                  <a:lnTo>
                    <a:pt x="5255906" y="3559"/>
                  </a:lnTo>
                  <a:lnTo>
                    <a:pt x="5299364" y="14026"/>
                  </a:lnTo>
                  <a:lnTo>
                    <a:pt x="5340543" y="31083"/>
                  </a:lnTo>
                  <a:lnTo>
                    <a:pt x="5378674" y="54412"/>
                  </a:lnTo>
                  <a:lnTo>
                    <a:pt x="5412991" y="83694"/>
                  </a:lnTo>
                  <a:lnTo>
                    <a:pt x="5442273" y="118010"/>
                  </a:lnTo>
                  <a:lnTo>
                    <a:pt x="5465601" y="156141"/>
                  </a:lnTo>
                  <a:lnTo>
                    <a:pt x="5482658" y="197320"/>
                  </a:lnTo>
                  <a:lnTo>
                    <a:pt x="5493125" y="240779"/>
                  </a:lnTo>
                  <a:lnTo>
                    <a:pt x="5496382" y="281931"/>
                  </a:lnTo>
                  <a:lnTo>
                    <a:pt x="5496382" y="1593310"/>
                  </a:lnTo>
                  <a:lnTo>
                    <a:pt x="5493125" y="1634463"/>
                  </a:lnTo>
                  <a:lnTo>
                    <a:pt x="5482658" y="1677921"/>
                  </a:lnTo>
                  <a:lnTo>
                    <a:pt x="5465601" y="1719100"/>
                  </a:lnTo>
                  <a:lnTo>
                    <a:pt x="5442273" y="1757231"/>
                  </a:lnTo>
                  <a:lnTo>
                    <a:pt x="5412991" y="1791547"/>
                  </a:lnTo>
                  <a:lnTo>
                    <a:pt x="5378674" y="1820830"/>
                  </a:lnTo>
                  <a:lnTo>
                    <a:pt x="5340543" y="1844158"/>
                  </a:lnTo>
                  <a:lnTo>
                    <a:pt x="5299364" y="1861215"/>
                  </a:lnTo>
                  <a:lnTo>
                    <a:pt x="5255906" y="1871682"/>
                  </a:lnTo>
                  <a:lnTo>
                    <a:pt x="5210934" y="18752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96529" y="4780981"/>
              <a:ext cx="5337175" cy="1742439"/>
            </a:xfrm>
            <a:custGeom>
              <a:avLst/>
              <a:gdLst/>
              <a:ahLst/>
              <a:cxnLst/>
              <a:rect l="l" t="t" r="r" b="b"/>
              <a:pathLst>
                <a:path w="5337175" h="1742440">
                  <a:moveTo>
                    <a:pt x="285710" y="0"/>
                  </a:moveTo>
                  <a:lnTo>
                    <a:pt x="5210208" y="0"/>
                  </a:lnTo>
                </a:path>
                <a:path w="5337175" h="1742440">
                  <a:moveTo>
                    <a:pt x="5238411" y="2234"/>
                  </a:moveTo>
                  <a:lnTo>
                    <a:pt x="5255172" y="3561"/>
                  </a:lnTo>
                </a:path>
                <a:path w="5337175" h="1742440">
                  <a:moveTo>
                    <a:pt x="5276353" y="8667"/>
                  </a:moveTo>
                  <a:lnTo>
                    <a:pt x="5298625" y="14035"/>
                  </a:lnTo>
                  <a:lnTo>
                    <a:pt x="5336959" y="29926"/>
                  </a:lnTo>
                </a:path>
                <a:path w="5337175" h="1742440">
                  <a:moveTo>
                    <a:pt x="44620" y="1742334"/>
                  </a:moveTo>
                  <a:lnTo>
                    <a:pt x="31079" y="1720184"/>
                  </a:lnTo>
                  <a:lnTo>
                    <a:pt x="14024" y="1678980"/>
                  </a:lnTo>
                  <a:lnTo>
                    <a:pt x="3559" y="1635494"/>
                  </a:lnTo>
                  <a:lnTo>
                    <a:pt x="0" y="1590494"/>
                  </a:lnTo>
                  <a:lnTo>
                    <a:pt x="0" y="285930"/>
                  </a:lnTo>
                  <a:lnTo>
                    <a:pt x="3559" y="240930"/>
                  </a:lnTo>
                  <a:lnTo>
                    <a:pt x="14024" y="197444"/>
                  </a:lnTo>
                  <a:lnTo>
                    <a:pt x="31079" y="156240"/>
                  </a:lnTo>
                  <a:lnTo>
                    <a:pt x="54404" y="118085"/>
                  </a:lnTo>
                  <a:lnTo>
                    <a:pt x="83682" y="83747"/>
                  </a:lnTo>
                  <a:lnTo>
                    <a:pt x="117994" y="54446"/>
                  </a:lnTo>
                  <a:lnTo>
                    <a:pt x="156120" y="31103"/>
                  </a:lnTo>
                  <a:lnTo>
                    <a:pt x="197292" y="14035"/>
                  </a:lnTo>
                  <a:lnTo>
                    <a:pt x="240745" y="3561"/>
                  </a:lnTo>
                  <a:lnTo>
                    <a:pt x="285710" y="0"/>
                  </a:lnTo>
                </a:path>
              </a:pathLst>
            </a:custGeom>
            <a:ln w="1905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0" y="5061004"/>
            <a:ext cx="6477635" cy="10160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348865">
              <a:lnSpc>
                <a:spcPct val="100000"/>
              </a:lnSpc>
              <a:spcBef>
                <a:spcPts val="370"/>
              </a:spcBef>
            </a:pPr>
            <a:r>
              <a:rPr dirty="0" sz="1400" spc="-35" b="1">
                <a:solidFill>
                  <a:srgbClr val="292E3A"/>
                </a:solidFill>
                <a:latin typeface="Tahoma"/>
                <a:cs typeface="Tahoma"/>
              </a:rPr>
              <a:t>Query:</a:t>
            </a:r>
            <a:endParaRPr sz="1400">
              <a:latin typeface="Tahoma"/>
              <a:cs typeface="Tahoma"/>
            </a:endParaRPr>
          </a:p>
          <a:p>
            <a:pPr marL="2348865" marR="699135">
              <a:lnSpc>
                <a:spcPct val="116100"/>
              </a:lnSpc>
            </a:pPr>
            <a:r>
              <a:rPr dirty="0" sz="1400" spc="120">
                <a:solidFill>
                  <a:srgbClr val="292E3A"/>
                </a:solidFill>
                <a:latin typeface="Tahoma"/>
                <a:cs typeface="Tahoma"/>
              </a:rPr>
              <a:t>SELECT</a:t>
            </a:r>
            <a:r>
              <a:rPr dirty="0" sz="1400" spc="-6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292E3A"/>
                </a:solidFill>
                <a:latin typeface="Tahoma"/>
                <a:cs typeface="Tahoma"/>
              </a:rPr>
              <a:t>Fac_name,</a:t>
            </a:r>
            <a:r>
              <a:rPr dirty="0" sz="1400" spc="-6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292E3A"/>
                </a:solidFill>
                <a:latin typeface="Tahoma"/>
                <a:cs typeface="Tahoma"/>
              </a:rPr>
              <a:t>Fac_email,</a:t>
            </a:r>
            <a:r>
              <a:rPr dirty="0" sz="1400" spc="-6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50">
                <a:solidFill>
                  <a:srgbClr val="292E3A"/>
                </a:solidFill>
                <a:latin typeface="Tahoma"/>
                <a:cs typeface="Tahoma"/>
              </a:rPr>
              <a:t>Fac_Desg </a:t>
            </a:r>
            <a:r>
              <a:rPr dirty="0" sz="1400" spc="-4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110">
                <a:solidFill>
                  <a:srgbClr val="292E3A"/>
                </a:solidFill>
                <a:latin typeface="Tahoma"/>
                <a:cs typeface="Tahoma"/>
              </a:rPr>
              <a:t>FROM</a:t>
            </a:r>
            <a:r>
              <a:rPr dirty="0" sz="1400" spc="-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92E3A"/>
                </a:solidFill>
                <a:latin typeface="Tahoma"/>
                <a:cs typeface="Tahoma"/>
              </a:rPr>
              <a:t>Faculty1</a:t>
            </a:r>
            <a:endParaRPr sz="1400">
              <a:latin typeface="Tahoma"/>
              <a:cs typeface="Tahoma"/>
            </a:endParaRPr>
          </a:p>
          <a:p>
            <a:pPr marL="2348865">
              <a:lnSpc>
                <a:spcPct val="100000"/>
              </a:lnSpc>
              <a:spcBef>
                <a:spcPts val="270"/>
              </a:spcBef>
            </a:pPr>
            <a:r>
              <a:rPr dirty="0" sz="1400" spc="105">
                <a:solidFill>
                  <a:srgbClr val="292E3A"/>
                </a:solidFill>
                <a:latin typeface="Tahoma"/>
                <a:cs typeface="Tahoma"/>
              </a:rPr>
              <a:t>WHERE</a:t>
            </a:r>
            <a:r>
              <a:rPr dirty="0" sz="1400" spc="3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50">
                <a:solidFill>
                  <a:srgbClr val="292E3A"/>
                </a:solidFill>
                <a:latin typeface="Tahoma"/>
                <a:cs typeface="Tahoma"/>
              </a:rPr>
              <a:t>Fac_Desg</a:t>
            </a:r>
            <a:r>
              <a:rPr dirty="0" sz="1400" spc="-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92E3A"/>
                </a:solidFill>
                <a:latin typeface="Tahoma"/>
                <a:cs typeface="Tahoma"/>
              </a:rPr>
              <a:t>in(</a:t>
            </a:r>
            <a:r>
              <a:rPr dirty="0" sz="1400" spc="-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292E3A"/>
                </a:solidFill>
                <a:latin typeface="Tahoma"/>
                <a:cs typeface="Tahoma"/>
              </a:rPr>
              <a:t>'Associate</a:t>
            </a:r>
            <a:r>
              <a:rPr dirty="0" sz="1400" spc="-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92E3A"/>
                </a:solidFill>
                <a:latin typeface="Tahoma"/>
                <a:cs typeface="Tahoma"/>
              </a:rPr>
              <a:t>prof',</a:t>
            </a:r>
            <a:r>
              <a:rPr dirty="0" sz="1400" spc="-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92E3A"/>
                </a:solidFill>
                <a:latin typeface="Tahoma"/>
                <a:cs typeface="Tahoma"/>
              </a:rPr>
              <a:t>'Prof');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3647" y="1728754"/>
            <a:ext cx="9220199" cy="55435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635" cy="4772025"/>
          </a:xfrm>
          <a:prstGeom prst="rect"/>
          <a:solidFill>
            <a:srgbClr val="1264AB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100">
              <a:latin typeface="Times New Roman"/>
              <a:cs typeface="Times New Roman"/>
            </a:endParaRPr>
          </a:p>
          <a:p>
            <a:pPr marL="269240" marR="85090">
              <a:lnSpc>
                <a:spcPct val="100499"/>
              </a:lnSpc>
            </a:pPr>
            <a:r>
              <a:rPr dirty="0" sz="3350" spc="-405">
                <a:latin typeface="Verdana"/>
                <a:cs typeface="Verdana"/>
              </a:rPr>
              <a:t>3</a:t>
            </a:r>
            <a:r>
              <a:rPr dirty="0" sz="3350" spc="-275">
                <a:latin typeface="Verdana"/>
                <a:cs typeface="Verdana"/>
              </a:rPr>
              <a:t>.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160">
                <a:latin typeface="Verdana"/>
                <a:cs typeface="Verdana"/>
              </a:rPr>
              <a:t>G</a:t>
            </a:r>
            <a:r>
              <a:rPr dirty="0" sz="3350" spc="-215">
                <a:latin typeface="Verdana"/>
                <a:cs typeface="Verdana"/>
              </a:rPr>
              <a:t>e</a:t>
            </a:r>
            <a:r>
              <a:rPr dirty="0" sz="3350" spc="-130">
                <a:latin typeface="Verdana"/>
                <a:cs typeface="Verdana"/>
              </a:rPr>
              <a:t>t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130">
                <a:latin typeface="Verdana"/>
                <a:cs typeface="Verdana"/>
              </a:rPr>
              <a:t>t</a:t>
            </a:r>
            <a:r>
              <a:rPr dirty="0" sz="3350" spc="-340">
                <a:latin typeface="Verdana"/>
                <a:cs typeface="Verdana"/>
              </a:rPr>
              <a:t>h</a:t>
            </a:r>
            <a:r>
              <a:rPr dirty="0" sz="3350" spc="-215">
                <a:latin typeface="Verdana"/>
                <a:cs typeface="Verdana"/>
              </a:rPr>
              <a:t>e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200">
                <a:latin typeface="Verdana"/>
                <a:cs typeface="Verdana"/>
              </a:rPr>
              <a:t>l</a:t>
            </a:r>
            <a:r>
              <a:rPr dirty="0" sz="3350" spc="-235">
                <a:latin typeface="Verdana"/>
                <a:cs typeface="Verdana"/>
              </a:rPr>
              <a:t>i</a:t>
            </a:r>
            <a:r>
              <a:rPr dirty="0" sz="3350" spc="-250">
                <a:latin typeface="Verdana"/>
                <a:cs typeface="Verdana"/>
              </a:rPr>
              <a:t>s</a:t>
            </a:r>
            <a:r>
              <a:rPr dirty="0" sz="3350" spc="-130">
                <a:latin typeface="Verdana"/>
                <a:cs typeface="Verdana"/>
              </a:rPr>
              <a:t>t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270">
                <a:latin typeface="Verdana"/>
                <a:cs typeface="Verdana"/>
              </a:rPr>
              <a:t>o</a:t>
            </a:r>
            <a:r>
              <a:rPr dirty="0" sz="3350" spc="-85">
                <a:latin typeface="Verdana"/>
                <a:cs typeface="Verdana"/>
              </a:rPr>
              <a:t>f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345">
                <a:latin typeface="Verdana"/>
                <a:cs typeface="Verdana"/>
              </a:rPr>
              <a:t>a</a:t>
            </a:r>
            <a:r>
              <a:rPr dirty="0" sz="3350" spc="-200">
                <a:latin typeface="Verdana"/>
                <a:cs typeface="Verdana"/>
              </a:rPr>
              <a:t>ll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85">
                <a:latin typeface="Verdana"/>
                <a:cs typeface="Verdana"/>
              </a:rPr>
              <a:t>f</a:t>
            </a:r>
            <a:r>
              <a:rPr dirty="0" sz="3350" spc="-345">
                <a:latin typeface="Verdana"/>
                <a:cs typeface="Verdana"/>
              </a:rPr>
              <a:t>a</a:t>
            </a:r>
            <a:r>
              <a:rPr dirty="0" sz="3350">
                <a:latin typeface="Verdana"/>
                <a:cs typeface="Verdana"/>
              </a:rPr>
              <a:t>c</a:t>
            </a:r>
            <a:r>
              <a:rPr dirty="0" sz="3350" spc="-340">
                <a:latin typeface="Verdana"/>
                <a:cs typeface="Verdana"/>
              </a:rPr>
              <a:t>u</a:t>
            </a:r>
            <a:r>
              <a:rPr dirty="0" sz="3350" spc="-200">
                <a:latin typeface="Verdana"/>
                <a:cs typeface="Verdana"/>
              </a:rPr>
              <a:t>l</a:t>
            </a:r>
            <a:r>
              <a:rPr dirty="0" sz="3350" spc="-130">
                <a:latin typeface="Verdana"/>
                <a:cs typeface="Verdana"/>
              </a:rPr>
              <a:t>t</a:t>
            </a:r>
            <a:r>
              <a:rPr dirty="0" sz="3350" spc="-220">
                <a:latin typeface="Verdana"/>
                <a:cs typeface="Verdana"/>
              </a:rPr>
              <a:t>y  </a:t>
            </a:r>
            <a:r>
              <a:rPr dirty="0" sz="3350" spc="-625">
                <a:latin typeface="Verdana"/>
                <a:cs typeface="Verdana"/>
              </a:rPr>
              <a:t>m</a:t>
            </a:r>
            <a:r>
              <a:rPr dirty="0" sz="3350" spc="-215">
                <a:latin typeface="Verdana"/>
                <a:cs typeface="Verdana"/>
              </a:rPr>
              <a:t>e</a:t>
            </a:r>
            <a:r>
              <a:rPr dirty="0" sz="3350" spc="-625">
                <a:latin typeface="Verdana"/>
                <a:cs typeface="Verdana"/>
              </a:rPr>
              <a:t>m</a:t>
            </a:r>
            <a:r>
              <a:rPr dirty="0" sz="3350" spc="-229">
                <a:latin typeface="Verdana"/>
                <a:cs typeface="Verdana"/>
              </a:rPr>
              <a:t>b</a:t>
            </a:r>
            <a:r>
              <a:rPr dirty="0" sz="3350" spc="-215">
                <a:latin typeface="Verdana"/>
                <a:cs typeface="Verdana"/>
              </a:rPr>
              <a:t>e</a:t>
            </a:r>
            <a:r>
              <a:rPr dirty="0" sz="3350" spc="-300">
                <a:latin typeface="Verdana"/>
                <a:cs typeface="Verdana"/>
              </a:rPr>
              <a:t>r</a:t>
            </a:r>
            <a:r>
              <a:rPr dirty="0" sz="3350" spc="-250">
                <a:latin typeface="Verdana"/>
                <a:cs typeface="Verdana"/>
              </a:rPr>
              <a:t>s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575">
                <a:latin typeface="Verdana"/>
                <a:cs typeface="Verdana"/>
              </a:rPr>
              <a:t>w</a:t>
            </a:r>
            <a:r>
              <a:rPr dirty="0" sz="3350" spc="-340">
                <a:latin typeface="Verdana"/>
                <a:cs typeface="Verdana"/>
              </a:rPr>
              <a:t>h</a:t>
            </a:r>
            <a:r>
              <a:rPr dirty="0" sz="3350" spc="-270">
                <a:latin typeface="Verdana"/>
                <a:cs typeface="Verdana"/>
              </a:rPr>
              <a:t>o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340">
                <a:latin typeface="Verdana"/>
                <a:cs typeface="Verdana"/>
              </a:rPr>
              <a:t>h</a:t>
            </a:r>
            <a:r>
              <a:rPr dirty="0" sz="3350" spc="-345">
                <a:latin typeface="Verdana"/>
                <a:cs typeface="Verdana"/>
              </a:rPr>
              <a:t>a</a:t>
            </a:r>
            <a:r>
              <a:rPr dirty="0" sz="3350" spc="-350">
                <a:latin typeface="Verdana"/>
                <a:cs typeface="Verdana"/>
              </a:rPr>
              <a:t>v</a:t>
            </a:r>
            <a:r>
              <a:rPr dirty="0" sz="3350" spc="-215">
                <a:latin typeface="Verdana"/>
                <a:cs typeface="Verdana"/>
              </a:rPr>
              <a:t>e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345">
                <a:latin typeface="Verdana"/>
                <a:cs typeface="Verdana"/>
              </a:rPr>
              <a:t>a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250">
                <a:latin typeface="Verdana"/>
                <a:cs typeface="Verdana"/>
              </a:rPr>
              <a:t>s</a:t>
            </a:r>
            <a:r>
              <a:rPr dirty="0" sz="3350" spc="-245">
                <a:latin typeface="Verdana"/>
                <a:cs typeface="Verdana"/>
              </a:rPr>
              <a:t>p</a:t>
            </a:r>
            <a:r>
              <a:rPr dirty="0" sz="3350" spc="-215">
                <a:latin typeface="Verdana"/>
                <a:cs typeface="Verdana"/>
              </a:rPr>
              <a:t>e</a:t>
            </a:r>
            <a:r>
              <a:rPr dirty="0" sz="3350">
                <a:latin typeface="Verdana"/>
                <a:cs typeface="Verdana"/>
              </a:rPr>
              <a:t>c</a:t>
            </a:r>
            <a:r>
              <a:rPr dirty="0" sz="3350" spc="-235">
                <a:latin typeface="Verdana"/>
                <a:cs typeface="Verdana"/>
              </a:rPr>
              <a:t>i</a:t>
            </a:r>
            <a:r>
              <a:rPr dirty="0" sz="3350" spc="-85">
                <a:latin typeface="Verdana"/>
                <a:cs typeface="Verdana"/>
              </a:rPr>
              <a:t>f</a:t>
            </a:r>
            <a:r>
              <a:rPr dirty="0" sz="3350" spc="-235">
                <a:latin typeface="Verdana"/>
                <a:cs typeface="Verdana"/>
              </a:rPr>
              <a:t>i</a:t>
            </a:r>
            <a:r>
              <a:rPr dirty="0" sz="3350">
                <a:latin typeface="Verdana"/>
                <a:cs typeface="Verdana"/>
              </a:rPr>
              <a:t>c  </a:t>
            </a:r>
            <a:r>
              <a:rPr dirty="0" sz="3350" spc="-225">
                <a:latin typeface="Verdana"/>
                <a:cs typeface="Verdana"/>
              </a:rPr>
              <a:t>d</a:t>
            </a:r>
            <a:r>
              <a:rPr dirty="0" sz="3350" spc="-215">
                <a:latin typeface="Verdana"/>
                <a:cs typeface="Verdana"/>
              </a:rPr>
              <a:t>e</a:t>
            </a:r>
            <a:r>
              <a:rPr dirty="0" sz="3350" spc="-250">
                <a:latin typeface="Verdana"/>
                <a:cs typeface="Verdana"/>
              </a:rPr>
              <a:t>s</a:t>
            </a:r>
            <a:r>
              <a:rPr dirty="0" sz="3350" spc="-235">
                <a:latin typeface="Verdana"/>
                <a:cs typeface="Verdana"/>
              </a:rPr>
              <a:t>i</a:t>
            </a:r>
            <a:r>
              <a:rPr dirty="0" sz="3350" spc="-290">
                <a:latin typeface="Verdana"/>
                <a:cs typeface="Verdana"/>
              </a:rPr>
              <a:t>g</a:t>
            </a:r>
            <a:r>
              <a:rPr dirty="0" sz="3350" spc="-360">
                <a:latin typeface="Verdana"/>
                <a:cs typeface="Verdana"/>
              </a:rPr>
              <a:t>n</a:t>
            </a:r>
            <a:r>
              <a:rPr dirty="0" sz="3350" spc="-345">
                <a:latin typeface="Verdana"/>
                <a:cs typeface="Verdana"/>
              </a:rPr>
              <a:t>a</a:t>
            </a:r>
            <a:r>
              <a:rPr dirty="0" sz="3350" spc="-130">
                <a:latin typeface="Verdana"/>
                <a:cs typeface="Verdana"/>
              </a:rPr>
              <a:t>t</a:t>
            </a:r>
            <a:r>
              <a:rPr dirty="0" sz="3350" spc="-235">
                <a:latin typeface="Verdana"/>
                <a:cs typeface="Verdana"/>
              </a:rPr>
              <a:t>i</a:t>
            </a:r>
            <a:r>
              <a:rPr dirty="0" sz="3350" spc="-270">
                <a:latin typeface="Verdana"/>
                <a:cs typeface="Verdana"/>
              </a:rPr>
              <a:t>o</a:t>
            </a:r>
            <a:r>
              <a:rPr dirty="0" sz="3350" spc="-360">
                <a:latin typeface="Verdana"/>
                <a:cs typeface="Verdana"/>
              </a:rPr>
              <a:t>n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235">
                <a:latin typeface="Verdana"/>
                <a:cs typeface="Verdana"/>
              </a:rPr>
              <a:t>i</a:t>
            </a:r>
            <a:r>
              <a:rPr dirty="0" sz="3350" spc="-360">
                <a:latin typeface="Verdana"/>
                <a:cs typeface="Verdana"/>
              </a:rPr>
              <a:t>n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345">
                <a:latin typeface="Verdana"/>
                <a:cs typeface="Verdana"/>
              </a:rPr>
              <a:t>a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245">
                <a:latin typeface="Verdana"/>
                <a:cs typeface="Verdana"/>
              </a:rPr>
              <a:t>p</a:t>
            </a:r>
            <a:r>
              <a:rPr dirty="0" sz="3350" spc="-345">
                <a:latin typeface="Verdana"/>
                <a:cs typeface="Verdana"/>
              </a:rPr>
              <a:t>a</a:t>
            </a:r>
            <a:r>
              <a:rPr dirty="0" sz="3350" spc="-300">
                <a:latin typeface="Verdana"/>
                <a:cs typeface="Verdana"/>
              </a:rPr>
              <a:t>r</a:t>
            </a:r>
            <a:r>
              <a:rPr dirty="0" sz="3350" spc="-130">
                <a:latin typeface="Verdana"/>
                <a:cs typeface="Verdana"/>
              </a:rPr>
              <a:t>t</a:t>
            </a:r>
            <a:r>
              <a:rPr dirty="0" sz="3350" spc="-235">
                <a:latin typeface="Verdana"/>
                <a:cs typeface="Verdana"/>
              </a:rPr>
              <a:t>i</a:t>
            </a:r>
            <a:r>
              <a:rPr dirty="0" sz="3350">
                <a:latin typeface="Verdana"/>
                <a:cs typeface="Verdana"/>
              </a:rPr>
              <a:t>c</a:t>
            </a:r>
            <a:r>
              <a:rPr dirty="0" sz="3350" spc="-340">
                <a:latin typeface="Verdana"/>
                <a:cs typeface="Verdana"/>
              </a:rPr>
              <a:t>u</a:t>
            </a:r>
            <a:r>
              <a:rPr dirty="0" sz="3350" spc="-200">
                <a:latin typeface="Verdana"/>
                <a:cs typeface="Verdana"/>
              </a:rPr>
              <a:t>l</a:t>
            </a:r>
            <a:r>
              <a:rPr dirty="0" sz="3350" spc="-345">
                <a:latin typeface="Verdana"/>
                <a:cs typeface="Verdana"/>
              </a:rPr>
              <a:t>a</a:t>
            </a:r>
            <a:r>
              <a:rPr dirty="0" sz="3350" spc="-240">
                <a:latin typeface="Verdana"/>
                <a:cs typeface="Verdana"/>
              </a:rPr>
              <a:t>r  </a:t>
            </a:r>
            <a:r>
              <a:rPr dirty="0" sz="3350" spc="-280">
                <a:latin typeface="Verdana"/>
                <a:cs typeface="Verdana"/>
              </a:rPr>
              <a:t>department.</a:t>
            </a:r>
            <a:endParaRPr sz="3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22"/>
            <a:ext cx="12509500" cy="10283825"/>
            <a:chOff x="0" y="3422"/>
            <a:chExt cx="12509500" cy="10283825"/>
          </a:xfrm>
        </p:grpSpPr>
        <p:sp>
          <p:nvSpPr>
            <p:cNvPr id="3" name="object 3"/>
            <p:cNvSpPr/>
            <p:nvPr/>
          </p:nvSpPr>
          <p:spPr>
            <a:xfrm>
              <a:off x="0" y="224448"/>
              <a:ext cx="12509500" cy="10062845"/>
            </a:xfrm>
            <a:custGeom>
              <a:avLst/>
              <a:gdLst/>
              <a:ahLst/>
              <a:cxnLst/>
              <a:rect l="l" t="t" r="r" b="b"/>
              <a:pathLst>
                <a:path w="12509500" h="10062845">
                  <a:moveTo>
                    <a:pt x="12509364" y="10062551"/>
                  </a:moveTo>
                  <a:lnTo>
                    <a:pt x="0" y="10062551"/>
                  </a:lnTo>
                  <a:lnTo>
                    <a:pt x="0" y="3220788"/>
                  </a:lnTo>
                  <a:lnTo>
                    <a:pt x="2590198" y="0"/>
                  </a:lnTo>
                  <a:lnTo>
                    <a:pt x="4416933" y="0"/>
                  </a:lnTo>
                  <a:lnTo>
                    <a:pt x="12509364" y="10062551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422"/>
              <a:ext cx="10591800" cy="3367404"/>
            </a:xfrm>
            <a:custGeom>
              <a:avLst/>
              <a:gdLst/>
              <a:ahLst/>
              <a:cxnLst/>
              <a:rect l="l" t="t" r="r" b="b"/>
              <a:pathLst>
                <a:path w="10591800" h="3367404">
                  <a:moveTo>
                    <a:pt x="0" y="0"/>
                  </a:moveTo>
                  <a:lnTo>
                    <a:pt x="10591725" y="0"/>
                  </a:lnTo>
                  <a:lnTo>
                    <a:pt x="6938746" y="3367236"/>
                  </a:lnTo>
                  <a:lnTo>
                    <a:pt x="0" y="3367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9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8699" y="6176662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 h="0">
                  <a:moveTo>
                    <a:pt x="0" y="0"/>
                  </a:moveTo>
                  <a:lnTo>
                    <a:pt x="6496108" y="0"/>
                  </a:lnTo>
                </a:path>
              </a:pathLst>
            </a:custGeom>
            <a:ln w="952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8699" y="7848777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 h="0">
                  <a:moveTo>
                    <a:pt x="0" y="0"/>
                  </a:moveTo>
                  <a:lnTo>
                    <a:pt x="6496108" y="0"/>
                  </a:lnTo>
                </a:path>
              </a:pathLst>
            </a:custGeom>
            <a:ln w="952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69" y="1028699"/>
                </a:moveTo>
                <a:lnTo>
                  <a:pt x="0" y="1028699"/>
                </a:lnTo>
                <a:lnTo>
                  <a:pt x="1115994" y="0"/>
                </a:lnTo>
                <a:lnTo>
                  <a:pt x="4473769" y="0"/>
                </a:lnTo>
                <a:lnTo>
                  <a:pt x="4473769" y="1028699"/>
                </a:lnTo>
                <a:close/>
              </a:path>
            </a:pathLst>
          </a:custGeom>
          <a:solidFill>
            <a:srgbClr val="126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35214" y="9612312"/>
            <a:ext cx="177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7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5134" y="2855972"/>
            <a:ext cx="7610474" cy="45719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5587" y="681160"/>
            <a:ext cx="7296784" cy="2094230"/>
          </a:xfrm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5420"/>
              </a:lnSpc>
              <a:spcBef>
                <a:spcPts val="225"/>
              </a:spcBef>
              <a:tabLst>
                <a:tab pos="823594" algn="l"/>
              </a:tabLst>
            </a:pPr>
            <a:r>
              <a:rPr dirty="0" sz="4550" spc="-575">
                <a:latin typeface="Verdana"/>
                <a:cs typeface="Verdana"/>
              </a:rPr>
              <a:t>4</a:t>
            </a:r>
            <a:r>
              <a:rPr dirty="0" sz="4550" spc="-380">
                <a:latin typeface="Verdana"/>
                <a:cs typeface="Verdana"/>
              </a:rPr>
              <a:t>.</a:t>
            </a:r>
            <a:r>
              <a:rPr dirty="0" sz="4550" spc="-380">
                <a:latin typeface="Verdana"/>
                <a:cs typeface="Verdana"/>
              </a:rPr>
              <a:t>	</a:t>
            </a:r>
            <a:r>
              <a:rPr dirty="0" sz="4550" spc="-245">
                <a:latin typeface="Verdana"/>
                <a:cs typeface="Verdana"/>
              </a:rPr>
              <a:t>G</a:t>
            </a:r>
            <a:r>
              <a:rPr dirty="0" sz="4550" spc="-310">
                <a:latin typeface="Verdana"/>
                <a:cs typeface="Verdana"/>
              </a:rPr>
              <a:t>e</a:t>
            </a:r>
            <a:r>
              <a:rPr dirty="0" sz="4550" spc="-185">
                <a:latin typeface="Verdana"/>
                <a:cs typeface="Verdana"/>
              </a:rPr>
              <a:t>t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185">
                <a:latin typeface="Verdana"/>
                <a:cs typeface="Verdana"/>
              </a:rPr>
              <a:t>t</a:t>
            </a:r>
            <a:r>
              <a:rPr dirty="0" sz="4550" spc="-480">
                <a:latin typeface="Verdana"/>
                <a:cs typeface="Verdana"/>
              </a:rPr>
              <a:t>h</a:t>
            </a:r>
            <a:r>
              <a:rPr dirty="0" sz="4550" spc="-310">
                <a:latin typeface="Verdana"/>
                <a:cs typeface="Verdana"/>
              </a:rPr>
              <a:t>e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280">
                <a:latin typeface="Verdana"/>
                <a:cs typeface="Verdana"/>
              </a:rPr>
              <a:t>l</a:t>
            </a:r>
            <a:r>
              <a:rPr dirty="0" sz="4550" spc="-325">
                <a:latin typeface="Verdana"/>
                <a:cs typeface="Verdana"/>
              </a:rPr>
              <a:t>i</a:t>
            </a:r>
            <a:r>
              <a:rPr dirty="0" sz="4550" spc="-355">
                <a:latin typeface="Verdana"/>
                <a:cs typeface="Verdana"/>
              </a:rPr>
              <a:t>s</a:t>
            </a:r>
            <a:r>
              <a:rPr dirty="0" sz="4550" spc="-185">
                <a:latin typeface="Verdana"/>
                <a:cs typeface="Verdana"/>
              </a:rPr>
              <a:t>t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380">
                <a:latin typeface="Verdana"/>
                <a:cs typeface="Verdana"/>
              </a:rPr>
              <a:t>o</a:t>
            </a:r>
            <a:r>
              <a:rPr dirty="0" sz="4550" spc="-125">
                <a:latin typeface="Verdana"/>
                <a:cs typeface="Verdana"/>
              </a:rPr>
              <a:t>f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280">
                <a:latin typeface="Verdana"/>
                <a:cs typeface="Verdana"/>
              </a:rPr>
              <a:t>ll  </a:t>
            </a:r>
            <a:r>
              <a:rPr dirty="0" sz="4550" spc="-805">
                <a:latin typeface="Verdana"/>
                <a:cs typeface="Verdana"/>
              </a:rPr>
              <a:t>w</a:t>
            </a:r>
            <a:r>
              <a:rPr dirty="0" sz="4550" spc="-380">
                <a:latin typeface="Verdana"/>
                <a:cs typeface="Verdana"/>
              </a:rPr>
              <a:t>o</a:t>
            </a:r>
            <a:r>
              <a:rPr dirty="0" sz="4550" spc="-420">
                <a:latin typeface="Verdana"/>
                <a:cs typeface="Verdana"/>
              </a:rPr>
              <a:t>r</a:t>
            </a:r>
            <a:r>
              <a:rPr dirty="0" sz="4550" spc="-555">
                <a:latin typeface="Verdana"/>
                <a:cs typeface="Verdana"/>
              </a:rPr>
              <a:t>k</a:t>
            </a:r>
            <a:r>
              <a:rPr dirty="0" sz="4550" spc="-310">
                <a:latin typeface="Verdana"/>
                <a:cs typeface="Verdana"/>
              </a:rPr>
              <a:t>e</a:t>
            </a:r>
            <a:r>
              <a:rPr dirty="0" sz="4550" spc="-420">
                <a:latin typeface="Verdana"/>
                <a:cs typeface="Verdana"/>
              </a:rPr>
              <a:t>r</a:t>
            </a:r>
            <a:r>
              <a:rPr dirty="0" sz="4550" spc="-355">
                <a:latin typeface="Verdana"/>
                <a:cs typeface="Verdana"/>
              </a:rPr>
              <a:t>s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805">
                <a:latin typeface="Verdana"/>
                <a:cs typeface="Verdana"/>
              </a:rPr>
              <a:t>w</a:t>
            </a:r>
            <a:r>
              <a:rPr dirty="0" sz="4550" spc="-480">
                <a:latin typeface="Verdana"/>
                <a:cs typeface="Verdana"/>
              </a:rPr>
              <a:t>h</a:t>
            </a:r>
            <a:r>
              <a:rPr dirty="0" sz="4550" spc="-380">
                <a:latin typeface="Verdana"/>
                <a:cs typeface="Verdana"/>
              </a:rPr>
              <a:t>o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310">
                <a:latin typeface="Verdana"/>
                <a:cs typeface="Verdana"/>
              </a:rPr>
              <a:t>e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420">
                <a:latin typeface="Verdana"/>
                <a:cs typeface="Verdana"/>
              </a:rPr>
              <a:t>r</a:t>
            </a:r>
            <a:r>
              <a:rPr dirty="0" sz="4550" spc="-505">
                <a:latin typeface="Verdana"/>
                <a:cs typeface="Verdana"/>
              </a:rPr>
              <a:t>n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355">
                <a:latin typeface="Verdana"/>
                <a:cs typeface="Verdana"/>
              </a:rPr>
              <a:t>s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280">
                <a:latin typeface="Verdana"/>
                <a:cs typeface="Verdana"/>
              </a:rPr>
              <a:t>l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420">
                <a:latin typeface="Verdana"/>
                <a:cs typeface="Verdana"/>
              </a:rPr>
              <a:t>r</a:t>
            </a:r>
            <a:r>
              <a:rPr dirty="0" sz="4550" spc="-310">
                <a:latin typeface="Verdana"/>
                <a:cs typeface="Verdana"/>
              </a:rPr>
              <a:t>y  </a:t>
            </a:r>
            <a:r>
              <a:rPr dirty="0" sz="4550" spc="-409">
                <a:latin typeface="Verdana"/>
                <a:cs typeface="Verdana"/>
              </a:rPr>
              <a:t>g</a:t>
            </a:r>
            <a:r>
              <a:rPr dirty="0" sz="4550" spc="-420">
                <a:latin typeface="Verdana"/>
                <a:cs typeface="Verdana"/>
              </a:rPr>
              <a:t>r</a:t>
            </a:r>
            <a:r>
              <a:rPr dirty="0" sz="4550" spc="-310">
                <a:latin typeface="Verdana"/>
                <a:cs typeface="Verdana"/>
              </a:rPr>
              <a:t>e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185">
                <a:latin typeface="Verdana"/>
                <a:cs typeface="Verdana"/>
              </a:rPr>
              <a:t>t</a:t>
            </a:r>
            <a:r>
              <a:rPr dirty="0" sz="4550" spc="-310">
                <a:latin typeface="Verdana"/>
                <a:cs typeface="Verdana"/>
              </a:rPr>
              <a:t>e</a:t>
            </a:r>
            <a:r>
              <a:rPr dirty="0" sz="4550" spc="-420">
                <a:latin typeface="Verdana"/>
                <a:cs typeface="Verdana"/>
              </a:rPr>
              <a:t>r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185">
                <a:latin typeface="Verdana"/>
                <a:cs typeface="Verdana"/>
              </a:rPr>
              <a:t>t</a:t>
            </a:r>
            <a:r>
              <a:rPr dirty="0" sz="4550" spc="-480">
                <a:latin typeface="Verdana"/>
                <a:cs typeface="Verdana"/>
              </a:rPr>
              <a:t>h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505">
                <a:latin typeface="Verdana"/>
                <a:cs typeface="Verdana"/>
              </a:rPr>
              <a:t>n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480">
                <a:latin typeface="Verdana"/>
                <a:cs typeface="Verdana"/>
              </a:rPr>
              <a:t>a</a:t>
            </a:r>
            <a:r>
              <a:rPr dirty="0" sz="4550" spc="-330">
                <a:latin typeface="Verdana"/>
                <a:cs typeface="Verdana"/>
              </a:rPr>
              <a:t> </a:t>
            </a:r>
            <a:r>
              <a:rPr dirty="0" sz="4550" spc="-530">
                <a:latin typeface="Verdana"/>
                <a:cs typeface="Verdana"/>
              </a:rPr>
              <a:t>5</a:t>
            </a:r>
            <a:r>
              <a:rPr dirty="0" sz="4550" spc="-170">
                <a:latin typeface="Verdana"/>
                <a:cs typeface="Verdana"/>
              </a:rPr>
              <a:t>000</a:t>
            </a:r>
            <a:r>
              <a:rPr dirty="0" sz="4550" spc="-380">
                <a:latin typeface="Verdana"/>
                <a:cs typeface="Verdana"/>
              </a:rPr>
              <a:t>.</a:t>
            </a:r>
            <a:endParaRPr sz="455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0812" y="5546162"/>
            <a:ext cx="7349490" cy="2570480"/>
            <a:chOff x="740812" y="5546162"/>
            <a:chExt cx="7349490" cy="2570480"/>
          </a:xfrm>
        </p:grpSpPr>
        <p:sp>
          <p:nvSpPr>
            <p:cNvPr id="12" name="object 12"/>
            <p:cNvSpPr/>
            <p:nvPr/>
          </p:nvSpPr>
          <p:spPr>
            <a:xfrm>
              <a:off x="750339" y="5546162"/>
              <a:ext cx="7339965" cy="2567305"/>
            </a:xfrm>
            <a:custGeom>
              <a:avLst/>
              <a:gdLst/>
              <a:ahLst/>
              <a:cxnLst/>
              <a:rect l="l" t="t" r="r" b="b"/>
              <a:pathLst>
                <a:path w="7339965" h="2567304">
                  <a:moveTo>
                    <a:pt x="7097102" y="2567222"/>
                  </a:moveTo>
                  <a:lnTo>
                    <a:pt x="245424" y="2567222"/>
                  </a:lnTo>
                  <a:lnTo>
                    <a:pt x="240779" y="2566855"/>
                  </a:lnTo>
                  <a:lnTo>
                    <a:pt x="197320" y="2556388"/>
                  </a:lnTo>
                  <a:lnTo>
                    <a:pt x="156141" y="2539331"/>
                  </a:lnTo>
                  <a:lnTo>
                    <a:pt x="118010" y="2516002"/>
                  </a:lnTo>
                  <a:lnTo>
                    <a:pt x="83694" y="2486720"/>
                  </a:lnTo>
                  <a:lnTo>
                    <a:pt x="54412" y="2452404"/>
                  </a:lnTo>
                  <a:lnTo>
                    <a:pt x="31083" y="2414273"/>
                  </a:lnTo>
                  <a:lnTo>
                    <a:pt x="14026" y="2373094"/>
                  </a:lnTo>
                  <a:lnTo>
                    <a:pt x="3559" y="2329636"/>
                  </a:lnTo>
                  <a:lnTo>
                    <a:pt x="0" y="2284665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4" y="83694"/>
                  </a:lnTo>
                  <a:lnTo>
                    <a:pt x="118010" y="54411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7056777" y="0"/>
                  </a:lnTo>
                  <a:lnTo>
                    <a:pt x="7101748" y="3559"/>
                  </a:lnTo>
                  <a:lnTo>
                    <a:pt x="7145207" y="14026"/>
                  </a:lnTo>
                  <a:lnTo>
                    <a:pt x="7186385" y="31083"/>
                  </a:lnTo>
                  <a:lnTo>
                    <a:pt x="7224516" y="54411"/>
                  </a:lnTo>
                  <a:lnTo>
                    <a:pt x="7258833" y="83694"/>
                  </a:lnTo>
                  <a:lnTo>
                    <a:pt x="7288115" y="118010"/>
                  </a:lnTo>
                  <a:lnTo>
                    <a:pt x="7311443" y="156141"/>
                  </a:lnTo>
                  <a:lnTo>
                    <a:pt x="7328500" y="197320"/>
                  </a:lnTo>
                  <a:lnTo>
                    <a:pt x="7338967" y="240779"/>
                  </a:lnTo>
                  <a:lnTo>
                    <a:pt x="7339732" y="250446"/>
                  </a:lnTo>
                  <a:lnTo>
                    <a:pt x="7339732" y="2319968"/>
                  </a:lnTo>
                  <a:lnTo>
                    <a:pt x="7328500" y="2373094"/>
                  </a:lnTo>
                  <a:lnTo>
                    <a:pt x="7311443" y="2414273"/>
                  </a:lnTo>
                  <a:lnTo>
                    <a:pt x="7288115" y="2452404"/>
                  </a:lnTo>
                  <a:lnTo>
                    <a:pt x="7258833" y="2486720"/>
                  </a:lnTo>
                  <a:lnTo>
                    <a:pt x="7224516" y="2516002"/>
                  </a:lnTo>
                  <a:lnTo>
                    <a:pt x="7186385" y="2539331"/>
                  </a:lnTo>
                  <a:lnTo>
                    <a:pt x="7145207" y="2556388"/>
                  </a:lnTo>
                  <a:lnTo>
                    <a:pt x="7101748" y="2566855"/>
                  </a:lnTo>
                  <a:lnTo>
                    <a:pt x="7097102" y="2567222"/>
                  </a:lnTo>
                  <a:close/>
                </a:path>
              </a:pathLst>
            </a:custGeom>
            <a:solidFill>
              <a:srgbClr val="A7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0339" y="5787077"/>
              <a:ext cx="210820" cy="2320290"/>
            </a:xfrm>
            <a:custGeom>
              <a:avLst/>
              <a:gdLst/>
              <a:ahLst/>
              <a:cxnLst/>
              <a:rect l="l" t="t" r="r" b="b"/>
              <a:pathLst>
                <a:path w="210819" h="2320290">
                  <a:moveTo>
                    <a:pt x="210495" y="2319952"/>
                  </a:moveTo>
                  <a:lnTo>
                    <a:pt x="156168" y="2299721"/>
                  </a:lnTo>
                  <a:lnTo>
                    <a:pt x="118030" y="2276380"/>
                  </a:lnTo>
                  <a:lnTo>
                    <a:pt x="83708" y="2247083"/>
                  </a:lnTo>
                  <a:lnTo>
                    <a:pt x="54421" y="2212749"/>
                  </a:lnTo>
                  <a:lnTo>
                    <a:pt x="31088" y="2174599"/>
                  </a:lnTo>
                  <a:lnTo>
                    <a:pt x="14029" y="2133399"/>
                  </a:lnTo>
                  <a:lnTo>
                    <a:pt x="3560" y="2089919"/>
                  </a:lnTo>
                  <a:lnTo>
                    <a:pt x="0" y="2044925"/>
                  </a:lnTo>
                  <a:lnTo>
                    <a:pt x="0" y="44993"/>
                  </a:lnTo>
                </a:path>
                <a:path w="210819" h="2320290">
                  <a:moveTo>
                    <a:pt x="2793" y="9694"/>
                  </a:moveTo>
                  <a:lnTo>
                    <a:pt x="3560" y="0"/>
                  </a:lnTo>
                </a:path>
              </a:pathLst>
            </a:custGeom>
            <a:ln w="19056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90039" y="6079626"/>
            <a:ext cx="5485130" cy="1229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 b="1">
                <a:solidFill>
                  <a:srgbClr val="292E3A"/>
                </a:solidFill>
                <a:latin typeface="Tahoma"/>
                <a:cs typeface="Tahoma"/>
              </a:rPr>
              <a:t>Query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</a:pPr>
            <a:r>
              <a:rPr dirty="0" sz="1400" spc="120">
                <a:solidFill>
                  <a:srgbClr val="292E3A"/>
                </a:solidFill>
                <a:latin typeface="Tahoma"/>
                <a:cs typeface="Tahoma"/>
              </a:rPr>
              <a:t>SELECT </a:t>
            </a:r>
            <a:r>
              <a:rPr dirty="0" sz="1400" spc="5">
                <a:solidFill>
                  <a:srgbClr val="292E3A"/>
                </a:solidFill>
                <a:latin typeface="Tahoma"/>
                <a:cs typeface="Tahoma"/>
              </a:rPr>
              <a:t>Worker_name, Worker_email, </a:t>
            </a:r>
            <a:r>
              <a:rPr dirty="0" sz="1400" spc="10">
                <a:solidFill>
                  <a:srgbClr val="292E3A"/>
                </a:solidFill>
                <a:latin typeface="Tahoma"/>
                <a:cs typeface="Tahoma"/>
              </a:rPr>
              <a:t>Worker_Phnu,Worker_salary </a:t>
            </a:r>
            <a:r>
              <a:rPr dirty="0" sz="1400" spc="-4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110">
                <a:solidFill>
                  <a:srgbClr val="292E3A"/>
                </a:solidFill>
                <a:latin typeface="Tahoma"/>
                <a:cs typeface="Tahoma"/>
              </a:rPr>
              <a:t>FROM</a:t>
            </a:r>
            <a:r>
              <a:rPr dirty="0" sz="1400" spc="-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92E3A"/>
                </a:solidFill>
                <a:latin typeface="Tahoma"/>
                <a:cs typeface="Tahoma"/>
              </a:rPr>
              <a:t>Worker1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65">
                <a:solidFill>
                  <a:srgbClr val="292E3A"/>
                </a:solidFill>
                <a:latin typeface="Tahoma"/>
                <a:cs typeface="Tahoma"/>
              </a:rPr>
              <a:t>W</a:t>
            </a:r>
            <a:r>
              <a:rPr dirty="0" sz="1400" spc="60">
                <a:solidFill>
                  <a:srgbClr val="292E3A"/>
                </a:solidFill>
                <a:latin typeface="Tahoma"/>
                <a:cs typeface="Tahoma"/>
              </a:rPr>
              <a:t>H</a:t>
            </a:r>
            <a:r>
              <a:rPr dirty="0" sz="1400" spc="135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1400" spc="125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dirty="0" sz="1400" spc="140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1400" spc="-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292E3A"/>
                </a:solidFill>
                <a:latin typeface="Tahoma"/>
                <a:cs typeface="Tahoma"/>
              </a:rPr>
              <a:t>W</a:t>
            </a:r>
            <a:r>
              <a:rPr dirty="0" sz="1400" spc="20">
                <a:solidFill>
                  <a:srgbClr val="292E3A"/>
                </a:solidFill>
                <a:latin typeface="Tahoma"/>
                <a:cs typeface="Tahoma"/>
              </a:rPr>
              <a:t>o</a:t>
            </a:r>
            <a:r>
              <a:rPr dirty="0" sz="1400" spc="-45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dirty="0" sz="1400" spc="10">
                <a:solidFill>
                  <a:srgbClr val="292E3A"/>
                </a:solidFill>
                <a:latin typeface="Tahoma"/>
                <a:cs typeface="Tahoma"/>
              </a:rPr>
              <a:t>k</a:t>
            </a:r>
            <a:r>
              <a:rPr dirty="0" sz="1400" spc="30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dirty="0" sz="1400" spc="15">
                <a:solidFill>
                  <a:srgbClr val="292E3A"/>
                </a:solidFill>
                <a:latin typeface="Tahoma"/>
                <a:cs typeface="Tahoma"/>
              </a:rPr>
              <a:t>_</a:t>
            </a:r>
            <a:r>
              <a:rPr dirty="0" sz="1400" spc="75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dirty="0" sz="1400" spc="45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1400" spc="-20">
                <a:solidFill>
                  <a:srgbClr val="292E3A"/>
                </a:solidFill>
                <a:latin typeface="Tahoma"/>
                <a:cs typeface="Tahoma"/>
              </a:rPr>
              <a:t>l</a:t>
            </a:r>
            <a:r>
              <a:rPr dirty="0" sz="1400" spc="45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1400" spc="-45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dirty="0" sz="1400" spc="5">
                <a:solidFill>
                  <a:srgbClr val="292E3A"/>
                </a:solidFill>
                <a:latin typeface="Tahoma"/>
                <a:cs typeface="Tahoma"/>
              </a:rPr>
              <a:t>y</a:t>
            </a:r>
            <a:r>
              <a:rPr dirty="0" sz="1400" spc="-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195">
                <a:solidFill>
                  <a:srgbClr val="292E3A"/>
                </a:solidFill>
                <a:latin typeface="Tahoma"/>
                <a:cs typeface="Tahoma"/>
              </a:rPr>
              <a:t>&gt;</a:t>
            </a:r>
            <a:r>
              <a:rPr dirty="0" sz="1400" spc="-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92E3A"/>
                </a:solidFill>
                <a:latin typeface="Tahoma"/>
                <a:cs typeface="Tahoma"/>
              </a:rPr>
              <a:t>50000</a:t>
            </a:r>
            <a:r>
              <a:rPr dirty="0" sz="1400" spc="-105">
                <a:solidFill>
                  <a:srgbClr val="292E3A"/>
                </a:solidFill>
                <a:latin typeface="Tahoma"/>
                <a:cs typeface="Tahoma"/>
              </a:rPr>
              <a:t>;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23"/>
            <a:ext cx="12509500" cy="10283825"/>
            <a:chOff x="0" y="3423"/>
            <a:chExt cx="12509500" cy="10283825"/>
          </a:xfrm>
        </p:grpSpPr>
        <p:sp>
          <p:nvSpPr>
            <p:cNvPr id="3" name="object 3"/>
            <p:cNvSpPr/>
            <p:nvPr/>
          </p:nvSpPr>
          <p:spPr>
            <a:xfrm>
              <a:off x="0" y="224447"/>
              <a:ext cx="12509500" cy="10062845"/>
            </a:xfrm>
            <a:custGeom>
              <a:avLst/>
              <a:gdLst/>
              <a:ahLst/>
              <a:cxnLst/>
              <a:rect l="l" t="t" r="r" b="b"/>
              <a:pathLst>
                <a:path w="12509500" h="10062845">
                  <a:moveTo>
                    <a:pt x="12509365" y="10062551"/>
                  </a:moveTo>
                  <a:lnTo>
                    <a:pt x="0" y="10062551"/>
                  </a:lnTo>
                  <a:lnTo>
                    <a:pt x="0" y="3220788"/>
                  </a:lnTo>
                  <a:lnTo>
                    <a:pt x="2590198" y="0"/>
                  </a:lnTo>
                  <a:lnTo>
                    <a:pt x="4416934" y="0"/>
                  </a:lnTo>
                  <a:lnTo>
                    <a:pt x="12509365" y="10062551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423"/>
              <a:ext cx="10591800" cy="3367404"/>
            </a:xfrm>
            <a:custGeom>
              <a:avLst/>
              <a:gdLst/>
              <a:ahLst/>
              <a:cxnLst/>
              <a:rect l="l" t="t" r="r" b="b"/>
              <a:pathLst>
                <a:path w="10591800" h="3367404">
                  <a:moveTo>
                    <a:pt x="0" y="0"/>
                  </a:moveTo>
                  <a:lnTo>
                    <a:pt x="10591725" y="0"/>
                  </a:lnTo>
                  <a:lnTo>
                    <a:pt x="6938746" y="3367237"/>
                  </a:lnTo>
                  <a:lnTo>
                    <a:pt x="0" y="3367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8F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3814231" y="9258301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68" y="1028698"/>
                </a:moveTo>
                <a:lnTo>
                  <a:pt x="0" y="1028698"/>
                </a:lnTo>
                <a:lnTo>
                  <a:pt x="1115993" y="0"/>
                </a:lnTo>
                <a:lnTo>
                  <a:pt x="4473768" y="0"/>
                </a:lnTo>
                <a:lnTo>
                  <a:pt x="4473768" y="1028698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535214" y="9612314"/>
            <a:ext cx="177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7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01371" y="5268933"/>
            <a:ext cx="7353934" cy="2305050"/>
            <a:chOff x="2801371" y="5268933"/>
            <a:chExt cx="7353934" cy="2305050"/>
          </a:xfrm>
        </p:grpSpPr>
        <p:sp>
          <p:nvSpPr>
            <p:cNvPr id="8" name="object 8"/>
            <p:cNvSpPr/>
            <p:nvPr/>
          </p:nvSpPr>
          <p:spPr>
            <a:xfrm>
              <a:off x="2801371" y="5268933"/>
              <a:ext cx="7339965" cy="2289810"/>
            </a:xfrm>
            <a:custGeom>
              <a:avLst/>
              <a:gdLst/>
              <a:ahLst/>
              <a:cxnLst/>
              <a:rect l="l" t="t" r="r" b="b"/>
              <a:pathLst>
                <a:path w="7339965" h="2289809">
                  <a:moveTo>
                    <a:pt x="7093963" y="2289457"/>
                  </a:moveTo>
                  <a:lnTo>
                    <a:pt x="248564" y="2289457"/>
                  </a:lnTo>
                  <a:lnTo>
                    <a:pt x="240779" y="2288841"/>
                  </a:lnTo>
                  <a:lnTo>
                    <a:pt x="197320" y="2278374"/>
                  </a:lnTo>
                  <a:lnTo>
                    <a:pt x="156141" y="2261317"/>
                  </a:lnTo>
                  <a:lnTo>
                    <a:pt x="118010" y="2237989"/>
                  </a:lnTo>
                  <a:lnTo>
                    <a:pt x="83694" y="2208706"/>
                  </a:lnTo>
                  <a:lnTo>
                    <a:pt x="54412" y="2174390"/>
                  </a:lnTo>
                  <a:lnTo>
                    <a:pt x="31083" y="2136259"/>
                  </a:lnTo>
                  <a:lnTo>
                    <a:pt x="14026" y="2095080"/>
                  </a:lnTo>
                  <a:lnTo>
                    <a:pt x="3559" y="2051622"/>
                  </a:lnTo>
                  <a:lnTo>
                    <a:pt x="0" y="2006651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7056777" y="0"/>
                  </a:lnTo>
                  <a:lnTo>
                    <a:pt x="7101748" y="3559"/>
                  </a:lnTo>
                  <a:lnTo>
                    <a:pt x="7145207" y="14026"/>
                  </a:lnTo>
                  <a:lnTo>
                    <a:pt x="7186385" y="31083"/>
                  </a:lnTo>
                  <a:lnTo>
                    <a:pt x="7224517" y="54412"/>
                  </a:lnTo>
                  <a:lnTo>
                    <a:pt x="7258833" y="83694"/>
                  </a:lnTo>
                  <a:lnTo>
                    <a:pt x="7288115" y="118010"/>
                  </a:lnTo>
                  <a:lnTo>
                    <a:pt x="7311444" y="156141"/>
                  </a:lnTo>
                  <a:lnTo>
                    <a:pt x="7328500" y="197320"/>
                  </a:lnTo>
                  <a:lnTo>
                    <a:pt x="7338968" y="240779"/>
                  </a:lnTo>
                  <a:lnTo>
                    <a:pt x="7339732" y="250439"/>
                  </a:lnTo>
                  <a:lnTo>
                    <a:pt x="7339732" y="2041961"/>
                  </a:lnTo>
                  <a:lnTo>
                    <a:pt x="7328500" y="2095080"/>
                  </a:lnTo>
                  <a:lnTo>
                    <a:pt x="7311444" y="2136259"/>
                  </a:lnTo>
                  <a:lnTo>
                    <a:pt x="7288115" y="2174390"/>
                  </a:lnTo>
                  <a:lnTo>
                    <a:pt x="7258833" y="2208706"/>
                  </a:lnTo>
                  <a:lnTo>
                    <a:pt x="7224517" y="2237989"/>
                  </a:lnTo>
                  <a:lnTo>
                    <a:pt x="7186385" y="2261317"/>
                  </a:lnTo>
                  <a:lnTo>
                    <a:pt x="7145207" y="2278374"/>
                  </a:lnTo>
                  <a:lnTo>
                    <a:pt x="7101748" y="2288841"/>
                  </a:lnTo>
                  <a:lnTo>
                    <a:pt x="7093963" y="2289457"/>
                  </a:lnTo>
                  <a:close/>
                </a:path>
              </a:pathLst>
            </a:custGeom>
            <a:solidFill>
              <a:srgbClr val="A7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32459" y="5425300"/>
              <a:ext cx="7313295" cy="2139315"/>
            </a:xfrm>
            <a:custGeom>
              <a:avLst/>
              <a:gdLst/>
              <a:ahLst/>
              <a:cxnLst/>
              <a:rect l="l" t="t" r="r" b="b"/>
              <a:pathLst>
                <a:path w="7313295" h="2139315">
                  <a:moveTo>
                    <a:pt x="7281597" y="0"/>
                  </a:moveTo>
                  <a:lnTo>
                    <a:pt x="7298656" y="41234"/>
                  </a:lnTo>
                  <a:lnTo>
                    <a:pt x="7309125" y="84751"/>
                  </a:lnTo>
                  <a:lnTo>
                    <a:pt x="7312685" y="129783"/>
                  </a:lnTo>
                  <a:lnTo>
                    <a:pt x="7312685" y="1853008"/>
                  </a:lnTo>
                  <a:lnTo>
                    <a:pt x="7309125" y="1898040"/>
                  </a:lnTo>
                  <a:lnTo>
                    <a:pt x="7298656" y="1941557"/>
                  </a:lnTo>
                  <a:lnTo>
                    <a:pt x="7281597" y="1982791"/>
                  </a:lnTo>
                  <a:lnTo>
                    <a:pt x="7258264" y="2020974"/>
                  </a:lnTo>
                  <a:lnTo>
                    <a:pt x="7228977" y="2055337"/>
                  </a:lnTo>
                  <a:lnTo>
                    <a:pt x="7194655" y="2084659"/>
                  </a:lnTo>
                  <a:lnTo>
                    <a:pt x="7156517" y="2108019"/>
                  </a:lnTo>
                  <a:lnTo>
                    <a:pt x="7115331" y="2125098"/>
                  </a:lnTo>
                  <a:lnTo>
                    <a:pt x="7071866" y="2135580"/>
                  </a:lnTo>
                  <a:lnTo>
                    <a:pt x="7026887" y="2139144"/>
                  </a:lnTo>
                  <a:lnTo>
                    <a:pt x="254709" y="2139144"/>
                  </a:lnTo>
                  <a:lnTo>
                    <a:pt x="209730" y="2135580"/>
                  </a:lnTo>
                  <a:lnTo>
                    <a:pt x="166264" y="2125098"/>
                  </a:lnTo>
                  <a:lnTo>
                    <a:pt x="125079" y="2108019"/>
                  </a:lnTo>
                  <a:lnTo>
                    <a:pt x="86941" y="2084659"/>
                  </a:lnTo>
                  <a:lnTo>
                    <a:pt x="52619" y="2055337"/>
                  </a:lnTo>
                  <a:lnTo>
                    <a:pt x="23332" y="2020974"/>
                  </a:lnTo>
                  <a:lnTo>
                    <a:pt x="0" y="1982792"/>
                  </a:lnTo>
                </a:path>
              </a:pathLst>
            </a:custGeom>
            <a:ln w="1907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941070" y="5402346"/>
            <a:ext cx="4505960" cy="1257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 b="1">
                <a:solidFill>
                  <a:srgbClr val="292E3A"/>
                </a:solidFill>
                <a:latin typeface="Tahoma"/>
                <a:cs typeface="Tahoma"/>
              </a:rPr>
              <a:t>Query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20500"/>
              </a:lnSpc>
            </a:pPr>
            <a:r>
              <a:rPr dirty="0" sz="1400" spc="50" b="1">
                <a:solidFill>
                  <a:srgbClr val="292E3A"/>
                </a:solidFill>
                <a:latin typeface="Tahoma"/>
                <a:cs typeface="Tahoma"/>
              </a:rPr>
              <a:t>SELECT </a:t>
            </a:r>
            <a:r>
              <a:rPr dirty="0" sz="1400" spc="-60" b="1">
                <a:solidFill>
                  <a:srgbClr val="292E3A"/>
                </a:solidFill>
                <a:latin typeface="Tahoma"/>
                <a:cs typeface="Tahoma"/>
              </a:rPr>
              <a:t>Worker_name, Worker_email, </a:t>
            </a:r>
            <a:r>
              <a:rPr dirty="0" sz="1400" spc="-55" b="1">
                <a:solidFill>
                  <a:srgbClr val="292E3A"/>
                </a:solidFill>
                <a:latin typeface="Tahoma"/>
                <a:cs typeface="Tahoma"/>
              </a:rPr>
              <a:t>Worker_Phnu </a:t>
            </a:r>
            <a:r>
              <a:rPr dirty="0" sz="1400" spc="-40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292E3A"/>
                </a:solidFill>
                <a:latin typeface="Tahoma"/>
                <a:cs typeface="Tahoma"/>
              </a:rPr>
              <a:t>FROM</a:t>
            </a:r>
            <a:r>
              <a:rPr dirty="0" sz="1400" spc="-2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65" b="1">
                <a:solidFill>
                  <a:srgbClr val="292E3A"/>
                </a:solidFill>
                <a:latin typeface="Tahoma"/>
                <a:cs typeface="Tahoma"/>
              </a:rPr>
              <a:t>Worker1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400" spc="-110" b="1">
                <a:solidFill>
                  <a:srgbClr val="292E3A"/>
                </a:solidFill>
                <a:latin typeface="Tahoma"/>
                <a:cs typeface="Tahoma"/>
              </a:rPr>
              <a:t>W</a:t>
            </a:r>
            <a:r>
              <a:rPr dirty="0" sz="1400" spc="-60" b="1">
                <a:solidFill>
                  <a:srgbClr val="292E3A"/>
                </a:solidFill>
                <a:latin typeface="Tahoma"/>
                <a:cs typeface="Tahoma"/>
              </a:rPr>
              <a:t>H</a:t>
            </a:r>
            <a:r>
              <a:rPr dirty="0" sz="1400" spc="65" b="1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1400" spc="-25" b="1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dirty="0" sz="1400" spc="70" b="1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80" b="1">
                <a:solidFill>
                  <a:srgbClr val="292E3A"/>
                </a:solidFill>
                <a:latin typeface="Tahoma"/>
                <a:cs typeface="Tahoma"/>
              </a:rPr>
              <a:t>C</a:t>
            </a:r>
            <a:r>
              <a:rPr dirty="0" sz="1400" spc="-5" b="1">
                <a:solidFill>
                  <a:srgbClr val="292E3A"/>
                </a:solidFill>
                <a:latin typeface="Tahoma"/>
                <a:cs typeface="Tahoma"/>
              </a:rPr>
              <a:t>o</a:t>
            </a:r>
            <a:r>
              <a:rPr dirty="0" sz="1400" spc="-65" b="1">
                <a:solidFill>
                  <a:srgbClr val="292E3A"/>
                </a:solidFill>
                <a:latin typeface="Tahoma"/>
                <a:cs typeface="Tahoma"/>
              </a:rPr>
              <a:t>ll</a:t>
            </a:r>
            <a:r>
              <a:rPr dirty="0" sz="1400" spc="-110" b="1">
                <a:solidFill>
                  <a:srgbClr val="292E3A"/>
                </a:solidFill>
                <a:latin typeface="Tahoma"/>
                <a:cs typeface="Tahoma"/>
              </a:rPr>
              <a:t>_</a:t>
            </a:r>
            <a:r>
              <a:rPr dirty="0" sz="1400" spc="-275" b="1">
                <a:solidFill>
                  <a:srgbClr val="292E3A"/>
                </a:solidFill>
                <a:latin typeface="Tahoma"/>
                <a:cs typeface="Tahoma"/>
              </a:rPr>
              <a:t>I</a:t>
            </a:r>
            <a:r>
              <a:rPr dirty="0" sz="1400" spc="-40" b="1">
                <a:solidFill>
                  <a:srgbClr val="292E3A"/>
                </a:solidFill>
                <a:latin typeface="Tahoma"/>
                <a:cs typeface="Tahoma"/>
              </a:rPr>
              <a:t>D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320" b="1">
                <a:solidFill>
                  <a:srgbClr val="292E3A"/>
                </a:solidFill>
                <a:latin typeface="Tahoma"/>
                <a:cs typeface="Tahoma"/>
              </a:rPr>
              <a:t>=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114" b="1">
                <a:solidFill>
                  <a:srgbClr val="292E3A"/>
                </a:solidFill>
                <a:latin typeface="Tahoma"/>
                <a:cs typeface="Tahoma"/>
              </a:rPr>
              <a:t>1</a:t>
            </a:r>
            <a:r>
              <a:rPr dirty="0" sz="1400" spc="-40" b="1">
                <a:solidFill>
                  <a:srgbClr val="292E3A"/>
                </a:solidFill>
                <a:latin typeface="Tahoma"/>
                <a:cs typeface="Tahoma"/>
              </a:rPr>
              <a:t>;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7888" y="3029082"/>
            <a:ext cx="9772649" cy="19430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7279" y="302386"/>
            <a:ext cx="6649720" cy="2718435"/>
          </a:xfrm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240"/>
              </a:spcBef>
            </a:pPr>
            <a:r>
              <a:rPr dirty="0" sz="4450" spc="-525">
                <a:latin typeface="Verdana"/>
                <a:cs typeface="Verdana"/>
              </a:rPr>
              <a:t>5</a:t>
            </a:r>
            <a:r>
              <a:rPr dirty="0" sz="4450" spc="-370">
                <a:latin typeface="Verdana"/>
                <a:cs typeface="Verdana"/>
              </a:rPr>
              <a:t>.</a:t>
            </a:r>
            <a:r>
              <a:rPr dirty="0" sz="4450" spc="-325">
                <a:latin typeface="Verdana"/>
                <a:cs typeface="Verdana"/>
              </a:rPr>
              <a:t> </a:t>
            </a:r>
            <a:r>
              <a:rPr dirty="0" sz="4450" spc="-240">
                <a:latin typeface="Verdana"/>
                <a:cs typeface="Verdana"/>
              </a:rPr>
              <a:t>G</a:t>
            </a:r>
            <a:r>
              <a:rPr dirty="0" sz="4450" spc="-305">
                <a:latin typeface="Verdana"/>
                <a:cs typeface="Verdana"/>
              </a:rPr>
              <a:t>e</a:t>
            </a:r>
            <a:r>
              <a:rPr dirty="0" sz="4450" spc="-180">
                <a:latin typeface="Verdana"/>
                <a:cs typeface="Verdana"/>
              </a:rPr>
              <a:t>t</a:t>
            </a:r>
            <a:r>
              <a:rPr dirty="0" sz="4450" spc="-325">
                <a:latin typeface="Verdana"/>
                <a:cs typeface="Verdana"/>
              </a:rPr>
              <a:t> </a:t>
            </a:r>
            <a:r>
              <a:rPr dirty="0" sz="4450" spc="-180">
                <a:latin typeface="Verdana"/>
                <a:cs typeface="Verdana"/>
              </a:rPr>
              <a:t>t</a:t>
            </a:r>
            <a:r>
              <a:rPr dirty="0" sz="4450" spc="-470">
                <a:latin typeface="Verdana"/>
                <a:cs typeface="Verdana"/>
              </a:rPr>
              <a:t>h</a:t>
            </a:r>
            <a:r>
              <a:rPr dirty="0" sz="4450" spc="-305">
                <a:latin typeface="Verdana"/>
                <a:cs typeface="Verdana"/>
              </a:rPr>
              <a:t>e</a:t>
            </a:r>
            <a:r>
              <a:rPr dirty="0" sz="4450" spc="-325">
                <a:latin typeface="Verdana"/>
                <a:cs typeface="Verdana"/>
              </a:rPr>
              <a:t> </a:t>
            </a:r>
            <a:r>
              <a:rPr dirty="0" sz="4450" spc="-495">
                <a:latin typeface="Verdana"/>
                <a:cs typeface="Verdana"/>
              </a:rPr>
              <a:t>n</a:t>
            </a:r>
            <a:r>
              <a:rPr dirty="0" sz="4450" spc="-475">
                <a:latin typeface="Verdana"/>
                <a:cs typeface="Verdana"/>
              </a:rPr>
              <a:t>a</a:t>
            </a:r>
            <a:r>
              <a:rPr dirty="0" sz="4450" spc="-860">
                <a:latin typeface="Verdana"/>
                <a:cs typeface="Verdana"/>
              </a:rPr>
              <a:t>m</a:t>
            </a:r>
            <a:r>
              <a:rPr dirty="0" sz="4450" spc="-305">
                <a:latin typeface="Verdana"/>
                <a:cs typeface="Verdana"/>
              </a:rPr>
              <a:t>e</a:t>
            </a:r>
            <a:r>
              <a:rPr dirty="0" sz="4450" spc="-385">
                <a:latin typeface="Verdana"/>
                <a:cs typeface="Verdana"/>
              </a:rPr>
              <a:t>,</a:t>
            </a:r>
            <a:r>
              <a:rPr dirty="0" sz="4450" spc="-325">
                <a:latin typeface="Verdana"/>
                <a:cs typeface="Verdana"/>
              </a:rPr>
              <a:t> </a:t>
            </a:r>
            <a:r>
              <a:rPr dirty="0" sz="4450" spc="-305">
                <a:latin typeface="Verdana"/>
                <a:cs typeface="Verdana"/>
              </a:rPr>
              <a:t>e</a:t>
            </a:r>
            <a:r>
              <a:rPr dirty="0" sz="4450" spc="-860">
                <a:latin typeface="Verdana"/>
                <a:cs typeface="Verdana"/>
              </a:rPr>
              <a:t>m</a:t>
            </a:r>
            <a:r>
              <a:rPr dirty="0" sz="4450" spc="-475">
                <a:latin typeface="Verdana"/>
                <a:cs typeface="Verdana"/>
              </a:rPr>
              <a:t>a</a:t>
            </a:r>
            <a:r>
              <a:rPr dirty="0" sz="4450" spc="-320">
                <a:latin typeface="Verdana"/>
                <a:cs typeface="Verdana"/>
              </a:rPr>
              <a:t>i</a:t>
            </a:r>
            <a:r>
              <a:rPr dirty="0" sz="4450" spc="-275">
                <a:latin typeface="Verdana"/>
                <a:cs typeface="Verdana"/>
              </a:rPr>
              <a:t>l</a:t>
            </a:r>
            <a:r>
              <a:rPr dirty="0" sz="4450" spc="-370">
                <a:latin typeface="Verdana"/>
                <a:cs typeface="Verdana"/>
              </a:rPr>
              <a:t>,  </a:t>
            </a:r>
            <a:r>
              <a:rPr dirty="0" sz="4450" spc="-475">
                <a:latin typeface="Verdana"/>
                <a:cs typeface="Verdana"/>
              </a:rPr>
              <a:t>a</a:t>
            </a:r>
            <a:r>
              <a:rPr dirty="0" sz="4450" spc="-495">
                <a:latin typeface="Verdana"/>
                <a:cs typeface="Verdana"/>
              </a:rPr>
              <a:t>n</a:t>
            </a:r>
            <a:r>
              <a:rPr dirty="0" sz="4450" spc="-320">
                <a:latin typeface="Verdana"/>
                <a:cs typeface="Verdana"/>
              </a:rPr>
              <a:t>d</a:t>
            </a:r>
            <a:r>
              <a:rPr dirty="0" sz="4450" spc="-325">
                <a:latin typeface="Verdana"/>
                <a:cs typeface="Verdana"/>
              </a:rPr>
              <a:t> </a:t>
            </a:r>
            <a:r>
              <a:rPr dirty="0" sz="4450" spc="-345">
                <a:latin typeface="Verdana"/>
                <a:cs typeface="Verdana"/>
              </a:rPr>
              <a:t>p</a:t>
            </a:r>
            <a:r>
              <a:rPr dirty="0" sz="4450" spc="-470">
                <a:latin typeface="Verdana"/>
                <a:cs typeface="Verdana"/>
              </a:rPr>
              <a:t>h</a:t>
            </a:r>
            <a:r>
              <a:rPr dirty="0" sz="4450" spc="-375">
                <a:latin typeface="Verdana"/>
                <a:cs typeface="Verdana"/>
              </a:rPr>
              <a:t>o</a:t>
            </a:r>
            <a:r>
              <a:rPr dirty="0" sz="4450" spc="-495">
                <a:latin typeface="Verdana"/>
                <a:cs typeface="Verdana"/>
              </a:rPr>
              <a:t>n</a:t>
            </a:r>
            <a:r>
              <a:rPr dirty="0" sz="4450" spc="-305">
                <a:latin typeface="Verdana"/>
                <a:cs typeface="Verdana"/>
              </a:rPr>
              <a:t>e</a:t>
            </a:r>
            <a:r>
              <a:rPr dirty="0" sz="4450" spc="-325">
                <a:latin typeface="Verdana"/>
                <a:cs typeface="Verdana"/>
              </a:rPr>
              <a:t> </a:t>
            </a:r>
            <a:r>
              <a:rPr dirty="0" sz="4450" spc="-495">
                <a:latin typeface="Verdana"/>
                <a:cs typeface="Verdana"/>
              </a:rPr>
              <a:t>n</a:t>
            </a:r>
            <a:r>
              <a:rPr dirty="0" sz="4450" spc="-470">
                <a:latin typeface="Verdana"/>
                <a:cs typeface="Verdana"/>
              </a:rPr>
              <a:t>u</a:t>
            </a:r>
            <a:r>
              <a:rPr dirty="0" sz="4450" spc="-860">
                <a:latin typeface="Verdana"/>
                <a:cs typeface="Verdana"/>
              </a:rPr>
              <a:t>m</a:t>
            </a:r>
            <a:r>
              <a:rPr dirty="0" sz="4450" spc="-325">
                <a:latin typeface="Verdana"/>
                <a:cs typeface="Verdana"/>
              </a:rPr>
              <a:t>b</a:t>
            </a:r>
            <a:r>
              <a:rPr dirty="0" sz="4450" spc="-305">
                <a:latin typeface="Verdana"/>
                <a:cs typeface="Verdana"/>
              </a:rPr>
              <a:t>e</a:t>
            </a:r>
            <a:r>
              <a:rPr dirty="0" sz="4450" spc="-409">
                <a:latin typeface="Verdana"/>
                <a:cs typeface="Verdana"/>
              </a:rPr>
              <a:t>r</a:t>
            </a:r>
            <a:r>
              <a:rPr dirty="0" sz="4450" spc="-325">
                <a:latin typeface="Verdana"/>
                <a:cs typeface="Verdana"/>
              </a:rPr>
              <a:t> </a:t>
            </a:r>
            <a:r>
              <a:rPr dirty="0" sz="4450" spc="-375">
                <a:latin typeface="Verdana"/>
                <a:cs typeface="Verdana"/>
              </a:rPr>
              <a:t>o</a:t>
            </a:r>
            <a:r>
              <a:rPr dirty="0" sz="4450" spc="-125">
                <a:latin typeface="Verdana"/>
                <a:cs typeface="Verdana"/>
              </a:rPr>
              <a:t>f</a:t>
            </a:r>
            <a:r>
              <a:rPr dirty="0" sz="4450" spc="-325">
                <a:latin typeface="Verdana"/>
                <a:cs typeface="Verdana"/>
              </a:rPr>
              <a:t> </a:t>
            </a:r>
            <a:r>
              <a:rPr dirty="0" sz="4450" spc="-475">
                <a:latin typeface="Verdana"/>
                <a:cs typeface="Verdana"/>
              </a:rPr>
              <a:t>a</a:t>
            </a:r>
            <a:r>
              <a:rPr dirty="0" sz="4450" spc="-275">
                <a:latin typeface="Verdana"/>
                <a:cs typeface="Verdana"/>
              </a:rPr>
              <a:t>ll  </a:t>
            </a:r>
            <a:r>
              <a:rPr dirty="0" sz="4450" spc="-790">
                <a:latin typeface="Verdana"/>
                <a:cs typeface="Verdana"/>
              </a:rPr>
              <a:t>w</a:t>
            </a:r>
            <a:r>
              <a:rPr dirty="0" sz="4450" spc="-375">
                <a:latin typeface="Verdana"/>
                <a:cs typeface="Verdana"/>
              </a:rPr>
              <a:t>o</a:t>
            </a:r>
            <a:r>
              <a:rPr dirty="0" sz="4450" spc="-409">
                <a:latin typeface="Verdana"/>
                <a:cs typeface="Verdana"/>
              </a:rPr>
              <a:t>r</a:t>
            </a:r>
            <a:r>
              <a:rPr dirty="0" sz="4450" spc="-545">
                <a:latin typeface="Verdana"/>
                <a:cs typeface="Verdana"/>
              </a:rPr>
              <a:t>k</a:t>
            </a:r>
            <a:r>
              <a:rPr dirty="0" sz="4450" spc="-305">
                <a:latin typeface="Verdana"/>
                <a:cs typeface="Verdana"/>
              </a:rPr>
              <a:t>e</a:t>
            </a:r>
            <a:r>
              <a:rPr dirty="0" sz="4450" spc="-409">
                <a:latin typeface="Verdana"/>
                <a:cs typeface="Verdana"/>
              </a:rPr>
              <a:t>r</a:t>
            </a:r>
            <a:r>
              <a:rPr dirty="0" sz="4450" spc="-350">
                <a:latin typeface="Verdana"/>
                <a:cs typeface="Verdana"/>
              </a:rPr>
              <a:t>s</a:t>
            </a:r>
            <a:r>
              <a:rPr dirty="0" sz="4450" spc="-325">
                <a:latin typeface="Verdana"/>
                <a:cs typeface="Verdana"/>
              </a:rPr>
              <a:t> </a:t>
            </a:r>
            <a:r>
              <a:rPr dirty="0" sz="4450" spc="-305">
                <a:latin typeface="Verdana"/>
                <a:cs typeface="Verdana"/>
              </a:rPr>
              <a:t>e</a:t>
            </a:r>
            <a:r>
              <a:rPr dirty="0" sz="4450" spc="-860">
                <a:latin typeface="Verdana"/>
                <a:cs typeface="Verdana"/>
              </a:rPr>
              <a:t>m</a:t>
            </a:r>
            <a:r>
              <a:rPr dirty="0" sz="4450" spc="-345">
                <a:latin typeface="Verdana"/>
                <a:cs typeface="Verdana"/>
              </a:rPr>
              <a:t>p</a:t>
            </a:r>
            <a:r>
              <a:rPr dirty="0" sz="4450" spc="-275">
                <a:latin typeface="Verdana"/>
                <a:cs typeface="Verdana"/>
              </a:rPr>
              <a:t>l</a:t>
            </a:r>
            <a:r>
              <a:rPr dirty="0" sz="4450" spc="-375">
                <a:latin typeface="Verdana"/>
                <a:cs typeface="Verdana"/>
              </a:rPr>
              <a:t>o</a:t>
            </a:r>
            <a:r>
              <a:rPr dirty="0" sz="4450" spc="-445">
                <a:latin typeface="Verdana"/>
                <a:cs typeface="Verdana"/>
              </a:rPr>
              <a:t>y</a:t>
            </a:r>
            <a:r>
              <a:rPr dirty="0" sz="4450" spc="-305">
                <a:latin typeface="Verdana"/>
                <a:cs typeface="Verdana"/>
              </a:rPr>
              <a:t>e</a:t>
            </a:r>
            <a:r>
              <a:rPr dirty="0" sz="4450" spc="-320">
                <a:latin typeface="Verdana"/>
                <a:cs typeface="Verdana"/>
              </a:rPr>
              <a:t>d</a:t>
            </a:r>
            <a:r>
              <a:rPr dirty="0" sz="4450" spc="-325">
                <a:latin typeface="Verdana"/>
                <a:cs typeface="Verdana"/>
              </a:rPr>
              <a:t> </a:t>
            </a:r>
            <a:r>
              <a:rPr dirty="0" sz="4450" spc="-475">
                <a:latin typeface="Verdana"/>
                <a:cs typeface="Verdana"/>
              </a:rPr>
              <a:t>a</a:t>
            </a:r>
            <a:r>
              <a:rPr dirty="0" sz="4450" spc="-180">
                <a:latin typeface="Verdana"/>
                <a:cs typeface="Verdana"/>
              </a:rPr>
              <a:t>t</a:t>
            </a:r>
            <a:r>
              <a:rPr dirty="0" sz="4450" spc="-325">
                <a:latin typeface="Verdana"/>
                <a:cs typeface="Verdana"/>
              </a:rPr>
              <a:t> </a:t>
            </a:r>
            <a:r>
              <a:rPr dirty="0" sz="4450" spc="-320">
                <a:latin typeface="Verdana"/>
                <a:cs typeface="Verdana"/>
              </a:rPr>
              <a:t>a  </a:t>
            </a:r>
            <a:r>
              <a:rPr dirty="0" sz="4450" spc="-350">
                <a:latin typeface="Verdana"/>
                <a:cs typeface="Verdana"/>
              </a:rPr>
              <a:t>s</a:t>
            </a:r>
            <a:r>
              <a:rPr dirty="0" sz="4450" spc="-345">
                <a:latin typeface="Verdana"/>
                <a:cs typeface="Verdana"/>
              </a:rPr>
              <a:t>p</a:t>
            </a:r>
            <a:r>
              <a:rPr dirty="0" sz="4450" spc="-305">
                <a:latin typeface="Verdana"/>
                <a:cs typeface="Verdana"/>
              </a:rPr>
              <a:t>e</a:t>
            </a:r>
            <a:r>
              <a:rPr dirty="0" sz="4450" spc="-20">
                <a:latin typeface="Verdana"/>
                <a:cs typeface="Verdana"/>
              </a:rPr>
              <a:t>c</a:t>
            </a:r>
            <a:r>
              <a:rPr dirty="0" sz="4450" spc="-320">
                <a:latin typeface="Verdana"/>
                <a:cs typeface="Verdana"/>
              </a:rPr>
              <a:t>i</a:t>
            </a:r>
            <a:r>
              <a:rPr dirty="0" sz="4450" spc="-125">
                <a:latin typeface="Verdana"/>
                <a:cs typeface="Verdana"/>
              </a:rPr>
              <a:t>f</a:t>
            </a:r>
            <a:r>
              <a:rPr dirty="0" sz="4450" spc="-320">
                <a:latin typeface="Verdana"/>
                <a:cs typeface="Verdana"/>
              </a:rPr>
              <a:t>i</a:t>
            </a:r>
            <a:r>
              <a:rPr dirty="0" sz="4450" spc="-20">
                <a:latin typeface="Verdana"/>
                <a:cs typeface="Verdana"/>
              </a:rPr>
              <a:t>c</a:t>
            </a:r>
            <a:r>
              <a:rPr dirty="0" sz="4450" spc="-325">
                <a:latin typeface="Verdana"/>
                <a:cs typeface="Verdana"/>
              </a:rPr>
              <a:t> </a:t>
            </a:r>
            <a:r>
              <a:rPr dirty="0" sz="4450" spc="-20">
                <a:latin typeface="Verdana"/>
                <a:cs typeface="Verdana"/>
              </a:rPr>
              <a:t>c</a:t>
            </a:r>
            <a:r>
              <a:rPr dirty="0" sz="4450" spc="-375">
                <a:latin typeface="Verdana"/>
                <a:cs typeface="Verdana"/>
              </a:rPr>
              <a:t>o</a:t>
            </a:r>
            <a:r>
              <a:rPr dirty="0" sz="4450" spc="-275">
                <a:latin typeface="Verdana"/>
                <a:cs typeface="Verdana"/>
              </a:rPr>
              <a:t>ll</a:t>
            </a:r>
            <a:r>
              <a:rPr dirty="0" sz="4450" spc="-305">
                <a:latin typeface="Verdana"/>
                <a:cs typeface="Verdana"/>
              </a:rPr>
              <a:t>e</a:t>
            </a:r>
            <a:r>
              <a:rPr dirty="0" sz="4450" spc="-405">
                <a:latin typeface="Verdana"/>
                <a:cs typeface="Verdana"/>
              </a:rPr>
              <a:t>g</a:t>
            </a:r>
            <a:r>
              <a:rPr dirty="0" sz="4450" spc="-305">
                <a:latin typeface="Verdana"/>
                <a:cs typeface="Verdana"/>
              </a:rPr>
              <a:t>e</a:t>
            </a:r>
            <a:r>
              <a:rPr dirty="0" sz="4450" spc="-370">
                <a:latin typeface="Verdana"/>
                <a:cs typeface="Verdana"/>
              </a:rPr>
              <a:t>.</a:t>
            </a:r>
            <a:endParaRPr sz="4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58300"/>
            <a:ext cx="4475480" cy="1028700"/>
          </a:xfrm>
          <a:custGeom>
            <a:avLst/>
            <a:gdLst/>
            <a:ahLst/>
            <a:cxnLst/>
            <a:rect l="l" t="t" r="r" b="b"/>
            <a:pathLst>
              <a:path w="4475480" h="1028700">
                <a:moveTo>
                  <a:pt x="4475443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3361387" y="0"/>
                </a:lnTo>
                <a:lnTo>
                  <a:pt x="4475443" y="1026913"/>
                </a:lnTo>
                <a:lnTo>
                  <a:pt x="4475443" y="1028699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4552" y="9612312"/>
            <a:ext cx="177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7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51690" y="0"/>
            <a:ext cx="3036570" cy="2799080"/>
          </a:xfrm>
          <a:custGeom>
            <a:avLst/>
            <a:gdLst/>
            <a:ahLst/>
            <a:cxnLst/>
            <a:rect l="l" t="t" r="r" b="b"/>
            <a:pathLst>
              <a:path w="3036569" h="2799080">
                <a:moveTo>
                  <a:pt x="0" y="0"/>
                </a:moveTo>
                <a:lnTo>
                  <a:pt x="3036308" y="0"/>
                </a:lnTo>
                <a:lnTo>
                  <a:pt x="3036307" y="2798802"/>
                </a:lnTo>
                <a:lnTo>
                  <a:pt x="0" y="0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0819072" y="3092290"/>
            <a:ext cx="6449060" cy="3200400"/>
            <a:chOff x="10819072" y="3092290"/>
            <a:chExt cx="6449060" cy="3200400"/>
          </a:xfrm>
        </p:grpSpPr>
        <p:sp>
          <p:nvSpPr>
            <p:cNvPr id="6" name="object 6"/>
            <p:cNvSpPr/>
            <p:nvPr/>
          </p:nvSpPr>
          <p:spPr>
            <a:xfrm>
              <a:off x="10828602" y="3101816"/>
              <a:ext cx="6429375" cy="3180080"/>
            </a:xfrm>
            <a:custGeom>
              <a:avLst/>
              <a:gdLst/>
              <a:ahLst/>
              <a:cxnLst/>
              <a:rect l="l" t="t" r="r" b="b"/>
              <a:pathLst>
                <a:path w="6429375" h="3180079">
                  <a:moveTo>
                    <a:pt x="0" y="0"/>
                  </a:moveTo>
                  <a:lnTo>
                    <a:pt x="6429374" y="0"/>
                  </a:lnTo>
                  <a:lnTo>
                    <a:pt x="6429374" y="3179772"/>
                  </a:lnTo>
                  <a:lnTo>
                    <a:pt x="0" y="3179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828601" y="3101818"/>
              <a:ext cx="6429375" cy="3181350"/>
            </a:xfrm>
            <a:custGeom>
              <a:avLst/>
              <a:gdLst/>
              <a:ahLst/>
              <a:cxnLst/>
              <a:rect l="l" t="t" r="r" b="b"/>
              <a:pathLst>
                <a:path w="6429375" h="3181350">
                  <a:moveTo>
                    <a:pt x="0" y="0"/>
                  </a:moveTo>
                  <a:lnTo>
                    <a:pt x="6429374" y="0"/>
                  </a:lnTo>
                  <a:lnTo>
                    <a:pt x="6429374" y="3181344"/>
                  </a:lnTo>
                  <a:lnTo>
                    <a:pt x="0" y="3181344"/>
                  </a:lnTo>
                  <a:lnTo>
                    <a:pt x="0" y="0"/>
                  </a:lnTo>
                </a:path>
              </a:pathLst>
            </a:custGeom>
            <a:ln w="19057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969" y="6542719"/>
            <a:ext cx="16033055" cy="21907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708153"/>
            <a:ext cx="9682480" cy="2444115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6330"/>
              </a:lnSpc>
              <a:spcBef>
                <a:spcPts val="254"/>
              </a:spcBef>
            </a:pPr>
            <a:r>
              <a:rPr dirty="0" sz="5300" spc="-640">
                <a:solidFill>
                  <a:srgbClr val="082E69"/>
                </a:solidFill>
                <a:latin typeface="Verdana"/>
                <a:cs typeface="Verdana"/>
              </a:rPr>
              <a:t>6</a:t>
            </a:r>
            <a:r>
              <a:rPr dirty="0" sz="5300" spc="-434">
                <a:solidFill>
                  <a:srgbClr val="082E69"/>
                </a:solidFill>
                <a:latin typeface="Verdana"/>
                <a:cs typeface="Verdana"/>
              </a:rPr>
              <a:t>.</a:t>
            </a:r>
            <a:r>
              <a:rPr dirty="0" sz="5300" spc="-38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300" spc="-540">
                <a:solidFill>
                  <a:srgbClr val="082E69"/>
                </a:solidFill>
                <a:latin typeface="Verdana"/>
                <a:cs typeface="Verdana"/>
              </a:rPr>
              <a:t>R</a:t>
            </a:r>
            <a:r>
              <a:rPr dirty="0" sz="5300" spc="-350">
                <a:solidFill>
                  <a:srgbClr val="082E69"/>
                </a:solidFill>
                <a:latin typeface="Verdana"/>
                <a:cs typeface="Verdana"/>
              </a:rPr>
              <a:t>e</a:t>
            </a:r>
            <a:r>
              <a:rPr dirty="0" sz="5300" spc="-204">
                <a:solidFill>
                  <a:srgbClr val="082E69"/>
                </a:solidFill>
                <a:latin typeface="Verdana"/>
                <a:cs typeface="Verdana"/>
              </a:rPr>
              <a:t>t</a:t>
            </a:r>
            <a:r>
              <a:rPr dirty="0" sz="5300" spc="-480">
                <a:solidFill>
                  <a:srgbClr val="082E69"/>
                </a:solidFill>
                <a:latin typeface="Verdana"/>
                <a:cs typeface="Verdana"/>
              </a:rPr>
              <a:t>r</a:t>
            </a:r>
            <a:r>
              <a:rPr dirty="0" sz="5300" spc="-375">
                <a:solidFill>
                  <a:srgbClr val="082E69"/>
                </a:solidFill>
                <a:latin typeface="Verdana"/>
                <a:cs typeface="Verdana"/>
              </a:rPr>
              <a:t>i</a:t>
            </a:r>
            <a:r>
              <a:rPr dirty="0" sz="5300" spc="-350">
                <a:solidFill>
                  <a:srgbClr val="082E69"/>
                </a:solidFill>
                <a:latin typeface="Verdana"/>
                <a:cs typeface="Verdana"/>
              </a:rPr>
              <a:t>e</a:t>
            </a:r>
            <a:r>
              <a:rPr dirty="0" sz="5300" spc="-560">
                <a:solidFill>
                  <a:srgbClr val="082E69"/>
                </a:solidFill>
                <a:latin typeface="Verdana"/>
                <a:cs typeface="Verdana"/>
              </a:rPr>
              <a:t>v</a:t>
            </a:r>
            <a:r>
              <a:rPr dirty="0" sz="5300" spc="-350">
                <a:solidFill>
                  <a:srgbClr val="082E69"/>
                </a:solidFill>
                <a:latin typeface="Verdana"/>
                <a:cs typeface="Verdana"/>
              </a:rPr>
              <a:t>e</a:t>
            </a:r>
            <a:r>
              <a:rPr dirty="0" sz="5300" spc="-38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300" spc="-204">
                <a:solidFill>
                  <a:srgbClr val="082E69"/>
                </a:solidFill>
                <a:latin typeface="Verdana"/>
                <a:cs typeface="Verdana"/>
              </a:rPr>
              <a:t>t</a:t>
            </a:r>
            <a:r>
              <a:rPr dirty="0" sz="5300" spc="-550">
                <a:solidFill>
                  <a:srgbClr val="082E69"/>
                </a:solidFill>
                <a:latin typeface="Verdana"/>
                <a:cs typeface="Verdana"/>
              </a:rPr>
              <a:t>h</a:t>
            </a:r>
            <a:r>
              <a:rPr dirty="0" sz="5300" spc="-350">
                <a:solidFill>
                  <a:srgbClr val="082E69"/>
                </a:solidFill>
                <a:latin typeface="Verdana"/>
                <a:cs typeface="Verdana"/>
              </a:rPr>
              <a:t>e</a:t>
            </a:r>
            <a:r>
              <a:rPr dirty="0" sz="5300" spc="-38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300" spc="-370">
                <a:solidFill>
                  <a:srgbClr val="082E69"/>
                </a:solidFill>
                <a:latin typeface="Verdana"/>
                <a:cs typeface="Verdana"/>
              </a:rPr>
              <a:t>d</a:t>
            </a:r>
            <a:r>
              <a:rPr dirty="0" sz="5300" spc="-350">
                <a:solidFill>
                  <a:srgbClr val="082E69"/>
                </a:solidFill>
                <a:latin typeface="Verdana"/>
                <a:cs typeface="Verdana"/>
              </a:rPr>
              <a:t>e</a:t>
            </a:r>
            <a:r>
              <a:rPr dirty="0" sz="5300" spc="-204">
                <a:solidFill>
                  <a:srgbClr val="082E69"/>
                </a:solidFill>
                <a:latin typeface="Verdana"/>
                <a:cs typeface="Verdana"/>
              </a:rPr>
              <a:t>t</a:t>
            </a:r>
            <a:r>
              <a:rPr dirty="0" sz="5300" spc="-550">
                <a:solidFill>
                  <a:srgbClr val="082E69"/>
                </a:solidFill>
                <a:latin typeface="Verdana"/>
                <a:cs typeface="Verdana"/>
              </a:rPr>
              <a:t>a</a:t>
            </a:r>
            <a:r>
              <a:rPr dirty="0" sz="5300" spc="-375">
                <a:solidFill>
                  <a:srgbClr val="082E69"/>
                </a:solidFill>
                <a:latin typeface="Verdana"/>
                <a:cs typeface="Verdana"/>
              </a:rPr>
              <a:t>i</a:t>
            </a:r>
            <a:r>
              <a:rPr dirty="0" sz="5300" spc="-320">
                <a:solidFill>
                  <a:srgbClr val="082E69"/>
                </a:solidFill>
                <a:latin typeface="Verdana"/>
                <a:cs typeface="Verdana"/>
              </a:rPr>
              <a:t>l</a:t>
            </a:r>
            <a:r>
              <a:rPr dirty="0" sz="5300" spc="-405">
                <a:solidFill>
                  <a:srgbClr val="082E69"/>
                </a:solidFill>
                <a:latin typeface="Verdana"/>
                <a:cs typeface="Verdana"/>
              </a:rPr>
              <a:t>s</a:t>
            </a:r>
            <a:r>
              <a:rPr dirty="0" sz="5300" spc="-38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300" spc="-434">
                <a:solidFill>
                  <a:srgbClr val="082E69"/>
                </a:solidFill>
                <a:latin typeface="Verdana"/>
                <a:cs typeface="Verdana"/>
              </a:rPr>
              <a:t>o</a:t>
            </a:r>
            <a:r>
              <a:rPr dirty="0" sz="5300" spc="-135">
                <a:solidFill>
                  <a:srgbClr val="082E69"/>
                </a:solidFill>
                <a:latin typeface="Verdana"/>
                <a:cs typeface="Verdana"/>
              </a:rPr>
              <a:t>f</a:t>
            </a:r>
            <a:r>
              <a:rPr dirty="0" sz="5300" spc="-38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300" spc="-550">
                <a:solidFill>
                  <a:srgbClr val="082E69"/>
                </a:solidFill>
                <a:latin typeface="Verdana"/>
                <a:cs typeface="Verdana"/>
              </a:rPr>
              <a:t>a</a:t>
            </a:r>
            <a:r>
              <a:rPr dirty="0" sz="5300" spc="-320">
                <a:solidFill>
                  <a:srgbClr val="082E69"/>
                </a:solidFill>
                <a:latin typeface="Verdana"/>
                <a:cs typeface="Verdana"/>
              </a:rPr>
              <a:t>ll  </a:t>
            </a:r>
            <a:r>
              <a:rPr dirty="0" sz="5300" spc="-375">
                <a:solidFill>
                  <a:srgbClr val="082E69"/>
                </a:solidFill>
                <a:latin typeface="Verdana"/>
                <a:cs typeface="Verdana"/>
              </a:rPr>
              <a:t>i</a:t>
            </a:r>
            <a:r>
              <a:rPr dirty="0" sz="5300" spc="-204">
                <a:solidFill>
                  <a:srgbClr val="082E69"/>
                </a:solidFill>
                <a:latin typeface="Verdana"/>
                <a:cs typeface="Verdana"/>
              </a:rPr>
              <a:t>t</a:t>
            </a:r>
            <a:r>
              <a:rPr dirty="0" sz="5300" spc="-350">
                <a:solidFill>
                  <a:srgbClr val="082E69"/>
                </a:solidFill>
                <a:latin typeface="Verdana"/>
                <a:cs typeface="Verdana"/>
              </a:rPr>
              <a:t>e</a:t>
            </a:r>
            <a:r>
              <a:rPr dirty="0" sz="5300" spc="-1000">
                <a:solidFill>
                  <a:srgbClr val="082E69"/>
                </a:solidFill>
                <a:latin typeface="Verdana"/>
                <a:cs typeface="Verdana"/>
              </a:rPr>
              <a:t>m</a:t>
            </a:r>
            <a:r>
              <a:rPr dirty="0" sz="5300" spc="-405">
                <a:solidFill>
                  <a:srgbClr val="082E69"/>
                </a:solidFill>
                <a:latin typeface="Verdana"/>
                <a:cs typeface="Verdana"/>
              </a:rPr>
              <a:t>s</a:t>
            </a:r>
            <a:r>
              <a:rPr dirty="0" sz="5300" spc="-38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300" spc="-550">
                <a:solidFill>
                  <a:srgbClr val="082E69"/>
                </a:solidFill>
                <a:latin typeface="Verdana"/>
                <a:cs typeface="Verdana"/>
              </a:rPr>
              <a:t>a</a:t>
            </a:r>
            <a:r>
              <a:rPr dirty="0" sz="5300" spc="-560">
                <a:solidFill>
                  <a:srgbClr val="082E69"/>
                </a:solidFill>
                <a:latin typeface="Verdana"/>
                <a:cs typeface="Verdana"/>
              </a:rPr>
              <a:t>v</a:t>
            </a:r>
            <a:r>
              <a:rPr dirty="0" sz="5300" spc="-550">
                <a:solidFill>
                  <a:srgbClr val="082E69"/>
                </a:solidFill>
                <a:latin typeface="Verdana"/>
                <a:cs typeface="Verdana"/>
              </a:rPr>
              <a:t>a</a:t>
            </a:r>
            <a:r>
              <a:rPr dirty="0" sz="5300" spc="-375">
                <a:solidFill>
                  <a:srgbClr val="082E69"/>
                </a:solidFill>
                <a:latin typeface="Verdana"/>
                <a:cs typeface="Verdana"/>
              </a:rPr>
              <a:t>i</a:t>
            </a:r>
            <a:r>
              <a:rPr dirty="0" sz="5300" spc="-320">
                <a:solidFill>
                  <a:srgbClr val="082E69"/>
                </a:solidFill>
                <a:latin typeface="Verdana"/>
                <a:cs typeface="Verdana"/>
              </a:rPr>
              <a:t>l</a:t>
            </a:r>
            <a:r>
              <a:rPr dirty="0" sz="5300" spc="-550">
                <a:solidFill>
                  <a:srgbClr val="082E69"/>
                </a:solidFill>
                <a:latin typeface="Verdana"/>
                <a:cs typeface="Verdana"/>
              </a:rPr>
              <a:t>a</a:t>
            </a:r>
            <a:r>
              <a:rPr dirty="0" sz="5300" spc="-375">
                <a:solidFill>
                  <a:srgbClr val="082E69"/>
                </a:solidFill>
                <a:latin typeface="Verdana"/>
                <a:cs typeface="Verdana"/>
              </a:rPr>
              <a:t>b</a:t>
            </a:r>
            <a:r>
              <a:rPr dirty="0" sz="5300" spc="-320">
                <a:solidFill>
                  <a:srgbClr val="082E69"/>
                </a:solidFill>
                <a:latin typeface="Verdana"/>
                <a:cs typeface="Verdana"/>
              </a:rPr>
              <a:t>l</a:t>
            </a:r>
            <a:r>
              <a:rPr dirty="0" sz="5300" spc="-350">
                <a:solidFill>
                  <a:srgbClr val="082E69"/>
                </a:solidFill>
                <a:latin typeface="Verdana"/>
                <a:cs typeface="Verdana"/>
              </a:rPr>
              <a:t>e</a:t>
            </a:r>
            <a:r>
              <a:rPr dirty="0" sz="5300" spc="-38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300" spc="-550">
                <a:solidFill>
                  <a:srgbClr val="082E69"/>
                </a:solidFill>
                <a:latin typeface="Verdana"/>
                <a:cs typeface="Verdana"/>
              </a:rPr>
              <a:t>a</a:t>
            </a:r>
            <a:r>
              <a:rPr dirty="0" sz="5300" spc="-204">
                <a:solidFill>
                  <a:srgbClr val="082E69"/>
                </a:solidFill>
                <a:latin typeface="Verdana"/>
                <a:cs typeface="Verdana"/>
              </a:rPr>
              <a:t>t</a:t>
            </a:r>
            <a:r>
              <a:rPr dirty="0" sz="5300" spc="-38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300" spc="-550">
                <a:solidFill>
                  <a:srgbClr val="082E69"/>
                </a:solidFill>
                <a:latin typeface="Verdana"/>
                <a:cs typeface="Verdana"/>
              </a:rPr>
              <a:t>a</a:t>
            </a:r>
            <a:r>
              <a:rPr dirty="0" sz="5300" spc="-38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300" spc="-400">
                <a:solidFill>
                  <a:srgbClr val="082E69"/>
                </a:solidFill>
                <a:latin typeface="Verdana"/>
                <a:cs typeface="Verdana"/>
              </a:rPr>
              <a:t>p</a:t>
            </a:r>
            <a:r>
              <a:rPr dirty="0" sz="5300" spc="-550">
                <a:solidFill>
                  <a:srgbClr val="082E69"/>
                </a:solidFill>
                <a:latin typeface="Verdana"/>
                <a:cs typeface="Verdana"/>
              </a:rPr>
              <a:t>a</a:t>
            </a:r>
            <a:r>
              <a:rPr dirty="0" sz="5300" spc="-480">
                <a:solidFill>
                  <a:srgbClr val="082E69"/>
                </a:solidFill>
                <a:latin typeface="Verdana"/>
                <a:cs typeface="Verdana"/>
              </a:rPr>
              <a:t>r</a:t>
            </a:r>
            <a:r>
              <a:rPr dirty="0" sz="5300" spc="-204">
                <a:solidFill>
                  <a:srgbClr val="082E69"/>
                </a:solidFill>
                <a:latin typeface="Verdana"/>
                <a:cs typeface="Verdana"/>
              </a:rPr>
              <a:t>t</a:t>
            </a:r>
            <a:r>
              <a:rPr dirty="0" sz="5300" spc="-375">
                <a:solidFill>
                  <a:srgbClr val="082E69"/>
                </a:solidFill>
                <a:latin typeface="Verdana"/>
                <a:cs typeface="Verdana"/>
              </a:rPr>
              <a:t>i</a:t>
            </a:r>
            <a:r>
              <a:rPr dirty="0" sz="5300" spc="-10">
                <a:solidFill>
                  <a:srgbClr val="082E69"/>
                </a:solidFill>
                <a:latin typeface="Verdana"/>
                <a:cs typeface="Verdana"/>
              </a:rPr>
              <a:t>c</a:t>
            </a:r>
            <a:r>
              <a:rPr dirty="0" sz="5300" spc="-550">
                <a:solidFill>
                  <a:srgbClr val="082E69"/>
                </a:solidFill>
                <a:latin typeface="Verdana"/>
                <a:cs typeface="Verdana"/>
              </a:rPr>
              <a:t>u</a:t>
            </a:r>
            <a:r>
              <a:rPr dirty="0" sz="5300" spc="-320">
                <a:solidFill>
                  <a:srgbClr val="082E69"/>
                </a:solidFill>
                <a:latin typeface="Verdana"/>
                <a:cs typeface="Verdana"/>
              </a:rPr>
              <a:t>l</a:t>
            </a:r>
            <a:r>
              <a:rPr dirty="0" sz="5300" spc="-550">
                <a:solidFill>
                  <a:srgbClr val="082E69"/>
                </a:solidFill>
                <a:latin typeface="Verdana"/>
                <a:cs typeface="Verdana"/>
              </a:rPr>
              <a:t>a</a:t>
            </a:r>
            <a:r>
              <a:rPr dirty="0" sz="5300" spc="-380">
                <a:solidFill>
                  <a:srgbClr val="082E69"/>
                </a:solidFill>
                <a:latin typeface="Verdana"/>
                <a:cs typeface="Verdana"/>
              </a:rPr>
              <a:t>r  </a:t>
            </a:r>
            <a:r>
              <a:rPr dirty="0" sz="5300" spc="-5">
                <a:solidFill>
                  <a:srgbClr val="082E69"/>
                </a:solidFill>
                <a:latin typeface="Verdana"/>
                <a:cs typeface="Verdana"/>
              </a:rPr>
              <a:t>c</a:t>
            </a:r>
            <a:r>
              <a:rPr dirty="0" sz="5300" spc="-550">
                <a:solidFill>
                  <a:srgbClr val="082E69"/>
                </a:solidFill>
                <a:latin typeface="Verdana"/>
                <a:cs typeface="Verdana"/>
              </a:rPr>
              <a:t>a</a:t>
            </a:r>
            <a:r>
              <a:rPr dirty="0" sz="5300" spc="-1000">
                <a:solidFill>
                  <a:srgbClr val="082E69"/>
                </a:solidFill>
                <a:latin typeface="Verdana"/>
                <a:cs typeface="Verdana"/>
              </a:rPr>
              <a:t>m</a:t>
            </a:r>
            <a:r>
              <a:rPr dirty="0" sz="5300" spc="-400">
                <a:solidFill>
                  <a:srgbClr val="082E69"/>
                </a:solidFill>
                <a:latin typeface="Verdana"/>
                <a:cs typeface="Verdana"/>
              </a:rPr>
              <a:t>p</a:t>
            </a:r>
            <a:r>
              <a:rPr dirty="0" sz="5300" spc="-550">
                <a:solidFill>
                  <a:srgbClr val="082E69"/>
                </a:solidFill>
                <a:latin typeface="Verdana"/>
                <a:cs typeface="Verdana"/>
              </a:rPr>
              <a:t>u</a:t>
            </a:r>
            <a:r>
              <a:rPr dirty="0" sz="5300" spc="-405">
                <a:solidFill>
                  <a:srgbClr val="082E69"/>
                </a:solidFill>
                <a:latin typeface="Verdana"/>
                <a:cs typeface="Verdana"/>
              </a:rPr>
              <a:t>s</a:t>
            </a:r>
            <a:r>
              <a:rPr dirty="0" sz="5300" spc="-38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300" spc="-405">
                <a:solidFill>
                  <a:srgbClr val="082E69"/>
                </a:solidFill>
                <a:latin typeface="Verdana"/>
                <a:cs typeface="Verdana"/>
              </a:rPr>
              <a:t>s</a:t>
            </a:r>
            <a:r>
              <a:rPr dirty="0" sz="5300" spc="-204">
                <a:solidFill>
                  <a:srgbClr val="082E69"/>
                </a:solidFill>
                <a:latin typeface="Verdana"/>
                <a:cs typeface="Verdana"/>
              </a:rPr>
              <a:t>t</a:t>
            </a:r>
            <a:r>
              <a:rPr dirty="0" sz="5300" spc="-434">
                <a:solidFill>
                  <a:srgbClr val="082E69"/>
                </a:solidFill>
                <a:latin typeface="Verdana"/>
                <a:cs typeface="Verdana"/>
              </a:rPr>
              <a:t>o</a:t>
            </a:r>
            <a:r>
              <a:rPr dirty="0" sz="5300" spc="-480">
                <a:solidFill>
                  <a:srgbClr val="082E69"/>
                </a:solidFill>
                <a:latin typeface="Verdana"/>
                <a:cs typeface="Verdana"/>
              </a:rPr>
              <a:t>r</a:t>
            </a:r>
            <a:r>
              <a:rPr dirty="0" sz="5300" spc="-350">
                <a:solidFill>
                  <a:srgbClr val="082E69"/>
                </a:solidFill>
                <a:latin typeface="Verdana"/>
                <a:cs typeface="Verdana"/>
              </a:rPr>
              <a:t>e</a:t>
            </a:r>
            <a:r>
              <a:rPr dirty="0" sz="5300" spc="-434">
                <a:solidFill>
                  <a:srgbClr val="082E69"/>
                </a:solidFill>
                <a:latin typeface="Verdana"/>
                <a:cs typeface="Verdana"/>
              </a:rPr>
              <a:t>.</a:t>
            </a:r>
            <a:endParaRPr sz="5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28602" y="3665828"/>
            <a:ext cx="6419850" cy="116459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ctr" marR="499745">
              <a:lnSpc>
                <a:spcPct val="100000"/>
              </a:lnSpc>
              <a:spcBef>
                <a:spcPts val="440"/>
              </a:spcBef>
            </a:pPr>
            <a:r>
              <a:rPr dirty="0" sz="2200" spc="370">
                <a:latin typeface="Tahoma"/>
                <a:cs typeface="Tahoma"/>
              </a:rPr>
              <a:t>QUERY:</a:t>
            </a:r>
            <a:endParaRPr sz="2200">
              <a:latin typeface="Tahoma"/>
              <a:cs typeface="Tahoma"/>
            </a:endParaRPr>
          </a:p>
          <a:p>
            <a:pPr algn="ctr" marL="199390" marR="592455">
              <a:lnSpc>
                <a:spcPct val="113199"/>
              </a:lnSpc>
              <a:tabLst>
                <a:tab pos="1574165" algn="l"/>
                <a:tab pos="1815464" algn="l"/>
                <a:tab pos="2921000" algn="l"/>
                <a:tab pos="3384550" algn="l"/>
                <a:tab pos="3667760" algn="l"/>
              </a:tabLst>
            </a:pPr>
            <a:r>
              <a:rPr dirty="0" sz="2200" spc="430">
                <a:latin typeface="Tahoma"/>
                <a:cs typeface="Tahoma"/>
              </a:rPr>
              <a:t>S</a:t>
            </a:r>
            <a:r>
              <a:rPr dirty="0" sz="2200" spc="495">
                <a:latin typeface="Tahoma"/>
                <a:cs typeface="Tahoma"/>
              </a:rPr>
              <a:t>E</a:t>
            </a:r>
            <a:r>
              <a:rPr dirty="0" sz="2200" spc="365">
                <a:latin typeface="Tahoma"/>
                <a:cs typeface="Tahoma"/>
              </a:rPr>
              <a:t>L</a:t>
            </a:r>
            <a:r>
              <a:rPr dirty="0" sz="2200" spc="495">
                <a:latin typeface="Tahoma"/>
                <a:cs typeface="Tahoma"/>
              </a:rPr>
              <a:t>E</a:t>
            </a:r>
            <a:r>
              <a:rPr dirty="0" sz="2200" spc="500">
                <a:latin typeface="Tahoma"/>
                <a:cs typeface="Tahoma"/>
              </a:rPr>
              <a:t>C</a:t>
            </a:r>
            <a:r>
              <a:rPr dirty="0" sz="2200" spc="10">
                <a:latin typeface="Tahoma"/>
                <a:cs typeface="Tahoma"/>
              </a:rPr>
              <a:t>T</a:t>
            </a:r>
            <a:r>
              <a:rPr dirty="0" sz="2200">
                <a:latin typeface="Tahoma"/>
                <a:cs typeface="Tahoma"/>
              </a:rPr>
              <a:t>	</a:t>
            </a:r>
            <a:r>
              <a:rPr dirty="0" sz="2200" spc="-425">
                <a:latin typeface="Tahoma"/>
                <a:cs typeface="Tahoma"/>
              </a:rPr>
              <a:t>*</a:t>
            </a:r>
            <a:r>
              <a:rPr dirty="0" sz="2200">
                <a:latin typeface="Tahoma"/>
                <a:cs typeface="Tahoma"/>
              </a:rPr>
              <a:t>	</a:t>
            </a:r>
            <a:r>
              <a:rPr dirty="0" sz="2200" spc="400">
                <a:latin typeface="Tahoma"/>
                <a:cs typeface="Tahoma"/>
              </a:rPr>
              <a:t>F</a:t>
            </a:r>
            <a:r>
              <a:rPr dirty="0" sz="2200" spc="515">
                <a:latin typeface="Tahoma"/>
                <a:cs typeface="Tahoma"/>
              </a:rPr>
              <a:t>R</a:t>
            </a:r>
            <a:r>
              <a:rPr dirty="0" sz="2200" spc="520">
                <a:latin typeface="Tahoma"/>
                <a:cs typeface="Tahoma"/>
              </a:rPr>
              <a:t>O</a:t>
            </a:r>
            <a:r>
              <a:rPr dirty="0" sz="2200" spc="370">
                <a:latin typeface="Tahoma"/>
                <a:cs typeface="Tahoma"/>
              </a:rPr>
              <a:t>M</a:t>
            </a:r>
            <a:r>
              <a:rPr dirty="0" sz="2200">
                <a:latin typeface="Tahoma"/>
                <a:cs typeface="Tahoma"/>
              </a:rPr>
              <a:t>	</a:t>
            </a:r>
            <a:r>
              <a:rPr dirty="0" sz="2200" spc="500">
                <a:latin typeface="Tahoma"/>
                <a:cs typeface="Tahoma"/>
              </a:rPr>
              <a:t>C</a:t>
            </a:r>
            <a:r>
              <a:rPr dirty="0" sz="2200" spc="595">
                <a:latin typeface="Tahoma"/>
                <a:cs typeface="Tahoma"/>
              </a:rPr>
              <a:t>A</a:t>
            </a:r>
            <a:r>
              <a:rPr dirty="0" sz="2200" spc="635">
                <a:latin typeface="Tahoma"/>
                <a:cs typeface="Tahoma"/>
              </a:rPr>
              <a:t>M</a:t>
            </a:r>
            <a:r>
              <a:rPr dirty="0" sz="2200" spc="555">
                <a:latin typeface="Tahoma"/>
                <a:cs typeface="Tahoma"/>
              </a:rPr>
              <a:t>P</a:t>
            </a:r>
            <a:r>
              <a:rPr dirty="0" sz="2200" spc="530">
                <a:latin typeface="Tahoma"/>
                <a:cs typeface="Tahoma"/>
              </a:rPr>
              <a:t>U</a:t>
            </a:r>
            <a:r>
              <a:rPr dirty="0" sz="2200" spc="430">
                <a:latin typeface="Tahoma"/>
                <a:cs typeface="Tahoma"/>
              </a:rPr>
              <a:t>S</a:t>
            </a:r>
            <a:r>
              <a:rPr dirty="0" sz="2200" spc="330">
                <a:latin typeface="Tahoma"/>
                <a:cs typeface="Tahoma"/>
              </a:rPr>
              <a:t>_</a:t>
            </a:r>
            <a:r>
              <a:rPr dirty="0" sz="2200" spc="430">
                <a:latin typeface="Tahoma"/>
                <a:cs typeface="Tahoma"/>
              </a:rPr>
              <a:t>S</a:t>
            </a:r>
            <a:r>
              <a:rPr dirty="0" sz="2200" spc="275">
                <a:latin typeface="Tahoma"/>
                <a:cs typeface="Tahoma"/>
              </a:rPr>
              <a:t>T</a:t>
            </a:r>
            <a:r>
              <a:rPr dirty="0" sz="2200" spc="520">
                <a:latin typeface="Tahoma"/>
                <a:cs typeface="Tahoma"/>
              </a:rPr>
              <a:t>O</a:t>
            </a:r>
            <a:r>
              <a:rPr dirty="0" sz="2200" spc="515">
                <a:latin typeface="Tahoma"/>
                <a:cs typeface="Tahoma"/>
              </a:rPr>
              <a:t>R</a:t>
            </a:r>
            <a:r>
              <a:rPr dirty="0" sz="2200" spc="229">
                <a:latin typeface="Tahoma"/>
                <a:cs typeface="Tahoma"/>
              </a:rPr>
              <a:t>E</a:t>
            </a:r>
            <a:r>
              <a:rPr dirty="0" sz="2200" spc="-420">
                <a:latin typeface="Tahoma"/>
                <a:cs typeface="Tahoma"/>
              </a:rPr>
              <a:t> </a:t>
            </a:r>
            <a:r>
              <a:rPr dirty="0" sz="2200" spc="-240">
                <a:latin typeface="Tahoma"/>
                <a:cs typeface="Tahoma"/>
              </a:rPr>
              <a:t>1  </a:t>
            </a:r>
            <a:r>
              <a:rPr dirty="0" sz="2200" spc="595">
                <a:latin typeface="Tahoma"/>
                <a:cs typeface="Tahoma"/>
              </a:rPr>
              <a:t>W</a:t>
            </a:r>
            <a:r>
              <a:rPr dirty="0" sz="2200" spc="545">
                <a:latin typeface="Tahoma"/>
                <a:cs typeface="Tahoma"/>
              </a:rPr>
              <a:t>H</a:t>
            </a:r>
            <a:r>
              <a:rPr dirty="0" sz="2200" spc="495">
                <a:latin typeface="Tahoma"/>
                <a:cs typeface="Tahoma"/>
              </a:rPr>
              <a:t>E</a:t>
            </a:r>
            <a:r>
              <a:rPr dirty="0" sz="2200" spc="515">
                <a:latin typeface="Tahoma"/>
                <a:cs typeface="Tahoma"/>
              </a:rPr>
              <a:t>R</a:t>
            </a:r>
            <a:r>
              <a:rPr dirty="0" sz="2200" spc="229">
                <a:latin typeface="Tahoma"/>
                <a:cs typeface="Tahoma"/>
              </a:rPr>
              <a:t>E</a:t>
            </a:r>
            <a:r>
              <a:rPr dirty="0" sz="2200">
                <a:latin typeface="Tahoma"/>
                <a:cs typeface="Tahoma"/>
              </a:rPr>
              <a:t>	</a:t>
            </a:r>
            <a:r>
              <a:rPr dirty="0" sz="2200" spc="430">
                <a:latin typeface="Tahoma"/>
                <a:cs typeface="Tahoma"/>
              </a:rPr>
              <a:t>S</a:t>
            </a:r>
            <a:r>
              <a:rPr dirty="0" sz="2200" spc="275">
                <a:latin typeface="Tahoma"/>
                <a:cs typeface="Tahoma"/>
              </a:rPr>
              <a:t>T</a:t>
            </a:r>
            <a:r>
              <a:rPr dirty="0" sz="2200" spc="520">
                <a:latin typeface="Tahoma"/>
                <a:cs typeface="Tahoma"/>
              </a:rPr>
              <a:t>O</a:t>
            </a:r>
            <a:r>
              <a:rPr dirty="0" sz="2200" spc="515">
                <a:latin typeface="Tahoma"/>
                <a:cs typeface="Tahoma"/>
              </a:rPr>
              <a:t>R</a:t>
            </a:r>
            <a:r>
              <a:rPr dirty="0" sz="2200" spc="495">
                <a:latin typeface="Tahoma"/>
                <a:cs typeface="Tahoma"/>
              </a:rPr>
              <a:t>E</a:t>
            </a:r>
            <a:r>
              <a:rPr dirty="0" sz="2200" spc="330">
                <a:latin typeface="Tahoma"/>
                <a:cs typeface="Tahoma"/>
              </a:rPr>
              <a:t>_</a:t>
            </a:r>
            <a:r>
              <a:rPr dirty="0" sz="2200" spc="114">
                <a:latin typeface="Tahoma"/>
                <a:cs typeface="Tahoma"/>
              </a:rPr>
              <a:t>I</a:t>
            </a:r>
            <a:r>
              <a:rPr dirty="0" sz="2200" spc="240">
                <a:latin typeface="Tahoma"/>
                <a:cs typeface="Tahoma"/>
              </a:rPr>
              <a:t>D</a:t>
            </a:r>
            <a:r>
              <a:rPr dirty="0" sz="2200">
                <a:latin typeface="Tahoma"/>
                <a:cs typeface="Tahoma"/>
              </a:rPr>
              <a:t>	</a:t>
            </a:r>
            <a:r>
              <a:rPr dirty="0" sz="2200" spc="-490">
                <a:latin typeface="Tahoma"/>
                <a:cs typeface="Tahoma"/>
              </a:rPr>
              <a:t>=</a:t>
            </a:r>
            <a:r>
              <a:rPr dirty="0" sz="2200">
                <a:latin typeface="Tahoma"/>
                <a:cs typeface="Tahoma"/>
              </a:rPr>
              <a:t>	</a:t>
            </a:r>
            <a:r>
              <a:rPr dirty="0" sz="2200" spc="434">
                <a:latin typeface="Tahoma"/>
                <a:cs typeface="Tahoma"/>
              </a:rPr>
              <a:t>99</a:t>
            </a:r>
            <a:r>
              <a:rPr dirty="0" sz="2200" spc="195">
                <a:latin typeface="Tahoma"/>
                <a:cs typeface="Tahoma"/>
              </a:rPr>
              <a:t>8</a:t>
            </a:r>
            <a:r>
              <a:rPr dirty="0" sz="2200" spc="-420">
                <a:latin typeface="Tahoma"/>
                <a:cs typeface="Tahoma"/>
              </a:rPr>
              <a:t> </a:t>
            </a:r>
            <a:r>
              <a:rPr dirty="0" sz="2200" spc="-295">
                <a:latin typeface="Tahoma"/>
                <a:cs typeface="Tahoma"/>
              </a:rPr>
              <a:t>;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60850" y="0"/>
            <a:ext cx="11827510" cy="10287000"/>
            <a:chOff x="6460850" y="0"/>
            <a:chExt cx="1182751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0850" y="0"/>
              <a:ext cx="1182714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8144" y="2737600"/>
              <a:ext cx="2730162" cy="37776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0496" y="2673677"/>
              <a:ext cx="2994104" cy="396945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213989" y="6671760"/>
            <a:ext cx="2026920" cy="6743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2000" spc="15" b="1">
                <a:solidFill>
                  <a:srgbClr val="2E2E2E"/>
                </a:solidFill>
                <a:latin typeface="Tahoma"/>
                <a:cs typeface="Tahoma"/>
              </a:rPr>
              <a:t>S</a:t>
            </a:r>
            <a:r>
              <a:rPr dirty="0" sz="2000" spc="100" b="1">
                <a:solidFill>
                  <a:srgbClr val="2E2E2E"/>
                </a:solidFill>
                <a:latin typeface="Tahoma"/>
                <a:cs typeface="Tahoma"/>
              </a:rPr>
              <a:t>W</a:t>
            </a:r>
            <a:r>
              <a:rPr dirty="0" sz="2000" spc="165" b="1">
                <a:solidFill>
                  <a:srgbClr val="2E2E2E"/>
                </a:solidFill>
                <a:latin typeface="Tahoma"/>
                <a:cs typeface="Tahoma"/>
              </a:rPr>
              <a:t>A</a:t>
            </a:r>
            <a:r>
              <a:rPr dirty="0" sz="2000" spc="-10" b="1">
                <a:solidFill>
                  <a:srgbClr val="2E2E2E"/>
                </a:solidFill>
                <a:latin typeface="Tahoma"/>
                <a:cs typeface="Tahoma"/>
              </a:rPr>
              <a:t>T</a:t>
            </a:r>
            <a:r>
              <a:rPr dirty="0" sz="2000" spc="-335" b="1">
                <a:solidFill>
                  <a:srgbClr val="2E2E2E"/>
                </a:solidFill>
                <a:latin typeface="Tahoma"/>
                <a:cs typeface="Tahoma"/>
              </a:rPr>
              <a:t>I</a:t>
            </a:r>
            <a:r>
              <a:rPr dirty="0" sz="2000" spc="-125" b="1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000" spc="95" b="1">
                <a:solidFill>
                  <a:srgbClr val="2E2E2E"/>
                </a:solidFill>
                <a:latin typeface="Tahoma"/>
                <a:cs typeface="Tahoma"/>
              </a:rPr>
              <a:t>K</a:t>
            </a:r>
            <a:r>
              <a:rPr dirty="0" sz="2000" spc="30" b="1">
                <a:solidFill>
                  <a:srgbClr val="2E2E2E"/>
                </a:solidFill>
                <a:latin typeface="Tahoma"/>
                <a:cs typeface="Tahoma"/>
              </a:rPr>
              <a:t>U</a:t>
            </a:r>
            <a:r>
              <a:rPr dirty="0" sz="2000" spc="25" b="1">
                <a:solidFill>
                  <a:srgbClr val="2E2E2E"/>
                </a:solidFill>
                <a:latin typeface="Tahoma"/>
                <a:cs typeface="Tahoma"/>
              </a:rPr>
              <a:t>M</a:t>
            </a:r>
            <a:r>
              <a:rPr dirty="0" sz="2000" spc="165" b="1">
                <a:solidFill>
                  <a:srgbClr val="2E2E2E"/>
                </a:solidFill>
                <a:latin typeface="Tahoma"/>
                <a:cs typeface="Tahoma"/>
              </a:rPr>
              <a:t>A</a:t>
            </a:r>
            <a:r>
              <a:rPr dirty="0" sz="2000" spc="-10" b="1">
                <a:solidFill>
                  <a:srgbClr val="2E2E2E"/>
                </a:solidFill>
                <a:latin typeface="Tahoma"/>
                <a:cs typeface="Tahoma"/>
              </a:rPr>
              <a:t>R</a:t>
            </a:r>
            <a:r>
              <a:rPr dirty="0" sz="2000" spc="-335" b="1">
                <a:solidFill>
                  <a:srgbClr val="2E2E2E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1600" spc="-20">
                <a:solidFill>
                  <a:srgbClr val="2E2E2E"/>
                </a:solidFill>
                <a:latin typeface="Tahoma"/>
                <a:cs typeface="Tahoma"/>
              </a:rPr>
              <a:t>22121001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265192" y="321688"/>
            <a:ext cx="4023360" cy="8241665"/>
            <a:chOff x="14265192" y="321688"/>
            <a:chExt cx="4023360" cy="824166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79145" y="321688"/>
              <a:ext cx="2909398" cy="54720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2839" y="4657348"/>
              <a:ext cx="2730162" cy="377768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5192" y="4593424"/>
              <a:ext cx="2994104" cy="396945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828755" y="8591509"/>
            <a:ext cx="1867535" cy="6743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2000" spc="165" b="1">
                <a:solidFill>
                  <a:srgbClr val="2E2E2E"/>
                </a:solidFill>
                <a:latin typeface="Tahoma"/>
                <a:cs typeface="Tahoma"/>
              </a:rPr>
              <a:t>A</a:t>
            </a:r>
            <a:r>
              <a:rPr dirty="0" sz="2000" spc="25" b="1">
                <a:solidFill>
                  <a:srgbClr val="2E2E2E"/>
                </a:solidFill>
                <a:latin typeface="Tahoma"/>
                <a:cs typeface="Tahoma"/>
              </a:rPr>
              <a:t>N</a:t>
            </a:r>
            <a:r>
              <a:rPr dirty="0" sz="2000" spc="15" b="1">
                <a:solidFill>
                  <a:srgbClr val="2E2E2E"/>
                </a:solidFill>
                <a:latin typeface="Tahoma"/>
                <a:cs typeface="Tahoma"/>
              </a:rPr>
              <a:t>S</a:t>
            </a:r>
            <a:r>
              <a:rPr dirty="0" sz="2000" spc="35" b="1">
                <a:solidFill>
                  <a:srgbClr val="2E2E2E"/>
                </a:solidFill>
                <a:latin typeface="Tahoma"/>
                <a:cs typeface="Tahoma"/>
              </a:rPr>
              <a:t>H</a:t>
            </a:r>
            <a:r>
              <a:rPr dirty="0" sz="2000" spc="35" b="1">
                <a:solidFill>
                  <a:srgbClr val="2E2E2E"/>
                </a:solidFill>
                <a:latin typeface="Tahoma"/>
                <a:cs typeface="Tahoma"/>
              </a:rPr>
              <a:t>U</a:t>
            </a:r>
            <a:r>
              <a:rPr dirty="0" sz="2000" spc="-125" b="1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2E2E2E"/>
                </a:solidFill>
                <a:latin typeface="Tahoma"/>
                <a:cs typeface="Tahoma"/>
              </a:rPr>
              <a:t>S</a:t>
            </a:r>
            <a:r>
              <a:rPr dirty="0" sz="2000" spc="-340" b="1">
                <a:solidFill>
                  <a:srgbClr val="2E2E2E"/>
                </a:solidFill>
                <a:latin typeface="Tahoma"/>
                <a:cs typeface="Tahoma"/>
              </a:rPr>
              <a:t>I</a:t>
            </a:r>
            <a:r>
              <a:rPr dirty="0" sz="2000" spc="25" b="1">
                <a:solidFill>
                  <a:srgbClr val="2E2E2E"/>
                </a:solidFill>
                <a:latin typeface="Tahoma"/>
                <a:cs typeface="Tahoma"/>
              </a:rPr>
              <a:t>N</a:t>
            </a:r>
            <a:r>
              <a:rPr dirty="0" sz="2000" spc="-10" b="1">
                <a:solidFill>
                  <a:srgbClr val="2E2E2E"/>
                </a:solidFill>
                <a:latin typeface="Tahoma"/>
                <a:cs typeface="Tahoma"/>
              </a:rPr>
              <a:t>G</a:t>
            </a:r>
            <a:r>
              <a:rPr dirty="0" sz="2000" spc="40" b="1">
                <a:solidFill>
                  <a:srgbClr val="2E2E2E"/>
                </a:solidFill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1600" spc="-35">
                <a:solidFill>
                  <a:srgbClr val="2E2E2E"/>
                </a:solidFill>
                <a:latin typeface="Tahoma"/>
                <a:cs typeface="Tahoma"/>
              </a:rPr>
              <a:t>22121104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8626" y="8215746"/>
            <a:ext cx="6998228" cy="207116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1932716"/>
            <a:ext cx="901065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229">
                <a:solidFill>
                  <a:srgbClr val="004AAC"/>
                </a:solidFill>
                <a:latin typeface="Tahoma"/>
                <a:cs typeface="Tahoma"/>
              </a:rPr>
              <a:t>PRESENTED</a:t>
            </a:r>
            <a:r>
              <a:rPr dirty="0" sz="9000" spc="-63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dirty="0" sz="9000" spc="170">
                <a:solidFill>
                  <a:srgbClr val="004AAC"/>
                </a:solidFill>
                <a:latin typeface="Tahoma"/>
                <a:cs typeface="Tahoma"/>
              </a:rPr>
              <a:t>BY</a:t>
            </a:r>
            <a:endParaRPr sz="9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2418" y="4051294"/>
            <a:ext cx="5579745" cy="2549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100"/>
              </a:spcBef>
            </a:pPr>
            <a:r>
              <a:rPr dirty="0" sz="2500" spc="125">
                <a:solidFill>
                  <a:srgbClr val="2E2E2E"/>
                </a:solidFill>
                <a:latin typeface="Tahoma"/>
                <a:cs typeface="Tahoma"/>
              </a:rPr>
              <a:t>"We </a:t>
            </a:r>
            <a:r>
              <a:rPr dirty="0" sz="2500" spc="210">
                <a:solidFill>
                  <a:srgbClr val="2E2E2E"/>
                </a:solidFill>
                <a:latin typeface="Tahoma"/>
                <a:cs typeface="Tahoma"/>
              </a:rPr>
              <a:t>will </a:t>
            </a:r>
            <a:r>
              <a:rPr dirty="0" sz="2500" spc="165">
                <a:solidFill>
                  <a:srgbClr val="2E2E2E"/>
                </a:solidFill>
                <a:latin typeface="Tahoma"/>
                <a:cs typeface="Tahoma"/>
              </a:rPr>
              <a:t>present </a:t>
            </a:r>
            <a:r>
              <a:rPr dirty="0" sz="2500" spc="229">
                <a:solidFill>
                  <a:srgbClr val="2E2E2E"/>
                </a:solidFill>
                <a:latin typeface="Tahoma"/>
                <a:cs typeface="Tahoma"/>
              </a:rPr>
              <a:t>on </a:t>
            </a:r>
            <a:r>
              <a:rPr dirty="0" sz="2500" spc="200">
                <a:solidFill>
                  <a:srgbClr val="2E2E2E"/>
                </a:solidFill>
                <a:latin typeface="Tahoma"/>
                <a:cs typeface="Tahoma"/>
              </a:rPr>
              <a:t>the </a:t>
            </a:r>
            <a:r>
              <a:rPr dirty="0" sz="2500" spc="160">
                <a:solidFill>
                  <a:srgbClr val="2E2E2E"/>
                </a:solidFill>
                <a:latin typeface="Tahoma"/>
                <a:cs typeface="Tahoma"/>
              </a:rPr>
              <a:t>benefits </a:t>
            </a:r>
            <a:r>
              <a:rPr dirty="0" sz="2500" spc="165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240">
                <a:solidFill>
                  <a:srgbClr val="2E2E2E"/>
                </a:solidFill>
                <a:latin typeface="Tahoma"/>
                <a:cs typeface="Tahoma"/>
              </a:rPr>
              <a:t>and </a:t>
            </a:r>
            <a:r>
              <a:rPr dirty="0" sz="2500" spc="229">
                <a:solidFill>
                  <a:srgbClr val="2E2E2E"/>
                </a:solidFill>
                <a:latin typeface="Tahoma"/>
                <a:cs typeface="Tahoma"/>
              </a:rPr>
              <a:t>implementation </a:t>
            </a:r>
            <a:r>
              <a:rPr dirty="0" sz="2500" spc="130">
                <a:solidFill>
                  <a:srgbClr val="2E2E2E"/>
                </a:solidFill>
                <a:latin typeface="Tahoma"/>
                <a:cs typeface="Tahoma"/>
              </a:rPr>
              <a:t>strategies of </a:t>
            </a:r>
            <a:r>
              <a:rPr dirty="0" sz="2500" spc="135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85">
                <a:solidFill>
                  <a:srgbClr val="2E2E2E"/>
                </a:solidFill>
                <a:latin typeface="Tahoma"/>
                <a:cs typeface="Tahoma"/>
              </a:rPr>
              <a:t>centralized</a:t>
            </a:r>
            <a:r>
              <a:rPr dirty="0" sz="2500" spc="-16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80">
                <a:solidFill>
                  <a:srgbClr val="2E2E2E"/>
                </a:solidFill>
                <a:latin typeface="Tahoma"/>
                <a:cs typeface="Tahoma"/>
              </a:rPr>
              <a:t>database</a:t>
            </a:r>
            <a:r>
              <a:rPr dirty="0" sz="2500" spc="-16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250">
                <a:solidFill>
                  <a:srgbClr val="2E2E2E"/>
                </a:solidFill>
                <a:latin typeface="Tahoma"/>
                <a:cs typeface="Tahoma"/>
              </a:rPr>
              <a:t>management </a:t>
            </a:r>
            <a:r>
              <a:rPr dirty="0" sz="2500" spc="-765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50">
                <a:solidFill>
                  <a:srgbClr val="2E2E2E"/>
                </a:solidFill>
                <a:latin typeface="Tahoma"/>
                <a:cs typeface="Tahoma"/>
              </a:rPr>
              <a:t>systems </a:t>
            </a:r>
            <a:r>
              <a:rPr dirty="0" sz="2500" spc="190">
                <a:solidFill>
                  <a:srgbClr val="2E2E2E"/>
                </a:solidFill>
                <a:latin typeface="Tahoma"/>
                <a:cs typeface="Tahoma"/>
              </a:rPr>
              <a:t>to </a:t>
            </a:r>
            <a:r>
              <a:rPr dirty="0" sz="2500" spc="204">
                <a:solidFill>
                  <a:srgbClr val="2E2E2E"/>
                </a:solidFill>
                <a:latin typeface="Tahoma"/>
                <a:cs typeface="Tahoma"/>
              </a:rPr>
              <a:t>improve </a:t>
            </a:r>
            <a:r>
              <a:rPr dirty="0" sz="2500" spc="175">
                <a:solidFill>
                  <a:srgbClr val="2E2E2E"/>
                </a:solidFill>
                <a:latin typeface="Tahoma"/>
                <a:cs typeface="Tahoma"/>
              </a:rPr>
              <a:t>organizational </a:t>
            </a:r>
            <a:r>
              <a:rPr dirty="0" sz="2500" spc="-77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50">
                <a:solidFill>
                  <a:srgbClr val="2E2E2E"/>
                </a:solidFill>
                <a:latin typeface="Tahoma"/>
                <a:cs typeface="Tahoma"/>
              </a:rPr>
              <a:t>efficiency</a:t>
            </a:r>
            <a:r>
              <a:rPr dirty="0" sz="2500" spc="-145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240">
                <a:solidFill>
                  <a:srgbClr val="2E2E2E"/>
                </a:solidFill>
                <a:latin typeface="Tahoma"/>
                <a:cs typeface="Tahoma"/>
              </a:rPr>
              <a:t>and</a:t>
            </a:r>
            <a:r>
              <a:rPr dirty="0" sz="2500" spc="-145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95">
                <a:solidFill>
                  <a:srgbClr val="2E2E2E"/>
                </a:solidFill>
                <a:latin typeface="Tahoma"/>
                <a:cs typeface="Tahoma"/>
              </a:rPr>
              <a:t>data</a:t>
            </a:r>
            <a:r>
              <a:rPr dirty="0" sz="2500" spc="-14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14">
                <a:solidFill>
                  <a:srgbClr val="2E2E2E"/>
                </a:solidFill>
                <a:latin typeface="Tahoma"/>
                <a:cs typeface="Tahoma"/>
              </a:rPr>
              <a:t>accessibility."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58303"/>
            <a:ext cx="4475480" cy="1028700"/>
          </a:xfrm>
          <a:custGeom>
            <a:avLst/>
            <a:gdLst/>
            <a:ahLst/>
            <a:cxnLst/>
            <a:rect l="l" t="t" r="r" b="b"/>
            <a:pathLst>
              <a:path w="4475480" h="1028700">
                <a:moveTo>
                  <a:pt x="4475443" y="1028696"/>
                </a:moveTo>
                <a:lnTo>
                  <a:pt x="0" y="1028696"/>
                </a:lnTo>
                <a:lnTo>
                  <a:pt x="0" y="0"/>
                </a:lnTo>
                <a:lnTo>
                  <a:pt x="3361387" y="0"/>
                </a:lnTo>
                <a:lnTo>
                  <a:pt x="4475443" y="1026913"/>
                </a:lnTo>
                <a:lnTo>
                  <a:pt x="4475443" y="1028696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4552" y="9612314"/>
            <a:ext cx="177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7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51692" y="2"/>
            <a:ext cx="3036570" cy="2799080"/>
          </a:xfrm>
          <a:custGeom>
            <a:avLst/>
            <a:gdLst/>
            <a:ahLst/>
            <a:cxnLst/>
            <a:rect l="l" t="t" r="r" b="b"/>
            <a:pathLst>
              <a:path w="3036569" h="2799080">
                <a:moveTo>
                  <a:pt x="0" y="0"/>
                </a:moveTo>
                <a:lnTo>
                  <a:pt x="3036308" y="0"/>
                </a:lnTo>
                <a:lnTo>
                  <a:pt x="3036307" y="2798802"/>
                </a:lnTo>
                <a:lnTo>
                  <a:pt x="0" y="0"/>
                </a:lnTo>
                <a:close/>
              </a:path>
            </a:pathLst>
          </a:custGeom>
          <a:solidFill>
            <a:srgbClr val="2B8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709303"/>
            <a:ext cx="15916275" cy="2357120"/>
          </a:xfrm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6100"/>
              </a:lnSpc>
              <a:spcBef>
                <a:spcPts val="345"/>
              </a:spcBef>
              <a:tabLst>
                <a:tab pos="897255" algn="l"/>
              </a:tabLst>
            </a:pPr>
            <a:r>
              <a:rPr dirty="0" sz="5100" spc="-635">
                <a:solidFill>
                  <a:srgbClr val="082E69"/>
                </a:solidFill>
                <a:latin typeface="Verdana"/>
                <a:cs typeface="Verdana"/>
              </a:rPr>
              <a:t>7.	</a:t>
            </a:r>
            <a:r>
              <a:rPr dirty="0" sz="5100" spc="-385">
                <a:solidFill>
                  <a:srgbClr val="082E69"/>
                </a:solidFill>
                <a:latin typeface="Verdana"/>
                <a:cs typeface="Verdana"/>
              </a:rPr>
              <a:t>update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350">
                <a:solidFill>
                  <a:srgbClr val="082E69"/>
                </a:solidFill>
                <a:latin typeface="Verdana"/>
                <a:cs typeface="Verdana"/>
              </a:rPr>
              <a:t>the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450">
                <a:solidFill>
                  <a:srgbClr val="082E69"/>
                </a:solidFill>
                <a:latin typeface="Verdana"/>
                <a:cs typeface="Verdana"/>
              </a:rPr>
              <a:t>salary</a:t>
            </a:r>
            <a:r>
              <a:rPr dirty="0" sz="5100" spc="-355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270">
                <a:solidFill>
                  <a:srgbClr val="082E69"/>
                </a:solidFill>
                <a:latin typeface="Verdana"/>
                <a:cs typeface="Verdana"/>
              </a:rPr>
              <a:t>of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350">
                <a:solidFill>
                  <a:srgbClr val="082E69"/>
                </a:solidFill>
                <a:latin typeface="Verdana"/>
                <a:cs typeface="Verdana"/>
              </a:rPr>
              <a:t>the</a:t>
            </a:r>
            <a:r>
              <a:rPr dirty="0" sz="5100" spc="-355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490">
                <a:solidFill>
                  <a:srgbClr val="082E69"/>
                </a:solidFill>
                <a:latin typeface="Verdana"/>
                <a:cs typeface="Verdana"/>
              </a:rPr>
              <a:t>Worker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450">
                <a:solidFill>
                  <a:srgbClr val="082E69"/>
                </a:solidFill>
                <a:latin typeface="Verdana"/>
                <a:cs typeface="Verdana"/>
              </a:rPr>
              <a:t>in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350">
                <a:solidFill>
                  <a:srgbClr val="082E69"/>
                </a:solidFill>
                <a:latin typeface="Verdana"/>
                <a:cs typeface="Verdana"/>
              </a:rPr>
              <a:t>the</a:t>
            </a:r>
            <a:r>
              <a:rPr dirty="0" sz="5100" spc="-355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550">
                <a:solidFill>
                  <a:srgbClr val="082E69"/>
                </a:solidFill>
                <a:latin typeface="Verdana"/>
                <a:cs typeface="Verdana"/>
              </a:rPr>
              <a:t>"worker" </a:t>
            </a:r>
            <a:r>
              <a:rPr dirty="0" sz="5100" spc="-173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195">
                <a:solidFill>
                  <a:srgbClr val="082E69"/>
                </a:solidFill>
                <a:latin typeface="Verdana"/>
                <a:cs typeface="Verdana"/>
              </a:rPr>
              <a:t>t</a:t>
            </a:r>
            <a:r>
              <a:rPr dirty="0" sz="5100" spc="-525">
                <a:solidFill>
                  <a:srgbClr val="082E69"/>
                </a:solidFill>
                <a:latin typeface="Verdana"/>
                <a:cs typeface="Verdana"/>
              </a:rPr>
              <a:t>a</a:t>
            </a:r>
            <a:r>
              <a:rPr dirty="0" sz="5100" spc="-355">
                <a:solidFill>
                  <a:srgbClr val="082E69"/>
                </a:solidFill>
                <a:latin typeface="Verdana"/>
                <a:cs typeface="Verdana"/>
              </a:rPr>
              <a:t>b</a:t>
            </a:r>
            <a:r>
              <a:rPr dirty="0" sz="5100" spc="-305">
                <a:solidFill>
                  <a:srgbClr val="082E69"/>
                </a:solidFill>
                <a:latin typeface="Verdana"/>
                <a:cs typeface="Verdana"/>
              </a:rPr>
              <a:t>l</a:t>
            </a:r>
            <a:r>
              <a:rPr dirty="0" sz="5100" spc="-330">
                <a:solidFill>
                  <a:srgbClr val="082E69"/>
                </a:solidFill>
                <a:latin typeface="Verdana"/>
                <a:cs typeface="Verdana"/>
              </a:rPr>
              <a:t>e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880">
                <a:solidFill>
                  <a:srgbClr val="082E69"/>
                </a:solidFill>
                <a:latin typeface="Verdana"/>
                <a:cs typeface="Verdana"/>
              </a:rPr>
              <a:t>w</a:t>
            </a:r>
            <a:r>
              <a:rPr dirty="0" sz="5100" spc="-520">
                <a:solidFill>
                  <a:srgbClr val="082E69"/>
                </a:solidFill>
                <a:latin typeface="Verdana"/>
                <a:cs typeface="Verdana"/>
              </a:rPr>
              <a:t>h</a:t>
            </a:r>
            <a:r>
              <a:rPr dirty="0" sz="5100" spc="-409">
                <a:solidFill>
                  <a:srgbClr val="082E69"/>
                </a:solidFill>
                <a:latin typeface="Verdana"/>
                <a:cs typeface="Verdana"/>
              </a:rPr>
              <a:t>o</a:t>
            </a:r>
            <a:r>
              <a:rPr dirty="0" sz="5100" spc="-385">
                <a:solidFill>
                  <a:srgbClr val="082E69"/>
                </a:solidFill>
                <a:latin typeface="Verdana"/>
                <a:cs typeface="Verdana"/>
              </a:rPr>
              <a:t>s</a:t>
            </a:r>
            <a:r>
              <a:rPr dirty="0" sz="5100" spc="-330">
                <a:solidFill>
                  <a:srgbClr val="082E69"/>
                </a:solidFill>
                <a:latin typeface="Verdana"/>
                <a:cs typeface="Verdana"/>
              </a:rPr>
              <a:t>e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355">
                <a:solidFill>
                  <a:srgbClr val="082E69"/>
                </a:solidFill>
                <a:latin typeface="Verdana"/>
                <a:cs typeface="Verdana"/>
              </a:rPr>
              <a:t>i</a:t>
            </a:r>
            <a:r>
              <a:rPr dirty="0" sz="5100" spc="-345">
                <a:solidFill>
                  <a:srgbClr val="082E69"/>
                </a:solidFill>
                <a:latin typeface="Verdana"/>
                <a:cs typeface="Verdana"/>
              </a:rPr>
              <a:t>d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355">
                <a:solidFill>
                  <a:srgbClr val="082E69"/>
                </a:solidFill>
                <a:latin typeface="Verdana"/>
                <a:cs typeface="Verdana"/>
              </a:rPr>
              <a:t>i</a:t>
            </a:r>
            <a:r>
              <a:rPr dirty="0" sz="5100" spc="-385">
                <a:solidFill>
                  <a:srgbClr val="082E69"/>
                </a:solidFill>
                <a:latin typeface="Verdana"/>
                <a:cs typeface="Verdana"/>
              </a:rPr>
              <a:t>s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1585">
                <a:solidFill>
                  <a:srgbClr val="082E69"/>
                </a:solidFill>
                <a:latin typeface="Verdana"/>
                <a:cs typeface="Verdana"/>
              </a:rPr>
              <a:t>1</a:t>
            </a:r>
            <a:r>
              <a:rPr dirty="0" sz="5100" spc="-855">
                <a:solidFill>
                  <a:srgbClr val="082E69"/>
                </a:solidFill>
                <a:latin typeface="Verdana"/>
                <a:cs typeface="Verdana"/>
              </a:rPr>
              <a:t>7</a:t>
            </a:r>
            <a:r>
              <a:rPr dirty="0" sz="5100" spc="-610">
                <a:solidFill>
                  <a:srgbClr val="082E69"/>
                </a:solidFill>
                <a:latin typeface="Verdana"/>
                <a:cs typeface="Verdana"/>
              </a:rPr>
              <a:t>6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350">
                <a:solidFill>
                  <a:srgbClr val="082E69"/>
                </a:solidFill>
                <a:latin typeface="Verdana"/>
                <a:cs typeface="Verdana"/>
              </a:rPr>
              <a:t>b</a:t>
            </a:r>
            <a:r>
              <a:rPr dirty="0" sz="5100" spc="-495">
                <a:solidFill>
                  <a:srgbClr val="082E69"/>
                </a:solidFill>
                <a:latin typeface="Verdana"/>
                <a:cs typeface="Verdana"/>
              </a:rPr>
              <a:t>y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955">
                <a:solidFill>
                  <a:srgbClr val="082E69"/>
                </a:solidFill>
                <a:latin typeface="Verdana"/>
                <a:cs typeface="Verdana"/>
              </a:rPr>
              <a:t>m</a:t>
            </a:r>
            <a:r>
              <a:rPr dirty="0" sz="5100" spc="-520">
                <a:solidFill>
                  <a:srgbClr val="082E69"/>
                </a:solidFill>
                <a:latin typeface="Verdana"/>
                <a:cs typeface="Verdana"/>
              </a:rPr>
              <a:t>u</a:t>
            </a:r>
            <a:r>
              <a:rPr dirty="0" sz="5100" spc="-305">
                <a:solidFill>
                  <a:srgbClr val="082E69"/>
                </a:solidFill>
                <a:latin typeface="Verdana"/>
                <a:cs typeface="Verdana"/>
              </a:rPr>
              <a:t>l</a:t>
            </a:r>
            <a:r>
              <a:rPr dirty="0" sz="5100" spc="-195">
                <a:solidFill>
                  <a:srgbClr val="082E69"/>
                </a:solidFill>
                <a:latin typeface="Verdana"/>
                <a:cs typeface="Verdana"/>
              </a:rPr>
              <a:t>t</a:t>
            </a:r>
            <a:r>
              <a:rPr dirty="0" sz="5100" spc="-355">
                <a:solidFill>
                  <a:srgbClr val="082E69"/>
                </a:solidFill>
                <a:latin typeface="Verdana"/>
                <a:cs typeface="Verdana"/>
              </a:rPr>
              <a:t>i</a:t>
            </a:r>
            <a:r>
              <a:rPr dirty="0" sz="5100" spc="-375">
                <a:solidFill>
                  <a:srgbClr val="082E69"/>
                </a:solidFill>
                <a:latin typeface="Verdana"/>
                <a:cs typeface="Verdana"/>
              </a:rPr>
              <a:t>p</a:t>
            </a:r>
            <a:r>
              <a:rPr dirty="0" sz="5100" spc="-305">
                <a:solidFill>
                  <a:srgbClr val="082E69"/>
                </a:solidFill>
                <a:latin typeface="Verdana"/>
                <a:cs typeface="Verdana"/>
              </a:rPr>
              <a:t>l</a:t>
            </a:r>
            <a:r>
              <a:rPr dirty="0" sz="5100" spc="-495">
                <a:solidFill>
                  <a:srgbClr val="082E69"/>
                </a:solidFill>
                <a:latin typeface="Verdana"/>
                <a:cs typeface="Verdana"/>
              </a:rPr>
              <a:t>y</a:t>
            </a:r>
            <a:r>
              <a:rPr dirty="0" sz="5100" spc="-355">
                <a:solidFill>
                  <a:srgbClr val="082E69"/>
                </a:solidFill>
                <a:latin typeface="Verdana"/>
                <a:cs typeface="Verdana"/>
              </a:rPr>
              <a:t>i</a:t>
            </a:r>
            <a:r>
              <a:rPr dirty="0" sz="5100" spc="-545">
                <a:solidFill>
                  <a:srgbClr val="082E69"/>
                </a:solidFill>
                <a:latin typeface="Verdana"/>
                <a:cs typeface="Verdana"/>
              </a:rPr>
              <a:t>n</a:t>
            </a:r>
            <a:r>
              <a:rPr dirty="0" sz="5100" spc="-445">
                <a:solidFill>
                  <a:srgbClr val="082E69"/>
                </a:solidFill>
                <a:latin typeface="Verdana"/>
                <a:cs typeface="Verdana"/>
              </a:rPr>
              <a:t>g</a:t>
            </a:r>
            <a:endParaRPr sz="5100">
              <a:latin typeface="Verdana"/>
              <a:cs typeface="Verdana"/>
            </a:endParaRPr>
          </a:p>
          <a:p>
            <a:pPr marL="187960">
              <a:lnSpc>
                <a:spcPts val="5910"/>
              </a:lnSpc>
            </a:pPr>
            <a:r>
              <a:rPr dirty="0" sz="5100" spc="-195">
                <a:solidFill>
                  <a:srgbClr val="082E69"/>
                </a:solidFill>
                <a:latin typeface="Verdana"/>
                <a:cs typeface="Verdana"/>
              </a:rPr>
              <a:t>t</a:t>
            </a:r>
            <a:r>
              <a:rPr dirty="0" sz="5100" spc="-520">
                <a:solidFill>
                  <a:srgbClr val="082E69"/>
                </a:solidFill>
                <a:latin typeface="Verdana"/>
                <a:cs typeface="Verdana"/>
              </a:rPr>
              <a:t>h</a:t>
            </a:r>
            <a:r>
              <a:rPr dirty="0" sz="5100" spc="-330">
                <a:solidFill>
                  <a:srgbClr val="082E69"/>
                </a:solidFill>
                <a:latin typeface="Verdana"/>
                <a:cs typeface="Verdana"/>
              </a:rPr>
              <a:t>e</a:t>
            </a:r>
            <a:r>
              <a:rPr dirty="0" sz="5100" spc="-355">
                <a:solidFill>
                  <a:srgbClr val="082E69"/>
                </a:solidFill>
                <a:latin typeface="Verdana"/>
                <a:cs typeface="Verdana"/>
              </a:rPr>
              <a:t>i</a:t>
            </a:r>
            <a:r>
              <a:rPr dirty="0" sz="5100" spc="-455">
                <a:solidFill>
                  <a:srgbClr val="082E69"/>
                </a:solidFill>
                <a:latin typeface="Verdana"/>
                <a:cs typeface="Verdana"/>
              </a:rPr>
              <a:t>r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330">
                <a:solidFill>
                  <a:srgbClr val="082E69"/>
                </a:solidFill>
                <a:latin typeface="Verdana"/>
                <a:cs typeface="Verdana"/>
              </a:rPr>
              <a:t>e</a:t>
            </a:r>
            <a:r>
              <a:rPr dirty="0" sz="5100" spc="-660">
                <a:solidFill>
                  <a:srgbClr val="082E69"/>
                </a:solidFill>
                <a:latin typeface="Verdana"/>
                <a:cs typeface="Verdana"/>
              </a:rPr>
              <a:t>x</a:t>
            </a:r>
            <a:r>
              <a:rPr dirty="0" sz="5100" spc="-355">
                <a:solidFill>
                  <a:srgbClr val="082E69"/>
                </a:solidFill>
                <a:latin typeface="Verdana"/>
                <a:cs typeface="Verdana"/>
              </a:rPr>
              <a:t>i</a:t>
            </a:r>
            <a:r>
              <a:rPr dirty="0" sz="5100" spc="-385">
                <a:solidFill>
                  <a:srgbClr val="082E69"/>
                </a:solidFill>
                <a:latin typeface="Verdana"/>
                <a:cs typeface="Verdana"/>
              </a:rPr>
              <a:t>s</a:t>
            </a:r>
            <a:r>
              <a:rPr dirty="0" sz="5100" spc="-195">
                <a:solidFill>
                  <a:srgbClr val="082E69"/>
                </a:solidFill>
                <a:latin typeface="Verdana"/>
                <a:cs typeface="Verdana"/>
              </a:rPr>
              <a:t>t</a:t>
            </a:r>
            <a:r>
              <a:rPr dirty="0" sz="5100" spc="-355">
                <a:solidFill>
                  <a:srgbClr val="082E69"/>
                </a:solidFill>
                <a:latin typeface="Verdana"/>
                <a:cs typeface="Verdana"/>
              </a:rPr>
              <a:t>i</a:t>
            </a:r>
            <a:r>
              <a:rPr dirty="0" sz="5100" spc="-545">
                <a:solidFill>
                  <a:srgbClr val="082E69"/>
                </a:solidFill>
                <a:latin typeface="Verdana"/>
                <a:cs typeface="Verdana"/>
              </a:rPr>
              <a:t>n</a:t>
            </a:r>
            <a:r>
              <a:rPr dirty="0" sz="5100" spc="-445">
                <a:solidFill>
                  <a:srgbClr val="082E69"/>
                </a:solidFill>
                <a:latin typeface="Verdana"/>
                <a:cs typeface="Verdana"/>
              </a:rPr>
              <a:t>g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385">
                <a:solidFill>
                  <a:srgbClr val="082E69"/>
                </a:solidFill>
                <a:latin typeface="Verdana"/>
                <a:cs typeface="Verdana"/>
              </a:rPr>
              <a:t>s</a:t>
            </a:r>
            <a:r>
              <a:rPr dirty="0" sz="5100" spc="-525">
                <a:solidFill>
                  <a:srgbClr val="082E69"/>
                </a:solidFill>
                <a:latin typeface="Verdana"/>
                <a:cs typeface="Verdana"/>
              </a:rPr>
              <a:t>a</a:t>
            </a:r>
            <a:r>
              <a:rPr dirty="0" sz="5100" spc="-305">
                <a:solidFill>
                  <a:srgbClr val="082E69"/>
                </a:solidFill>
                <a:latin typeface="Verdana"/>
                <a:cs typeface="Verdana"/>
              </a:rPr>
              <a:t>l</a:t>
            </a:r>
            <a:r>
              <a:rPr dirty="0" sz="5100" spc="-525">
                <a:solidFill>
                  <a:srgbClr val="082E69"/>
                </a:solidFill>
                <a:latin typeface="Verdana"/>
                <a:cs typeface="Verdana"/>
              </a:rPr>
              <a:t>a</a:t>
            </a:r>
            <a:r>
              <a:rPr dirty="0" sz="5100" spc="-455">
                <a:solidFill>
                  <a:srgbClr val="082E69"/>
                </a:solidFill>
                <a:latin typeface="Verdana"/>
                <a:cs typeface="Verdana"/>
              </a:rPr>
              <a:t>r</a:t>
            </a:r>
            <a:r>
              <a:rPr dirty="0" sz="5100" spc="-495">
                <a:solidFill>
                  <a:srgbClr val="082E69"/>
                </a:solidFill>
                <a:latin typeface="Verdana"/>
                <a:cs typeface="Verdana"/>
              </a:rPr>
              <a:t>y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350">
                <a:solidFill>
                  <a:srgbClr val="082E69"/>
                </a:solidFill>
                <a:latin typeface="Verdana"/>
                <a:cs typeface="Verdana"/>
              </a:rPr>
              <a:t>b</a:t>
            </a:r>
            <a:r>
              <a:rPr dirty="0" sz="5100" spc="-495">
                <a:solidFill>
                  <a:srgbClr val="082E69"/>
                </a:solidFill>
                <a:latin typeface="Verdana"/>
                <a:cs typeface="Verdana"/>
              </a:rPr>
              <a:t>y</a:t>
            </a:r>
            <a:r>
              <a:rPr dirty="0" sz="5100" spc="-360">
                <a:solidFill>
                  <a:srgbClr val="082E69"/>
                </a:solidFill>
                <a:latin typeface="Verdana"/>
                <a:cs typeface="Verdana"/>
              </a:rPr>
              <a:t> </a:t>
            </a:r>
            <a:r>
              <a:rPr dirty="0" sz="5100" spc="-1585">
                <a:solidFill>
                  <a:srgbClr val="082E69"/>
                </a:solidFill>
                <a:latin typeface="Verdana"/>
                <a:cs typeface="Verdana"/>
              </a:rPr>
              <a:t>1</a:t>
            </a:r>
            <a:r>
              <a:rPr dirty="0" sz="5100" spc="-415">
                <a:solidFill>
                  <a:srgbClr val="082E69"/>
                </a:solidFill>
                <a:latin typeface="Verdana"/>
                <a:cs typeface="Verdana"/>
              </a:rPr>
              <a:t>.</a:t>
            </a:r>
            <a:r>
              <a:rPr dirty="0" sz="5100" spc="-1585">
                <a:solidFill>
                  <a:srgbClr val="082E69"/>
                </a:solidFill>
                <a:latin typeface="Verdana"/>
                <a:cs typeface="Verdana"/>
              </a:rPr>
              <a:t>1</a:t>
            </a:r>
            <a:endParaRPr sz="5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29846" y="3715335"/>
            <a:ext cx="9286875" cy="4610735"/>
            <a:chOff x="4229846" y="3715335"/>
            <a:chExt cx="9286875" cy="4610735"/>
          </a:xfrm>
        </p:grpSpPr>
        <p:sp>
          <p:nvSpPr>
            <p:cNvPr id="7" name="object 7"/>
            <p:cNvSpPr/>
            <p:nvPr/>
          </p:nvSpPr>
          <p:spPr>
            <a:xfrm>
              <a:off x="4239319" y="3724867"/>
              <a:ext cx="9271000" cy="4587240"/>
            </a:xfrm>
            <a:custGeom>
              <a:avLst/>
              <a:gdLst/>
              <a:ahLst/>
              <a:cxnLst/>
              <a:rect l="l" t="t" r="r" b="b"/>
              <a:pathLst>
                <a:path w="9271000" h="4587240">
                  <a:moveTo>
                    <a:pt x="9270832" y="4586659"/>
                  </a:moveTo>
                  <a:lnTo>
                    <a:pt x="0" y="4586659"/>
                  </a:lnTo>
                  <a:lnTo>
                    <a:pt x="0" y="0"/>
                  </a:lnTo>
                  <a:lnTo>
                    <a:pt x="9270832" y="0"/>
                  </a:lnTo>
                  <a:lnTo>
                    <a:pt x="9270832" y="4586659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39378" y="3724867"/>
              <a:ext cx="9267825" cy="4591050"/>
            </a:xfrm>
            <a:custGeom>
              <a:avLst/>
              <a:gdLst/>
              <a:ahLst/>
              <a:cxnLst/>
              <a:rect l="l" t="t" r="r" b="b"/>
              <a:pathLst>
                <a:path w="9267825" h="4591050">
                  <a:moveTo>
                    <a:pt x="0" y="0"/>
                  </a:moveTo>
                  <a:lnTo>
                    <a:pt x="9267705" y="0"/>
                  </a:lnTo>
                  <a:lnTo>
                    <a:pt x="9267705" y="4591049"/>
                  </a:lnTo>
                  <a:lnTo>
                    <a:pt x="0" y="4591049"/>
                  </a:lnTo>
                  <a:lnTo>
                    <a:pt x="0" y="0"/>
                  </a:lnTo>
                </a:path>
              </a:pathLst>
            </a:custGeom>
            <a:ln w="19063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39319" y="4308287"/>
            <a:ext cx="9271000" cy="270764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algn="ctr" marR="758825">
              <a:lnSpc>
                <a:spcPct val="100000"/>
              </a:lnSpc>
              <a:spcBef>
                <a:spcPts val="540"/>
              </a:spcBef>
            </a:pPr>
            <a:r>
              <a:rPr dirty="0" sz="3150" spc="495">
                <a:latin typeface="Tahoma"/>
                <a:cs typeface="Tahoma"/>
              </a:rPr>
              <a:t>QUERY:</a:t>
            </a:r>
            <a:endParaRPr sz="3150">
              <a:latin typeface="Tahoma"/>
              <a:cs typeface="Tahoma"/>
            </a:endParaRPr>
          </a:p>
          <a:p>
            <a:pPr algn="ctr" marR="758825">
              <a:lnSpc>
                <a:spcPct val="100000"/>
              </a:lnSpc>
              <a:spcBef>
                <a:spcPts val="445"/>
              </a:spcBef>
              <a:tabLst>
                <a:tab pos="2120265" algn="l"/>
              </a:tabLst>
            </a:pPr>
            <a:r>
              <a:rPr dirty="0" sz="3150" spc="720">
                <a:latin typeface="Tahoma"/>
                <a:cs typeface="Tahoma"/>
              </a:rPr>
              <a:t>U</a:t>
            </a:r>
            <a:r>
              <a:rPr dirty="0" sz="3150" spc="765">
                <a:latin typeface="Tahoma"/>
                <a:cs typeface="Tahoma"/>
              </a:rPr>
              <a:t>P</a:t>
            </a:r>
            <a:r>
              <a:rPr dirty="0" sz="3150" spc="685">
                <a:latin typeface="Tahoma"/>
                <a:cs typeface="Tahoma"/>
              </a:rPr>
              <a:t>D</a:t>
            </a:r>
            <a:r>
              <a:rPr dirty="0" sz="3150" spc="815">
                <a:latin typeface="Tahoma"/>
                <a:cs typeface="Tahoma"/>
              </a:rPr>
              <a:t>A</a:t>
            </a:r>
            <a:r>
              <a:rPr dirty="0" sz="3150" spc="365">
                <a:latin typeface="Tahoma"/>
                <a:cs typeface="Tahoma"/>
              </a:rPr>
              <a:t>T</a:t>
            </a:r>
            <a:r>
              <a:rPr dirty="0" sz="3150" spc="305">
                <a:latin typeface="Tahoma"/>
                <a:cs typeface="Tahoma"/>
              </a:rPr>
              <a:t>E</a:t>
            </a:r>
            <a:r>
              <a:rPr dirty="0" sz="3150">
                <a:latin typeface="Tahoma"/>
                <a:cs typeface="Tahoma"/>
              </a:rPr>
              <a:t>	</a:t>
            </a:r>
            <a:r>
              <a:rPr dirty="0" sz="3150" spc="805">
                <a:latin typeface="Tahoma"/>
                <a:cs typeface="Tahoma"/>
              </a:rPr>
              <a:t>W</a:t>
            </a:r>
            <a:r>
              <a:rPr dirty="0" sz="3150" spc="705">
                <a:latin typeface="Tahoma"/>
                <a:cs typeface="Tahoma"/>
              </a:rPr>
              <a:t>O</a:t>
            </a:r>
            <a:r>
              <a:rPr dirty="0" sz="3150" spc="705">
                <a:latin typeface="Tahoma"/>
                <a:cs typeface="Tahoma"/>
              </a:rPr>
              <a:t>R</a:t>
            </a:r>
            <a:r>
              <a:rPr dirty="0" sz="3150" spc="790">
                <a:latin typeface="Tahoma"/>
                <a:cs typeface="Tahoma"/>
              </a:rPr>
              <a:t>K</a:t>
            </a:r>
            <a:r>
              <a:rPr dirty="0" sz="3150" spc="680">
                <a:latin typeface="Tahoma"/>
                <a:cs typeface="Tahoma"/>
              </a:rPr>
              <a:t>E</a:t>
            </a:r>
            <a:r>
              <a:rPr dirty="0" sz="3150" spc="330">
                <a:latin typeface="Tahoma"/>
                <a:cs typeface="Tahoma"/>
              </a:rPr>
              <a:t>R</a:t>
            </a:r>
            <a:r>
              <a:rPr dirty="0" sz="3150" spc="-610">
                <a:latin typeface="Tahoma"/>
                <a:cs typeface="Tahoma"/>
              </a:rPr>
              <a:t> </a:t>
            </a:r>
            <a:r>
              <a:rPr dirty="0" sz="3150" spc="-500">
                <a:latin typeface="Tahoma"/>
                <a:cs typeface="Tahoma"/>
              </a:rPr>
              <a:t>1</a:t>
            </a:r>
            <a:endParaRPr sz="3150">
              <a:latin typeface="Tahoma"/>
              <a:cs typeface="Tahoma"/>
            </a:endParaRPr>
          </a:p>
          <a:p>
            <a:pPr algn="ctr" marL="1390650" marR="2150110">
              <a:lnSpc>
                <a:spcPct val="111700"/>
              </a:lnSpc>
              <a:tabLst>
                <a:tab pos="2432685" algn="l"/>
                <a:tab pos="5871210" algn="l"/>
                <a:tab pos="6210935" algn="l"/>
                <a:tab pos="6912609" algn="l"/>
              </a:tabLst>
            </a:pPr>
            <a:r>
              <a:rPr dirty="0" sz="3150" spc="585">
                <a:latin typeface="Tahoma"/>
                <a:cs typeface="Tahoma"/>
              </a:rPr>
              <a:t>S</a:t>
            </a:r>
            <a:r>
              <a:rPr dirty="0" sz="3150" spc="680">
                <a:latin typeface="Tahoma"/>
                <a:cs typeface="Tahoma"/>
              </a:rPr>
              <a:t>E</a:t>
            </a:r>
            <a:r>
              <a:rPr dirty="0" sz="3150" spc="-10">
                <a:latin typeface="Tahoma"/>
                <a:cs typeface="Tahoma"/>
              </a:rPr>
              <a:t>T</a:t>
            </a:r>
            <a:r>
              <a:rPr dirty="0" sz="3150">
                <a:latin typeface="Tahoma"/>
                <a:cs typeface="Tahoma"/>
              </a:rPr>
              <a:t>	</a:t>
            </a:r>
            <a:r>
              <a:rPr dirty="0" sz="3150" spc="805">
                <a:latin typeface="Tahoma"/>
                <a:cs typeface="Tahoma"/>
              </a:rPr>
              <a:t>W</a:t>
            </a:r>
            <a:r>
              <a:rPr dirty="0" sz="3150" spc="705">
                <a:latin typeface="Tahoma"/>
                <a:cs typeface="Tahoma"/>
              </a:rPr>
              <a:t>O</a:t>
            </a:r>
            <a:r>
              <a:rPr dirty="0" sz="3150" spc="705">
                <a:latin typeface="Tahoma"/>
                <a:cs typeface="Tahoma"/>
              </a:rPr>
              <a:t>R</a:t>
            </a:r>
            <a:r>
              <a:rPr dirty="0" sz="3150" spc="790">
                <a:latin typeface="Tahoma"/>
                <a:cs typeface="Tahoma"/>
              </a:rPr>
              <a:t>K</a:t>
            </a:r>
            <a:r>
              <a:rPr dirty="0" sz="3150" spc="680">
                <a:latin typeface="Tahoma"/>
                <a:cs typeface="Tahoma"/>
              </a:rPr>
              <a:t>E</a:t>
            </a:r>
            <a:r>
              <a:rPr dirty="0" sz="3150" spc="705">
                <a:latin typeface="Tahoma"/>
                <a:cs typeface="Tahoma"/>
              </a:rPr>
              <a:t>R</a:t>
            </a:r>
            <a:r>
              <a:rPr dirty="0" sz="3150" spc="440">
                <a:latin typeface="Tahoma"/>
                <a:cs typeface="Tahoma"/>
              </a:rPr>
              <a:t>_</a:t>
            </a:r>
            <a:r>
              <a:rPr dirty="0" sz="3150" spc="585">
                <a:latin typeface="Tahoma"/>
                <a:cs typeface="Tahoma"/>
              </a:rPr>
              <a:t>S</a:t>
            </a:r>
            <a:r>
              <a:rPr dirty="0" sz="3150" spc="815">
                <a:latin typeface="Tahoma"/>
                <a:cs typeface="Tahoma"/>
              </a:rPr>
              <a:t>A</a:t>
            </a:r>
            <a:r>
              <a:rPr dirty="0" sz="3150" spc="495">
                <a:latin typeface="Tahoma"/>
                <a:cs typeface="Tahoma"/>
              </a:rPr>
              <a:t>L</a:t>
            </a:r>
            <a:r>
              <a:rPr dirty="0" sz="3150" spc="815">
                <a:latin typeface="Tahoma"/>
                <a:cs typeface="Tahoma"/>
              </a:rPr>
              <a:t>A</a:t>
            </a:r>
            <a:r>
              <a:rPr dirty="0" sz="3150" spc="705">
                <a:latin typeface="Tahoma"/>
                <a:cs typeface="Tahoma"/>
              </a:rPr>
              <a:t>R</a:t>
            </a:r>
            <a:r>
              <a:rPr dirty="0" sz="3150" spc="195">
                <a:latin typeface="Tahoma"/>
                <a:cs typeface="Tahoma"/>
              </a:rPr>
              <a:t>Y</a:t>
            </a:r>
            <a:r>
              <a:rPr dirty="0" sz="3150">
                <a:latin typeface="Tahoma"/>
                <a:cs typeface="Tahoma"/>
              </a:rPr>
              <a:t>	</a:t>
            </a:r>
            <a:r>
              <a:rPr dirty="0" sz="3150" spc="-445">
                <a:latin typeface="Tahoma"/>
                <a:cs typeface="Tahoma"/>
              </a:rPr>
              <a:t>=  </a:t>
            </a:r>
            <a:r>
              <a:rPr dirty="0" sz="3150" spc="805">
                <a:latin typeface="Tahoma"/>
                <a:cs typeface="Tahoma"/>
              </a:rPr>
              <a:t>W</a:t>
            </a:r>
            <a:r>
              <a:rPr dirty="0" sz="3150" spc="705">
                <a:latin typeface="Tahoma"/>
                <a:cs typeface="Tahoma"/>
              </a:rPr>
              <a:t>O</a:t>
            </a:r>
            <a:r>
              <a:rPr dirty="0" sz="3150" spc="705">
                <a:latin typeface="Tahoma"/>
                <a:cs typeface="Tahoma"/>
              </a:rPr>
              <a:t>R</a:t>
            </a:r>
            <a:r>
              <a:rPr dirty="0" sz="3150" spc="790">
                <a:latin typeface="Tahoma"/>
                <a:cs typeface="Tahoma"/>
              </a:rPr>
              <a:t>K</a:t>
            </a:r>
            <a:r>
              <a:rPr dirty="0" sz="3150" spc="680">
                <a:latin typeface="Tahoma"/>
                <a:cs typeface="Tahoma"/>
              </a:rPr>
              <a:t>E</a:t>
            </a:r>
            <a:r>
              <a:rPr dirty="0" sz="3150" spc="705">
                <a:latin typeface="Tahoma"/>
                <a:cs typeface="Tahoma"/>
              </a:rPr>
              <a:t>R</a:t>
            </a:r>
            <a:r>
              <a:rPr dirty="0" sz="3150" spc="440">
                <a:latin typeface="Tahoma"/>
                <a:cs typeface="Tahoma"/>
              </a:rPr>
              <a:t>_</a:t>
            </a:r>
            <a:r>
              <a:rPr dirty="0" sz="3150" spc="585">
                <a:latin typeface="Tahoma"/>
                <a:cs typeface="Tahoma"/>
              </a:rPr>
              <a:t>S</a:t>
            </a:r>
            <a:r>
              <a:rPr dirty="0" sz="3150" spc="815">
                <a:latin typeface="Tahoma"/>
                <a:cs typeface="Tahoma"/>
              </a:rPr>
              <a:t>A</a:t>
            </a:r>
            <a:r>
              <a:rPr dirty="0" sz="3150" spc="495">
                <a:latin typeface="Tahoma"/>
                <a:cs typeface="Tahoma"/>
              </a:rPr>
              <a:t>L</a:t>
            </a:r>
            <a:r>
              <a:rPr dirty="0" sz="3150" spc="815">
                <a:latin typeface="Tahoma"/>
                <a:cs typeface="Tahoma"/>
              </a:rPr>
              <a:t>A</a:t>
            </a:r>
            <a:r>
              <a:rPr dirty="0" sz="3150" spc="705">
                <a:latin typeface="Tahoma"/>
                <a:cs typeface="Tahoma"/>
              </a:rPr>
              <a:t>R</a:t>
            </a:r>
            <a:r>
              <a:rPr dirty="0" sz="3150" spc="195">
                <a:latin typeface="Tahoma"/>
                <a:cs typeface="Tahoma"/>
              </a:rPr>
              <a:t>Y</a:t>
            </a:r>
            <a:r>
              <a:rPr dirty="0" sz="3150">
                <a:latin typeface="Tahoma"/>
                <a:cs typeface="Tahoma"/>
              </a:rPr>
              <a:t>	</a:t>
            </a:r>
            <a:r>
              <a:rPr dirty="0" sz="3150" spc="-620">
                <a:latin typeface="Tahoma"/>
                <a:cs typeface="Tahoma"/>
              </a:rPr>
              <a:t>*</a:t>
            </a:r>
            <a:r>
              <a:rPr dirty="0" sz="3150">
                <a:latin typeface="Tahoma"/>
                <a:cs typeface="Tahoma"/>
              </a:rPr>
              <a:t>	</a:t>
            </a:r>
            <a:r>
              <a:rPr dirty="0" sz="3150" spc="-500">
                <a:latin typeface="Tahoma"/>
                <a:cs typeface="Tahoma"/>
              </a:rPr>
              <a:t>1</a:t>
            </a:r>
            <a:r>
              <a:rPr dirty="0" sz="3150" spc="-610">
                <a:latin typeface="Tahoma"/>
                <a:cs typeface="Tahoma"/>
              </a:rPr>
              <a:t> </a:t>
            </a:r>
            <a:r>
              <a:rPr dirty="0" sz="3150" spc="-265">
                <a:latin typeface="Tahoma"/>
                <a:cs typeface="Tahoma"/>
              </a:rPr>
              <a:t>.</a:t>
            </a:r>
            <a:r>
              <a:rPr dirty="0" sz="3150" spc="-610">
                <a:latin typeface="Tahoma"/>
                <a:cs typeface="Tahoma"/>
              </a:rPr>
              <a:t> </a:t>
            </a:r>
            <a:r>
              <a:rPr dirty="0" sz="3150" spc="-500">
                <a:latin typeface="Tahoma"/>
                <a:cs typeface="Tahoma"/>
              </a:rPr>
              <a:t>1</a:t>
            </a:r>
            <a:endParaRPr sz="3150">
              <a:latin typeface="Tahoma"/>
              <a:cs typeface="Tahoma"/>
            </a:endParaRPr>
          </a:p>
          <a:p>
            <a:pPr algn="ctr" marR="758825">
              <a:lnSpc>
                <a:spcPct val="100000"/>
              </a:lnSpc>
              <a:spcBef>
                <a:spcPts val="445"/>
              </a:spcBef>
              <a:tabLst>
                <a:tab pos="1942464" algn="l"/>
                <a:tab pos="5059680" algn="l"/>
                <a:tab pos="5459730" algn="l"/>
              </a:tabLst>
            </a:pPr>
            <a:r>
              <a:rPr dirty="0" sz="3150" spc="805">
                <a:latin typeface="Tahoma"/>
                <a:cs typeface="Tahoma"/>
              </a:rPr>
              <a:t>W</a:t>
            </a:r>
            <a:r>
              <a:rPr dirty="0" sz="3150" spc="745">
                <a:latin typeface="Tahoma"/>
                <a:cs typeface="Tahoma"/>
              </a:rPr>
              <a:t>H</a:t>
            </a:r>
            <a:r>
              <a:rPr dirty="0" sz="3150" spc="680">
                <a:latin typeface="Tahoma"/>
                <a:cs typeface="Tahoma"/>
              </a:rPr>
              <a:t>E</a:t>
            </a:r>
            <a:r>
              <a:rPr dirty="0" sz="3150" spc="705">
                <a:latin typeface="Tahoma"/>
                <a:cs typeface="Tahoma"/>
              </a:rPr>
              <a:t>R</a:t>
            </a:r>
            <a:r>
              <a:rPr dirty="0" sz="3150" spc="305">
                <a:latin typeface="Tahoma"/>
                <a:cs typeface="Tahoma"/>
              </a:rPr>
              <a:t>E</a:t>
            </a:r>
            <a:r>
              <a:rPr dirty="0" sz="3150">
                <a:latin typeface="Tahoma"/>
                <a:cs typeface="Tahoma"/>
              </a:rPr>
              <a:t>	</a:t>
            </a:r>
            <a:r>
              <a:rPr dirty="0" sz="3150" spc="805">
                <a:latin typeface="Tahoma"/>
                <a:cs typeface="Tahoma"/>
              </a:rPr>
              <a:t>W</a:t>
            </a:r>
            <a:r>
              <a:rPr dirty="0" sz="3150" spc="705">
                <a:latin typeface="Tahoma"/>
                <a:cs typeface="Tahoma"/>
              </a:rPr>
              <a:t>O</a:t>
            </a:r>
            <a:r>
              <a:rPr dirty="0" sz="3150" spc="705">
                <a:latin typeface="Tahoma"/>
                <a:cs typeface="Tahoma"/>
              </a:rPr>
              <a:t>R</a:t>
            </a:r>
            <a:r>
              <a:rPr dirty="0" sz="3150" spc="790">
                <a:latin typeface="Tahoma"/>
                <a:cs typeface="Tahoma"/>
              </a:rPr>
              <a:t>K</a:t>
            </a:r>
            <a:r>
              <a:rPr dirty="0" sz="3150" spc="680">
                <a:latin typeface="Tahoma"/>
                <a:cs typeface="Tahoma"/>
              </a:rPr>
              <a:t>E</a:t>
            </a:r>
            <a:r>
              <a:rPr dirty="0" sz="3150" spc="705">
                <a:latin typeface="Tahoma"/>
                <a:cs typeface="Tahoma"/>
              </a:rPr>
              <a:t>R</a:t>
            </a:r>
            <a:r>
              <a:rPr dirty="0" sz="3150" spc="440">
                <a:latin typeface="Tahoma"/>
                <a:cs typeface="Tahoma"/>
              </a:rPr>
              <a:t>_</a:t>
            </a:r>
            <a:r>
              <a:rPr dirty="0" sz="3150" spc="150">
                <a:latin typeface="Tahoma"/>
                <a:cs typeface="Tahoma"/>
              </a:rPr>
              <a:t>I</a:t>
            </a:r>
            <a:r>
              <a:rPr dirty="0" sz="3150" spc="310">
                <a:latin typeface="Tahoma"/>
                <a:cs typeface="Tahoma"/>
              </a:rPr>
              <a:t>D</a:t>
            </a:r>
            <a:r>
              <a:rPr dirty="0" sz="3150">
                <a:latin typeface="Tahoma"/>
                <a:cs typeface="Tahoma"/>
              </a:rPr>
              <a:t>	</a:t>
            </a:r>
            <a:r>
              <a:rPr dirty="0" sz="3150" spc="-720">
                <a:latin typeface="Tahoma"/>
                <a:cs typeface="Tahoma"/>
              </a:rPr>
              <a:t>=</a:t>
            </a:r>
            <a:r>
              <a:rPr dirty="0" sz="3150">
                <a:latin typeface="Tahoma"/>
                <a:cs typeface="Tahoma"/>
              </a:rPr>
              <a:t>	</a:t>
            </a:r>
            <a:r>
              <a:rPr dirty="0" sz="3150" spc="-125">
                <a:latin typeface="Tahoma"/>
                <a:cs typeface="Tahoma"/>
              </a:rPr>
              <a:t>1</a:t>
            </a:r>
            <a:r>
              <a:rPr dirty="0" sz="3150" spc="455">
                <a:latin typeface="Tahoma"/>
                <a:cs typeface="Tahoma"/>
              </a:rPr>
              <a:t>7</a:t>
            </a:r>
            <a:r>
              <a:rPr dirty="0" sz="3150" spc="220">
                <a:latin typeface="Tahoma"/>
                <a:cs typeface="Tahoma"/>
              </a:rPr>
              <a:t>6</a:t>
            </a:r>
            <a:r>
              <a:rPr dirty="0" sz="3150" spc="-610">
                <a:latin typeface="Tahoma"/>
                <a:cs typeface="Tahoma"/>
              </a:rPr>
              <a:t> </a:t>
            </a:r>
            <a:r>
              <a:rPr dirty="0" sz="3150" spc="-434">
                <a:latin typeface="Tahoma"/>
                <a:cs typeface="Tahoma"/>
              </a:rPr>
              <a:t>;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848600" cy="10287000"/>
            <a:chOff x="0" y="0"/>
            <a:chExt cx="7848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477635" cy="10287000"/>
            </a:xfrm>
            <a:custGeom>
              <a:avLst/>
              <a:gdLst/>
              <a:ahLst/>
              <a:cxnLst/>
              <a:rect l="l" t="t" r="r" b="b"/>
              <a:pathLst>
                <a:path w="6477635" h="10287000">
                  <a:moveTo>
                    <a:pt x="647759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6477595" y="0"/>
                  </a:lnTo>
                  <a:lnTo>
                    <a:pt x="6477595" y="10287000"/>
                  </a:lnTo>
                  <a:close/>
                </a:path>
              </a:pathLst>
            </a:custGeom>
            <a:solidFill>
              <a:srgbClr val="12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700" y="3352091"/>
              <a:ext cx="6814820" cy="2811780"/>
            </a:xfrm>
            <a:custGeom>
              <a:avLst/>
              <a:gdLst/>
              <a:ahLst/>
              <a:cxnLst/>
              <a:rect l="l" t="t" r="r" b="b"/>
              <a:pathLst>
                <a:path w="6814820" h="2811779">
                  <a:moveTo>
                    <a:pt x="6545946" y="2811319"/>
                  </a:moveTo>
                  <a:lnTo>
                    <a:pt x="268703" y="2811319"/>
                  </a:lnTo>
                  <a:lnTo>
                    <a:pt x="240779" y="2809109"/>
                  </a:lnTo>
                  <a:lnTo>
                    <a:pt x="197320" y="2798641"/>
                  </a:lnTo>
                  <a:lnTo>
                    <a:pt x="156141" y="2781585"/>
                  </a:lnTo>
                  <a:lnTo>
                    <a:pt x="118010" y="2758256"/>
                  </a:lnTo>
                  <a:lnTo>
                    <a:pt x="83694" y="2728974"/>
                  </a:lnTo>
                  <a:lnTo>
                    <a:pt x="54412" y="2694658"/>
                  </a:lnTo>
                  <a:lnTo>
                    <a:pt x="31083" y="2656526"/>
                  </a:lnTo>
                  <a:lnTo>
                    <a:pt x="14026" y="2615348"/>
                  </a:lnTo>
                  <a:lnTo>
                    <a:pt x="3559" y="2571889"/>
                  </a:lnTo>
                  <a:lnTo>
                    <a:pt x="0" y="2526919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6528900" y="0"/>
                  </a:lnTo>
                  <a:lnTo>
                    <a:pt x="6573871" y="3559"/>
                  </a:lnTo>
                  <a:lnTo>
                    <a:pt x="6617329" y="14026"/>
                  </a:lnTo>
                  <a:lnTo>
                    <a:pt x="6658508" y="31083"/>
                  </a:lnTo>
                  <a:lnTo>
                    <a:pt x="6696639" y="54412"/>
                  </a:lnTo>
                  <a:lnTo>
                    <a:pt x="6730955" y="83694"/>
                  </a:lnTo>
                  <a:lnTo>
                    <a:pt x="6760238" y="118010"/>
                  </a:lnTo>
                  <a:lnTo>
                    <a:pt x="6783566" y="156141"/>
                  </a:lnTo>
                  <a:lnTo>
                    <a:pt x="6800623" y="197320"/>
                  </a:lnTo>
                  <a:lnTo>
                    <a:pt x="6811091" y="240779"/>
                  </a:lnTo>
                  <a:lnTo>
                    <a:pt x="6814650" y="285749"/>
                  </a:lnTo>
                  <a:lnTo>
                    <a:pt x="6814650" y="2526919"/>
                  </a:lnTo>
                  <a:lnTo>
                    <a:pt x="6811091" y="2571889"/>
                  </a:lnTo>
                  <a:lnTo>
                    <a:pt x="6800623" y="2615348"/>
                  </a:lnTo>
                  <a:lnTo>
                    <a:pt x="6783566" y="2656526"/>
                  </a:lnTo>
                  <a:lnTo>
                    <a:pt x="6760238" y="2694658"/>
                  </a:lnTo>
                  <a:lnTo>
                    <a:pt x="6730955" y="2728974"/>
                  </a:lnTo>
                  <a:lnTo>
                    <a:pt x="6696639" y="2758256"/>
                  </a:lnTo>
                  <a:lnTo>
                    <a:pt x="6658508" y="2781585"/>
                  </a:lnTo>
                  <a:lnTo>
                    <a:pt x="6617329" y="2798641"/>
                  </a:lnTo>
                  <a:lnTo>
                    <a:pt x="6573871" y="2809109"/>
                  </a:lnTo>
                  <a:lnTo>
                    <a:pt x="6545946" y="2811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8785" y="3406449"/>
              <a:ext cx="6810375" cy="2755900"/>
            </a:xfrm>
            <a:custGeom>
              <a:avLst/>
              <a:gdLst/>
              <a:ahLst/>
              <a:cxnLst/>
              <a:rect l="l" t="t" r="r" b="b"/>
              <a:pathLst>
                <a:path w="6810375" h="2755900">
                  <a:moveTo>
                    <a:pt x="6692269" y="0"/>
                  </a:moveTo>
                  <a:lnTo>
                    <a:pt x="6726563" y="29252"/>
                  </a:lnTo>
                  <a:lnTo>
                    <a:pt x="6755826" y="63535"/>
                  </a:lnTo>
                  <a:lnTo>
                    <a:pt x="6779139" y="101628"/>
                  </a:lnTo>
                  <a:lnTo>
                    <a:pt x="6796185" y="142766"/>
                  </a:lnTo>
                  <a:lnTo>
                    <a:pt x="6806646" y="186181"/>
                  </a:lnTo>
                  <a:lnTo>
                    <a:pt x="6810203" y="231107"/>
                  </a:lnTo>
                  <a:lnTo>
                    <a:pt x="6810203" y="2470050"/>
                  </a:lnTo>
                  <a:lnTo>
                    <a:pt x="6806646" y="2514976"/>
                  </a:lnTo>
                  <a:lnTo>
                    <a:pt x="6796185" y="2558392"/>
                  </a:lnTo>
                  <a:lnTo>
                    <a:pt x="6779139" y="2599529"/>
                  </a:lnTo>
                  <a:lnTo>
                    <a:pt x="6755826" y="2637623"/>
                  </a:lnTo>
                  <a:lnTo>
                    <a:pt x="6726563" y="2671905"/>
                  </a:lnTo>
                  <a:lnTo>
                    <a:pt x="6692269" y="2701158"/>
                  </a:lnTo>
                  <a:lnTo>
                    <a:pt x="6654163" y="2724463"/>
                  </a:lnTo>
                  <a:lnTo>
                    <a:pt x="6613011" y="2741503"/>
                  </a:lnTo>
                  <a:lnTo>
                    <a:pt x="6569581" y="2751960"/>
                  </a:lnTo>
                  <a:lnTo>
                    <a:pt x="6524639" y="2755516"/>
                  </a:lnTo>
                  <a:lnTo>
                    <a:pt x="285563" y="2755516"/>
                  </a:lnTo>
                  <a:lnTo>
                    <a:pt x="240621" y="2751960"/>
                  </a:lnTo>
                  <a:lnTo>
                    <a:pt x="197191" y="2741503"/>
                  </a:lnTo>
                  <a:lnTo>
                    <a:pt x="156039" y="2724463"/>
                  </a:lnTo>
                  <a:lnTo>
                    <a:pt x="117933" y="2701158"/>
                  </a:lnTo>
                  <a:lnTo>
                    <a:pt x="83639" y="2671905"/>
                  </a:lnTo>
                  <a:lnTo>
                    <a:pt x="54376" y="2637623"/>
                  </a:lnTo>
                  <a:lnTo>
                    <a:pt x="31063" y="2599529"/>
                  </a:lnTo>
                  <a:lnTo>
                    <a:pt x="14017" y="2558392"/>
                  </a:lnTo>
                  <a:lnTo>
                    <a:pt x="3557" y="2514976"/>
                  </a:lnTo>
                  <a:lnTo>
                    <a:pt x="0" y="2470050"/>
                  </a:lnTo>
                  <a:lnTo>
                    <a:pt x="0" y="231108"/>
                  </a:lnTo>
                </a:path>
              </a:pathLst>
            </a:custGeom>
            <a:ln w="19032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68399" y="3447328"/>
            <a:ext cx="4572635" cy="183515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000" spc="155" b="1">
                <a:solidFill>
                  <a:srgbClr val="292E3A"/>
                </a:solidFill>
                <a:latin typeface="Tahoma"/>
                <a:cs typeface="Tahoma"/>
              </a:rPr>
              <a:t>Query: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ts val="2850"/>
              </a:lnSpc>
              <a:spcBef>
                <a:spcPts val="170"/>
              </a:spcBef>
              <a:tabLst>
                <a:tab pos="1303655" algn="l"/>
                <a:tab pos="2175510" algn="l"/>
                <a:tab pos="2761615" algn="l"/>
              </a:tabLst>
            </a:pPr>
            <a:r>
              <a:rPr dirty="0" sz="2000" spc="310" b="1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dirty="0" sz="2000" spc="335" b="1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2000" spc="310" b="1">
                <a:solidFill>
                  <a:srgbClr val="292E3A"/>
                </a:solidFill>
                <a:latin typeface="Tahoma"/>
                <a:cs typeface="Tahoma"/>
              </a:rPr>
              <a:t>L</a:t>
            </a:r>
            <a:r>
              <a:rPr dirty="0" sz="2000" spc="335" b="1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2000" spc="360" b="1">
                <a:solidFill>
                  <a:srgbClr val="292E3A"/>
                </a:solidFill>
                <a:latin typeface="Tahoma"/>
                <a:cs typeface="Tahoma"/>
              </a:rPr>
              <a:t>C</a:t>
            </a:r>
            <a:r>
              <a:rPr dirty="0" sz="2000" spc="5" b="1">
                <a:solidFill>
                  <a:srgbClr val="292E3A"/>
                </a:solidFill>
                <a:latin typeface="Tahoma"/>
                <a:cs typeface="Tahoma"/>
              </a:rPr>
              <a:t>T</a:t>
            </a:r>
            <a:r>
              <a:rPr dirty="0" sz="2000" b="1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000" spc="295" b="1">
                <a:solidFill>
                  <a:srgbClr val="292E3A"/>
                </a:solidFill>
                <a:latin typeface="Tahoma"/>
                <a:cs typeface="Tahoma"/>
              </a:rPr>
              <a:t>B</a:t>
            </a:r>
            <a:r>
              <a:rPr dirty="0" sz="2000" spc="235" b="1">
                <a:solidFill>
                  <a:srgbClr val="292E3A"/>
                </a:solidFill>
                <a:latin typeface="Tahoma"/>
                <a:cs typeface="Tahoma"/>
              </a:rPr>
              <a:t>oo</a:t>
            </a:r>
            <a:r>
              <a:rPr dirty="0" sz="2000" spc="150" b="1">
                <a:solidFill>
                  <a:srgbClr val="292E3A"/>
                </a:solidFill>
                <a:latin typeface="Tahoma"/>
                <a:cs typeface="Tahoma"/>
              </a:rPr>
              <a:t>k</a:t>
            </a:r>
            <a:r>
              <a:rPr dirty="0" sz="2000" spc="85" b="1">
                <a:solidFill>
                  <a:srgbClr val="292E3A"/>
                </a:solidFill>
                <a:latin typeface="Tahoma"/>
                <a:cs typeface="Tahoma"/>
              </a:rPr>
              <a:t>_</a:t>
            </a:r>
            <a:r>
              <a:rPr dirty="0" sz="2000" spc="-150" b="1">
                <a:solidFill>
                  <a:srgbClr val="292E3A"/>
                </a:solidFill>
                <a:latin typeface="Tahoma"/>
                <a:cs typeface="Tahoma"/>
              </a:rPr>
              <a:t>I</a:t>
            </a:r>
            <a:r>
              <a:rPr dirty="0" sz="2000" spc="180" b="1">
                <a:solidFill>
                  <a:srgbClr val="292E3A"/>
                </a:solidFill>
                <a:latin typeface="Tahoma"/>
                <a:cs typeface="Tahoma"/>
              </a:rPr>
              <a:t>D</a:t>
            </a:r>
            <a:r>
              <a:rPr dirty="0" sz="2000" spc="-65" b="1">
                <a:solidFill>
                  <a:srgbClr val="292E3A"/>
                </a:solidFill>
                <a:latin typeface="Tahoma"/>
                <a:cs typeface="Tahoma"/>
              </a:rPr>
              <a:t>,</a:t>
            </a:r>
            <a:r>
              <a:rPr dirty="0" sz="2000" b="1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000" spc="295" b="1">
                <a:solidFill>
                  <a:srgbClr val="292E3A"/>
                </a:solidFill>
                <a:latin typeface="Tahoma"/>
                <a:cs typeface="Tahoma"/>
              </a:rPr>
              <a:t>B</a:t>
            </a:r>
            <a:r>
              <a:rPr dirty="0" sz="2000" spc="235" b="1">
                <a:solidFill>
                  <a:srgbClr val="292E3A"/>
                </a:solidFill>
                <a:latin typeface="Tahoma"/>
                <a:cs typeface="Tahoma"/>
              </a:rPr>
              <a:t>oo</a:t>
            </a:r>
            <a:r>
              <a:rPr dirty="0" sz="2000" spc="150" b="1">
                <a:solidFill>
                  <a:srgbClr val="292E3A"/>
                </a:solidFill>
                <a:latin typeface="Tahoma"/>
                <a:cs typeface="Tahoma"/>
              </a:rPr>
              <a:t>k</a:t>
            </a:r>
            <a:r>
              <a:rPr dirty="0" sz="2000" spc="85" b="1">
                <a:solidFill>
                  <a:srgbClr val="292E3A"/>
                </a:solidFill>
                <a:latin typeface="Tahoma"/>
                <a:cs typeface="Tahoma"/>
              </a:rPr>
              <a:t>_</a:t>
            </a:r>
            <a:r>
              <a:rPr dirty="0" sz="2000" spc="160" b="1">
                <a:solidFill>
                  <a:srgbClr val="292E3A"/>
                </a:solidFill>
                <a:latin typeface="Tahoma"/>
                <a:cs typeface="Tahoma"/>
              </a:rPr>
              <a:t>n</a:t>
            </a:r>
            <a:r>
              <a:rPr dirty="0" sz="2000" spc="170" b="1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2000" spc="105" b="1">
                <a:solidFill>
                  <a:srgbClr val="292E3A"/>
                </a:solidFill>
                <a:latin typeface="Tahoma"/>
                <a:cs typeface="Tahoma"/>
              </a:rPr>
              <a:t>m</a:t>
            </a:r>
            <a:r>
              <a:rPr dirty="0" sz="2000" spc="204" b="1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2000" spc="-65" b="1">
                <a:solidFill>
                  <a:srgbClr val="292E3A"/>
                </a:solidFill>
                <a:latin typeface="Tahoma"/>
                <a:cs typeface="Tahoma"/>
              </a:rPr>
              <a:t>,  </a:t>
            </a:r>
            <a:r>
              <a:rPr dirty="0" sz="2000" spc="140" b="1">
                <a:solidFill>
                  <a:srgbClr val="292E3A"/>
                </a:solidFill>
                <a:latin typeface="Tahoma"/>
                <a:cs typeface="Tahoma"/>
              </a:rPr>
              <a:t>Issuing_Date,	</a:t>
            </a:r>
            <a:r>
              <a:rPr dirty="0" sz="2000" spc="130" b="1">
                <a:solidFill>
                  <a:srgbClr val="292E3A"/>
                </a:solidFill>
                <a:latin typeface="Tahoma"/>
                <a:cs typeface="Tahoma"/>
              </a:rPr>
              <a:t>Return_Date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985519" algn="l"/>
              </a:tabLst>
            </a:pPr>
            <a:r>
              <a:rPr dirty="0" sz="2000" spc="165" b="1">
                <a:solidFill>
                  <a:srgbClr val="292E3A"/>
                </a:solidFill>
                <a:latin typeface="Tahoma"/>
                <a:cs typeface="Tahoma"/>
              </a:rPr>
              <a:t>FROM	</a:t>
            </a:r>
            <a:r>
              <a:rPr dirty="0" sz="2000" spc="155" b="1">
                <a:solidFill>
                  <a:srgbClr val="292E3A"/>
                </a:solidFill>
                <a:latin typeface="Tahoma"/>
                <a:cs typeface="Tahoma"/>
              </a:rPr>
              <a:t>Library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1212215" algn="l"/>
                <a:tab pos="2308225" algn="l"/>
                <a:tab pos="2590165" algn="l"/>
              </a:tabLst>
            </a:pPr>
            <a:r>
              <a:rPr dirty="0" sz="2000" spc="85" b="1">
                <a:solidFill>
                  <a:srgbClr val="292E3A"/>
                </a:solidFill>
                <a:latin typeface="Tahoma"/>
                <a:cs typeface="Tahoma"/>
              </a:rPr>
              <a:t>W</a:t>
            </a:r>
            <a:r>
              <a:rPr dirty="0" sz="2000" spc="155" b="1">
                <a:solidFill>
                  <a:srgbClr val="292E3A"/>
                </a:solidFill>
                <a:latin typeface="Tahoma"/>
                <a:cs typeface="Tahoma"/>
              </a:rPr>
              <a:t>H</a:t>
            </a:r>
            <a:r>
              <a:rPr dirty="0" sz="2000" spc="335" b="1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2000" spc="204" b="1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dirty="0" sz="2000" spc="100" b="1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2000" b="1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000" spc="310" b="1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dirty="0" sz="2000" spc="75" b="1">
                <a:solidFill>
                  <a:srgbClr val="292E3A"/>
                </a:solidFill>
                <a:latin typeface="Tahoma"/>
                <a:cs typeface="Tahoma"/>
              </a:rPr>
              <a:t>t</a:t>
            </a:r>
            <a:r>
              <a:rPr dirty="0" sz="2000" spc="160" b="1">
                <a:solidFill>
                  <a:srgbClr val="292E3A"/>
                </a:solidFill>
                <a:latin typeface="Tahoma"/>
                <a:cs typeface="Tahoma"/>
              </a:rPr>
              <a:t>u</a:t>
            </a:r>
            <a:r>
              <a:rPr dirty="0" sz="2000" spc="85" b="1">
                <a:solidFill>
                  <a:srgbClr val="292E3A"/>
                </a:solidFill>
                <a:latin typeface="Tahoma"/>
                <a:cs typeface="Tahoma"/>
              </a:rPr>
              <a:t>_</a:t>
            </a:r>
            <a:r>
              <a:rPr dirty="0" sz="2000" spc="-150" b="1">
                <a:solidFill>
                  <a:srgbClr val="292E3A"/>
                </a:solidFill>
                <a:latin typeface="Tahoma"/>
                <a:cs typeface="Tahoma"/>
              </a:rPr>
              <a:t>I</a:t>
            </a:r>
            <a:r>
              <a:rPr dirty="0" sz="2000" spc="-55" b="1">
                <a:solidFill>
                  <a:srgbClr val="292E3A"/>
                </a:solidFill>
                <a:latin typeface="Tahoma"/>
                <a:cs typeface="Tahoma"/>
              </a:rPr>
              <a:t>D</a:t>
            </a:r>
            <a:r>
              <a:rPr dirty="0" sz="2000" b="1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000" spc="-459" b="1">
                <a:solidFill>
                  <a:srgbClr val="292E3A"/>
                </a:solidFill>
                <a:latin typeface="Tahoma"/>
                <a:cs typeface="Tahoma"/>
              </a:rPr>
              <a:t>=</a:t>
            </a:r>
            <a:r>
              <a:rPr dirty="0" sz="2000" b="1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000" spc="85" b="1">
                <a:solidFill>
                  <a:srgbClr val="292E3A"/>
                </a:solidFill>
                <a:latin typeface="Tahoma"/>
                <a:cs typeface="Tahoma"/>
              </a:rPr>
              <a:t>22</a:t>
            </a:r>
            <a:r>
              <a:rPr dirty="0" sz="2000" spc="80" b="1">
                <a:solidFill>
                  <a:srgbClr val="292E3A"/>
                </a:solidFill>
                <a:latin typeface="Tahoma"/>
                <a:cs typeface="Tahoma"/>
              </a:rPr>
              <a:t>1</a:t>
            </a:r>
            <a:r>
              <a:rPr dirty="0" sz="2000" spc="-150" b="1">
                <a:solidFill>
                  <a:srgbClr val="292E3A"/>
                </a:solidFill>
                <a:latin typeface="Tahoma"/>
                <a:cs typeface="Tahoma"/>
              </a:rPr>
              <a:t>7</a:t>
            </a:r>
            <a:r>
              <a:rPr dirty="0" sz="2000" spc="-35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000" spc="-55" b="1">
                <a:solidFill>
                  <a:srgbClr val="292E3A"/>
                </a:solidFill>
                <a:latin typeface="Tahoma"/>
                <a:cs typeface="Tahoma"/>
              </a:rPr>
              <a:t>;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0809" y="6468852"/>
            <a:ext cx="12792074" cy="22002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5887" y="1001331"/>
            <a:ext cx="5790565" cy="2049145"/>
          </a:xfrm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210"/>
              </a:spcBef>
            </a:pPr>
            <a:r>
              <a:rPr dirty="0" sz="3350" spc="-400">
                <a:latin typeface="Verdana"/>
                <a:cs typeface="Verdana"/>
              </a:rPr>
              <a:t>8</a:t>
            </a:r>
            <a:r>
              <a:rPr dirty="0" sz="3350" spc="-280">
                <a:latin typeface="Verdana"/>
                <a:cs typeface="Verdana"/>
              </a:rPr>
              <a:t>.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250">
                <a:latin typeface="Verdana"/>
                <a:cs typeface="Verdana"/>
              </a:rPr>
              <a:t>S</a:t>
            </a:r>
            <a:r>
              <a:rPr dirty="0" sz="3350" spc="-365">
                <a:latin typeface="Verdana"/>
                <a:cs typeface="Verdana"/>
              </a:rPr>
              <a:t>h</a:t>
            </a:r>
            <a:r>
              <a:rPr dirty="0" sz="3350" spc="-290">
                <a:latin typeface="Verdana"/>
                <a:cs typeface="Verdana"/>
              </a:rPr>
              <a:t>o</a:t>
            </a:r>
            <a:r>
              <a:rPr dirty="0" sz="3350" spc="-595">
                <a:latin typeface="Verdana"/>
                <a:cs typeface="Verdana"/>
              </a:rPr>
              <a:t>w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145">
                <a:latin typeface="Verdana"/>
                <a:cs typeface="Verdana"/>
              </a:rPr>
              <a:t>t</a:t>
            </a:r>
            <a:r>
              <a:rPr dirty="0" sz="3350" spc="-365">
                <a:latin typeface="Verdana"/>
                <a:cs typeface="Verdana"/>
              </a:rPr>
              <a:t>h</a:t>
            </a:r>
            <a:r>
              <a:rPr dirty="0" sz="3350" spc="-235">
                <a:latin typeface="Verdana"/>
                <a:cs typeface="Verdana"/>
              </a:rPr>
              <a:t>e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215">
                <a:latin typeface="Verdana"/>
                <a:cs typeface="Verdana"/>
              </a:rPr>
              <a:t>l</a:t>
            </a:r>
            <a:r>
              <a:rPr dirty="0" sz="3350" spc="-245">
                <a:latin typeface="Verdana"/>
                <a:cs typeface="Verdana"/>
              </a:rPr>
              <a:t>i</a:t>
            </a:r>
            <a:r>
              <a:rPr dirty="0" sz="3350" spc="-270">
                <a:latin typeface="Verdana"/>
                <a:cs typeface="Verdana"/>
              </a:rPr>
              <a:t>s</a:t>
            </a:r>
            <a:r>
              <a:rPr dirty="0" sz="3350" spc="-140">
                <a:latin typeface="Verdana"/>
                <a:cs typeface="Verdana"/>
              </a:rPr>
              <a:t>t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290">
                <a:latin typeface="Verdana"/>
                <a:cs typeface="Verdana"/>
              </a:rPr>
              <a:t>o</a:t>
            </a:r>
            <a:r>
              <a:rPr dirty="0" sz="3350" spc="-95">
                <a:latin typeface="Verdana"/>
                <a:cs typeface="Verdana"/>
              </a:rPr>
              <a:t>f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365">
                <a:latin typeface="Verdana"/>
                <a:cs typeface="Verdana"/>
              </a:rPr>
              <a:t>a</a:t>
            </a:r>
            <a:r>
              <a:rPr dirty="0" sz="3350" spc="-215">
                <a:latin typeface="Verdana"/>
                <a:cs typeface="Verdana"/>
              </a:rPr>
              <a:t>l</a:t>
            </a:r>
            <a:r>
              <a:rPr dirty="0" sz="3350" spc="-210">
                <a:latin typeface="Verdana"/>
                <a:cs typeface="Verdana"/>
              </a:rPr>
              <a:t>l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250">
                <a:latin typeface="Verdana"/>
                <a:cs typeface="Verdana"/>
              </a:rPr>
              <a:t>b</a:t>
            </a:r>
            <a:r>
              <a:rPr dirty="0" sz="3350" spc="-290">
                <a:latin typeface="Verdana"/>
                <a:cs typeface="Verdana"/>
              </a:rPr>
              <a:t>oo</a:t>
            </a:r>
            <a:r>
              <a:rPr dirty="0" sz="3350" spc="-420">
                <a:latin typeface="Verdana"/>
                <a:cs typeface="Verdana"/>
              </a:rPr>
              <a:t>k</a:t>
            </a:r>
            <a:r>
              <a:rPr dirty="0" sz="3350" spc="-190">
                <a:latin typeface="Verdana"/>
                <a:cs typeface="Verdana"/>
              </a:rPr>
              <a:t>s  </a:t>
            </a:r>
            <a:r>
              <a:rPr dirty="0" sz="3350" spc="-245">
                <a:latin typeface="Verdana"/>
                <a:cs typeface="Verdana"/>
              </a:rPr>
              <a:t>i</a:t>
            </a:r>
            <a:r>
              <a:rPr dirty="0" sz="3350" spc="-270">
                <a:latin typeface="Verdana"/>
                <a:cs typeface="Verdana"/>
              </a:rPr>
              <a:t>ss</a:t>
            </a:r>
            <a:r>
              <a:rPr dirty="0" sz="3350" spc="-365">
                <a:latin typeface="Verdana"/>
                <a:cs typeface="Verdana"/>
              </a:rPr>
              <a:t>u</a:t>
            </a:r>
            <a:r>
              <a:rPr dirty="0" sz="3350" spc="-240">
                <a:latin typeface="Verdana"/>
                <a:cs typeface="Verdana"/>
              </a:rPr>
              <a:t>e</a:t>
            </a:r>
            <a:r>
              <a:rPr dirty="0" sz="3350" spc="-245">
                <a:latin typeface="Verdana"/>
                <a:cs typeface="Verdana"/>
              </a:rPr>
              <a:t>d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250">
                <a:latin typeface="Verdana"/>
                <a:cs typeface="Verdana"/>
              </a:rPr>
              <a:t>b</a:t>
            </a:r>
            <a:r>
              <a:rPr dirty="0" sz="3350" spc="-340">
                <a:latin typeface="Verdana"/>
                <a:cs typeface="Verdana"/>
              </a:rPr>
              <a:t>y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360">
                <a:latin typeface="Verdana"/>
                <a:cs typeface="Verdana"/>
              </a:rPr>
              <a:t>a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270">
                <a:latin typeface="Verdana"/>
                <a:cs typeface="Verdana"/>
              </a:rPr>
              <a:t>s</a:t>
            </a:r>
            <a:r>
              <a:rPr dirty="0" sz="3350" spc="-270">
                <a:latin typeface="Verdana"/>
                <a:cs typeface="Verdana"/>
              </a:rPr>
              <a:t>p</a:t>
            </a:r>
            <a:r>
              <a:rPr dirty="0" sz="3350" spc="-240">
                <a:latin typeface="Verdana"/>
                <a:cs typeface="Verdana"/>
              </a:rPr>
              <a:t>e</a:t>
            </a:r>
            <a:r>
              <a:rPr dirty="0" sz="3350" spc="-20">
                <a:latin typeface="Verdana"/>
                <a:cs typeface="Verdana"/>
              </a:rPr>
              <a:t>c</a:t>
            </a:r>
            <a:r>
              <a:rPr dirty="0" sz="3350" spc="-245">
                <a:latin typeface="Verdana"/>
                <a:cs typeface="Verdana"/>
              </a:rPr>
              <a:t>i</a:t>
            </a:r>
            <a:r>
              <a:rPr dirty="0" sz="3350" spc="-100">
                <a:latin typeface="Verdana"/>
                <a:cs typeface="Verdana"/>
              </a:rPr>
              <a:t>f</a:t>
            </a:r>
            <a:r>
              <a:rPr dirty="0" sz="3350" spc="-245">
                <a:latin typeface="Verdana"/>
                <a:cs typeface="Verdana"/>
              </a:rPr>
              <a:t>i</a:t>
            </a:r>
            <a:r>
              <a:rPr dirty="0" sz="3350" spc="-15">
                <a:latin typeface="Verdana"/>
                <a:cs typeface="Verdana"/>
              </a:rPr>
              <a:t>c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270">
                <a:latin typeface="Verdana"/>
                <a:cs typeface="Verdana"/>
              </a:rPr>
              <a:t>s</a:t>
            </a:r>
            <a:r>
              <a:rPr dirty="0" sz="3350" spc="-145">
                <a:latin typeface="Verdana"/>
                <a:cs typeface="Verdana"/>
              </a:rPr>
              <a:t>t</a:t>
            </a:r>
            <a:r>
              <a:rPr dirty="0" sz="3350" spc="-365">
                <a:latin typeface="Verdana"/>
                <a:cs typeface="Verdana"/>
              </a:rPr>
              <a:t>u</a:t>
            </a:r>
            <a:r>
              <a:rPr dirty="0" sz="3350" spc="-250">
                <a:latin typeface="Verdana"/>
                <a:cs typeface="Verdana"/>
              </a:rPr>
              <a:t>d</a:t>
            </a:r>
            <a:r>
              <a:rPr dirty="0" sz="3350" spc="-240">
                <a:latin typeface="Verdana"/>
                <a:cs typeface="Verdana"/>
              </a:rPr>
              <a:t>e</a:t>
            </a:r>
            <a:r>
              <a:rPr dirty="0" sz="3350" spc="-380">
                <a:latin typeface="Verdana"/>
                <a:cs typeface="Verdana"/>
              </a:rPr>
              <a:t>n</a:t>
            </a:r>
            <a:r>
              <a:rPr dirty="0" sz="3350" spc="-114">
                <a:latin typeface="Verdana"/>
                <a:cs typeface="Verdana"/>
              </a:rPr>
              <a:t>t  </a:t>
            </a:r>
            <a:r>
              <a:rPr dirty="0" sz="3350" spc="-365">
                <a:latin typeface="Verdana"/>
                <a:cs typeface="Verdana"/>
              </a:rPr>
              <a:t>a</a:t>
            </a:r>
            <a:r>
              <a:rPr dirty="0" sz="3350" spc="-215">
                <a:latin typeface="Verdana"/>
                <a:cs typeface="Verdana"/>
              </a:rPr>
              <a:t>l</a:t>
            </a:r>
            <a:r>
              <a:rPr dirty="0" sz="3350" spc="-290">
                <a:latin typeface="Verdana"/>
                <a:cs typeface="Verdana"/>
              </a:rPr>
              <a:t>o</a:t>
            </a:r>
            <a:r>
              <a:rPr dirty="0" sz="3350" spc="-380">
                <a:latin typeface="Verdana"/>
                <a:cs typeface="Verdana"/>
              </a:rPr>
              <a:t>n</a:t>
            </a:r>
            <a:r>
              <a:rPr dirty="0" sz="3350" spc="-305">
                <a:latin typeface="Verdana"/>
                <a:cs typeface="Verdana"/>
              </a:rPr>
              <a:t>g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600">
                <a:latin typeface="Verdana"/>
                <a:cs typeface="Verdana"/>
              </a:rPr>
              <a:t>w</a:t>
            </a:r>
            <a:r>
              <a:rPr dirty="0" sz="3350" spc="-245">
                <a:latin typeface="Verdana"/>
                <a:cs typeface="Verdana"/>
              </a:rPr>
              <a:t>i</a:t>
            </a:r>
            <a:r>
              <a:rPr dirty="0" sz="3350" spc="-145">
                <a:latin typeface="Verdana"/>
                <a:cs typeface="Verdana"/>
              </a:rPr>
              <a:t>t</a:t>
            </a:r>
            <a:r>
              <a:rPr dirty="0" sz="3350" spc="-360">
                <a:latin typeface="Verdana"/>
                <a:cs typeface="Verdana"/>
              </a:rPr>
              <a:t>h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145">
                <a:latin typeface="Verdana"/>
                <a:cs typeface="Verdana"/>
              </a:rPr>
              <a:t>t</a:t>
            </a:r>
            <a:r>
              <a:rPr dirty="0" sz="3350" spc="-365">
                <a:latin typeface="Verdana"/>
                <a:cs typeface="Verdana"/>
              </a:rPr>
              <a:t>h</a:t>
            </a:r>
            <a:r>
              <a:rPr dirty="0" sz="3350" spc="-240">
                <a:latin typeface="Verdana"/>
                <a:cs typeface="Verdana"/>
              </a:rPr>
              <a:t>e</a:t>
            </a:r>
            <a:r>
              <a:rPr dirty="0" sz="3350" spc="-245">
                <a:latin typeface="Verdana"/>
                <a:cs typeface="Verdana"/>
              </a:rPr>
              <a:t>i</a:t>
            </a:r>
            <a:r>
              <a:rPr dirty="0" sz="3350" spc="-310">
                <a:latin typeface="Verdana"/>
                <a:cs typeface="Verdana"/>
              </a:rPr>
              <a:t>r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245">
                <a:latin typeface="Verdana"/>
                <a:cs typeface="Verdana"/>
              </a:rPr>
              <a:t>i</a:t>
            </a:r>
            <a:r>
              <a:rPr dirty="0" sz="3350" spc="-270">
                <a:latin typeface="Verdana"/>
                <a:cs typeface="Verdana"/>
              </a:rPr>
              <a:t>ss</a:t>
            </a:r>
            <a:r>
              <a:rPr dirty="0" sz="3350" spc="-365">
                <a:latin typeface="Verdana"/>
                <a:cs typeface="Verdana"/>
              </a:rPr>
              <a:t>u</a:t>
            </a:r>
            <a:r>
              <a:rPr dirty="0" sz="3350" spc="-245">
                <a:latin typeface="Verdana"/>
                <a:cs typeface="Verdana"/>
              </a:rPr>
              <a:t>i</a:t>
            </a:r>
            <a:r>
              <a:rPr dirty="0" sz="3350" spc="-380">
                <a:latin typeface="Verdana"/>
                <a:cs typeface="Verdana"/>
              </a:rPr>
              <a:t>n</a:t>
            </a:r>
            <a:r>
              <a:rPr dirty="0" sz="3350" spc="-305">
                <a:latin typeface="Verdana"/>
                <a:cs typeface="Verdana"/>
              </a:rPr>
              <a:t>g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365">
                <a:latin typeface="Verdana"/>
                <a:cs typeface="Verdana"/>
              </a:rPr>
              <a:t>a</a:t>
            </a:r>
            <a:r>
              <a:rPr dirty="0" sz="3350" spc="-380">
                <a:latin typeface="Verdana"/>
                <a:cs typeface="Verdana"/>
              </a:rPr>
              <a:t>n</a:t>
            </a:r>
            <a:r>
              <a:rPr dirty="0" sz="3350" spc="-160">
                <a:latin typeface="Verdana"/>
                <a:cs typeface="Verdana"/>
              </a:rPr>
              <a:t>d  </a:t>
            </a:r>
            <a:r>
              <a:rPr dirty="0" sz="3350" spc="-315">
                <a:latin typeface="Verdana"/>
                <a:cs typeface="Verdana"/>
              </a:rPr>
              <a:t>r</a:t>
            </a:r>
            <a:r>
              <a:rPr dirty="0" sz="3350" spc="-240">
                <a:latin typeface="Verdana"/>
                <a:cs typeface="Verdana"/>
              </a:rPr>
              <a:t>e</a:t>
            </a:r>
            <a:r>
              <a:rPr dirty="0" sz="3350" spc="-145">
                <a:latin typeface="Verdana"/>
                <a:cs typeface="Verdana"/>
              </a:rPr>
              <a:t>t</a:t>
            </a:r>
            <a:r>
              <a:rPr dirty="0" sz="3350" spc="-365">
                <a:latin typeface="Verdana"/>
                <a:cs typeface="Verdana"/>
              </a:rPr>
              <a:t>u</a:t>
            </a:r>
            <a:r>
              <a:rPr dirty="0" sz="3350" spc="-315">
                <a:latin typeface="Verdana"/>
                <a:cs typeface="Verdana"/>
              </a:rPr>
              <a:t>r</a:t>
            </a:r>
            <a:r>
              <a:rPr dirty="0" sz="3350" spc="-375">
                <a:latin typeface="Verdana"/>
                <a:cs typeface="Verdana"/>
              </a:rPr>
              <a:t>n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250">
                <a:latin typeface="Verdana"/>
                <a:cs typeface="Verdana"/>
              </a:rPr>
              <a:t>d</a:t>
            </a:r>
            <a:r>
              <a:rPr dirty="0" sz="3350" spc="-365">
                <a:latin typeface="Verdana"/>
                <a:cs typeface="Verdana"/>
              </a:rPr>
              <a:t>a</a:t>
            </a:r>
            <a:r>
              <a:rPr dirty="0" sz="3350" spc="-145">
                <a:latin typeface="Verdana"/>
                <a:cs typeface="Verdana"/>
              </a:rPr>
              <a:t>t</a:t>
            </a:r>
            <a:r>
              <a:rPr dirty="0" sz="3350" spc="-240">
                <a:latin typeface="Verdana"/>
                <a:cs typeface="Verdana"/>
              </a:rPr>
              <a:t>e</a:t>
            </a:r>
            <a:r>
              <a:rPr dirty="0" sz="3350" spc="-270">
                <a:latin typeface="Verdana"/>
                <a:cs typeface="Verdana"/>
              </a:rPr>
              <a:t>s</a:t>
            </a:r>
            <a:r>
              <a:rPr dirty="0" sz="3350" spc="-280"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087359" cy="10287000"/>
            <a:chOff x="0" y="0"/>
            <a:chExt cx="8087359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477635" cy="10287000"/>
            </a:xfrm>
            <a:custGeom>
              <a:avLst/>
              <a:gdLst/>
              <a:ahLst/>
              <a:cxnLst/>
              <a:rect l="l" t="t" r="r" b="b"/>
              <a:pathLst>
                <a:path w="6477635" h="10287000">
                  <a:moveTo>
                    <a:pt x="647759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6477595" y="0"/>
                  </a:lnTo>
                  <a:lnTo>
                    <a:pt x="6477595" y="10287000"/>
                  </a:lnTo>
                  <a:close/>
                </a:path>
              </a:pathLst>
            </a:custGeom>
            <a:solidFill>
              <a:srgbClr val="12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39837" y="4173930"/>
              <a:ext cx="7247255" cy="4055745"/>
            </a:xfrm>
            <a:custGeom>
              <a:avLst/>
              <a:gdLst/>
              <a:ahLst/>
              <a:cxnLst/>
              <a:rect l="l" t="t" r="r" b="b"/>
              <a:pathLst>
                <a:path w="7247255" h="4055745">
                  <a:moveTo>
                    <a:pt x="6962638" y="4055744"/>
                  </a:moveTo>
                  <a:lnTo>
                    <a:pt x="285749" y="4055744"/>
                  </a:lnTo>
                  <a:lnTo>
                    <a:pt x="240778" y="4052184"/>
                  </a:lnTo>
                  <a:lnTo>
                    <a:pt x="197320" y="4041717"/>
                  </a:lnTo>
                  <a:lnTo>
                    <a:pt x="156141" y="4024660"/>
                  </a:lnTo>
                  <a:lnTo>
                    <a:pt x="118010" y="4001332"/>
                  </a:lnTo>
                  <a:lnTo>
                    <a:pt x="83694" y="3972050"/>
                  </a:lnTo>
                  <a:lnTo>
                    <a:pt x="54411" y="3937734"/>
                  </a:lnTo>
                  <a:lnTo>
                    <a:pt x="31083" y="3899602"/>
                  </a:lnTo>
                  <a:lnTo>
                    <a:pt x="14026" y="3858424"/>
                  </a:lnTo>
                  <a:lnTo>
                    <a:pt x="3559" y="3814965"/>
                  </a:lnTo>
                  <a:lnTo>
                    <a:pt x="0" y="3769994"/>
                  </a:lnTo>
                  <a:lnTo>
                    <a:pt x="0" y="285749"/>
                  </a:lnTo>
                  <a:lnTo>
                    <a:pt x="3559" y="240778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1" y="118010"/>
                  </a:lnTo>
                  <a:lnTo>
                    <a:pt x="83694" y="83694"/>
                  </a:lnTo>
                  <a:lnTo>
                    <a:pt x="118010" y="54411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8" y="3559"/>
                  </a:lnTo>
                  <a:lnTo>
                    <a:pt x="285747" y="0"/>
                  </a:lnTo>
                  <a:lnTo>
                    <a:pt x="6962640" y="0"/>
                  </a:lnTo>
                  <a:lnTo>
                    <a:pt x="7007609" y="3559"/>
                  </a:lnTo>
                  <a:lnTo>
                    <a:pt x="7051067" y="14026"/>
                  </a:lnTo>
                  <a:lnTo>
                    <a:pt x="7092246" y="31083"/>
                  </a:lnTo>
                  <a:lnTo>
                    <a:pt x="7130377" y="54411"/>
                  </a:lnTo>
                  <a:lnTo>
                    <a:pt x="7164694" y="83694"/>
                  </a:lnTo>
                  <a:lnTo>
                    <a:pt x="7193976" y="118010"/>
                  </a:lnTo>
                  <a:lnTo>
                    <a:pt x="7217304" y="156141"/>
                  </a:lnTo>
                  <a:lnTo>
                    <a:pt x="7234361" y="197320"/>
                  </a:lnTo>
                  <a:lnTo>
                    <a:pt x="7244828" y="240778"/>
                  </a:lnTo>
                  <a:lnTo>
                    <a:pt x="7247144" y="270042"/>
                  </a:lnTo>
                  <a:lnTo>
                    <a:pt x="7247144" y="3785701"/>
                  </a:lnTo>
                  <a:lnTo>
                    <a:pt x="7234361" y="3858424"/>
                  </a:lnTo>
                  <a:lnTo>
                    <a:pt x="7217304" y="3899602"/>
                  </a:lnTo>
                  <a:lnTo>
                    <a:pt x="7193976" y="3937734"/>
                  </a:lnTo>
                  <a:lnTo>
                    <a:pt x="7164694" y="3972050"/>
                  </a:lnTo>
                  <a:lnTo>
                    <a:pt x="7130377" y="4001332"/>
                  </a:lnTo>
                  <a:lnTo>
                    <a:pt x="7092246" y="4024660"/>
                  </a:lnTo>
                  <a:lnTo>
                    <a:pt x="7051067" y="4041717"/>
                  </a:lnTo>
                  <a:lnTo>
                    <a:pt x="7007609" y="4052184"/>
                  </a:lnTo>
                  <a:lnTo>
                    <a:pt x="6962638" y="40557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25610" y="4173930"/>
              <a:ext cx="6722109" cy="3810"/>
            </a:xfrm>
            <a:custGeom>
              <a:avLst/>
              <a:gdLst/>
              <a:ahLst/>
              <a:cxnLst/>
              <a:rect l="l" t="t" r="r" b="b"/>
              <a:pathLst>
                <a:path w="6722109" h="3810">
                  <a:moveTo>
                    <a:pt x="-9529" y="1780"/>
                  </a:moveTo>
                  <a:lnTo>
                    <a:pt x="6731478" y="1780"/>
                  </a:lnTo>
                </a:path>
              </a:pathLst>
            </a:custGeom>
            <a:ln w="22620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9857" y="4173930"/>
              <a:ext cx="7068820" cy="4057650"/>
            </a:xfrm>
            <a:custGeom>
              <a:avLst/>
              <a:gdLst/>
              <a:ahLst/>
              <a:cxnLst/>
              <a:rect l="l" t="t" r="r" b="b"/>
              <a:pathLst>
                <a:path w="7068820" h="4057650">
                  <a:moveTo>
                    <a:pt x="7009943" y="4101"/>
                  </a:moveTo>
                  <a:lnTo>
                    <a:pt x="7051161" y="14033"/>
                  </a:lnTo>
                  <a:lnTo>
                    <a:pt x="7063450" y="19125"/>
                  </a:lnTo>
                </a:path>
                <a:path w="7068820" h="4057650">
                  <a:moveTo>
                    <a:pt x="7068251" y="4036534"/>
                  </a:moveTo>
                  <a:lnTo>
                    <a:pt x="7051161" y="4043616"/>
                  </a:lnTo>
                  <a:lnTo>
                    <a:pt x="7007702" y="4054088"/>
                  </a:lnTo>
                  <a:lnTo>
                    <a:pt x="6962731" y="4057649"/>
                  </a:lnTo>
                </a:path>
                <a:path w="7068820" h="4057650">
                  <a:moveTo>
                    <a:pt x="285753" y="4057649"/>
                  </a:moveTo>
                  <a:lnTo>
                    <a:pt x="240782" y="4054088"/>
                  </a:lnTo>
                  <a:lnTo>
                    <a:pt x="197323" y="4043616"/>
                  </a:lnTo>
                  <a:lnTo>
                    <a:pt x="156143" y="4026551"/>
                  </a:lnTo>
                  <a:lnTo>
                    <a:pt x="118012" y="4003212"/>
                  </a:lnTo>
                  <a:lnTo>
                    <a:pt x="83695" y="3973916"/>
                  </a:lnTo>
                  <a:lnTo>
                    <a:pt x="54412" y="3939583"/>
                  </a:lnTo>
                  <a:lnTo>
                    <a:pt x="31084" y="3901434"/>
                  </a:lnTo>
                  <a:lnTo>
                    <a:pt x="14027" y="3860236"/>
                  </a:lnTo>
                  <a:lnTo>
                    <a:pt x="7594" y="3833518"/>
                  </a:lnTo>
                </a:path>
                <a:path w="7068820" h="4057650">
                  <a:moveTo>
                    <a:pt x="0" y="3771765"/>
                  </a:moveTo>
                  <a:lnTo>
                    <a:pt x="0" y="285884"/>
                  </a:lnTo>
                </a:path>
                <a:path w="7068820" h="4057650">
                  <a:moveTo>
                    <a:pt x="14027" y="197413"/>
                  </a:moveTo>
                  <a:lnTo>
                    <a:pt x="31084" y="156215"/>
                  </a:lnTo>
                  <a:lnTo>
                    <a:pt x="42954" y="136803"/>
                  </a:lnTo>
                </a:path>
                <a:path w="7068820" h="4057650">
                  <a:moveTo>
                    <a:pt x="113958" y="57898"/>
                  </a:moveTo>
                  <a:lnTo>
                    <a:pt x="118012" y="54437"/>
                  </a:lnTo>
                  <a:lnTo>
                    <a:pt x="156143" y="31098"/>
                  </a:lnTo>
                  <a:lnTo>
                    <a:pt x="197323" y="14033"/>
                  </a:lnTo>
                  <a:lnTo>
                    <a:pt x="240782" y="3561"/>
                  </a:lnTo>
                  <a:lnTo>
                    <a:pt x="285753" y="0"/>
                  </a:lnTo>
                </a:path>
              </a:pathLst>
            </a:custGeom>
            <a:ln w="1905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79537" y="5006402"/>
            <a:ext cx="6266180" cy="208280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400" spc="-35" b="1">
                <a:solidFill>
                  <a:srgbClr val="292E3A"/>
                </a:solidFill>
                <a:latin typeface="Tahoma"/>
                <a:cs typeface="Tahoma"/>
              </a:rPr>
              <a:t>Query: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20500"/>
              </a:lnSpc>
            </a:pPr>
            <a:r>
              <a:rPr dirty="0" sz="1400" spc="50" b="1">
                <a:solidFill>
                  <a:srgbClr val="292E3A"/>
                </a:solidFill>
                <a:latin typeface="Tahoma"/>
                <a:cs typeface="Tahoma"/>
              </a:rPr>
              <a:t>SELECT</a:t>
            </a:r>
            <a:r>
              <a:rPr dirty="0" sz="140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30" b="1">
                <a:solidFill>
                  <a:srgbClr val="292E3A"/>
                </a:solidFill>
                <a:latin typeface="Tahoma"/>
                <a:cs typeface="Tahoma"/>
              </a:rPr>
              <a:t>Course1.Course_name,</a:t>
            </a:r>
            <a:r>
              <a:rPr dirty="0" sz="140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45" b="1">
                <a:solidFill>
                  <a:srgbClr val="292E3A"/>
                </a:solidFill>
                <a:latin typeface="Tahoma"/>
                <a:cs typeface="Tahoma"/>
              </a:rPr>
              <a:t>COUNT(Assignment.Assignment_ID)</a:t>
            </a:r>
            <a:r>
              <a:rPr dirty="0" sz="1400" spc="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55" b="1">
                <a:solidFill>
                  <a:srgbClr val="292E3A"/>
                </a:solidFill>
                <a:latin typeface="Tahoma"/>
                <a:cs typeface="Tahoma"/>
              </a:rPr>
              <a:t>AS </a:t>
            </a:r>
            <a:r>
              <a:rPr dirty="0" sz="1400" spc="-39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45" b="1">
                <a:solidFill>
                  <a:srgbClr val="292E3A"/>
                </a:solidFill>
                <a:latin typeface="Tahoma"/>
                <a:cs typeface="Tahoma"/>
              </a:rPr>
              <a:t>total_assignments,</a:t>
            </a:r>
            <a:r>
              <a:rPr dirty="0" sz="1400" spc="-3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292E3A"/>
                </a:solidFill>
                <a:latin typeface="Tahoma"/>
                <a:cs typeface="Tahoma"/>
              </a:rPr>
              <a:t>GROUP_CONCAT(Assignment.Assignment_deadline 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292E3A"/>
                </a:solidFill>
                <a:latin typeface="Tahoma"/>
                <a:cs typeface="Tahoma"/>
              </a:rPr>
              <a:t>SEPARATOR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50" b="1">
                <a:solidFill>
                  <a:srgbClr val="292E3A"/>
                </a:solidFill>
                <a:latin typeface="Tahoma"/>
                <a:cs typeface="Tahoma"/>
              </a:rPr>
              <a:t>',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110" b="1">
                <a:solidFill>
                  <a:srgbClr val="292E3A"/>
                </a:solidFill>
                <a:latin typeface="Tahoma"/>
                <a:cs typeface="Tahoma"/>
              </a:rPr>
              <a:t>')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55" b="1">
                <a:solidFill>
                  <a:srgbClr val="292E3A"/>
                </a:solidFill>
                <a:latin typeface="Tahoma"/>
                <a:cs typeface="Tahoma"/>
              </a:rPr>
              <a:t>AS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40" b="1">
                <a:solidFill>
                  <a:srgbClr val="292E3A"/>
                </a:solidFill>
                <a:latin typeface="Tahoma"/>
                <a:cs typeface="Tahoma"/>
              </a:rPr>
              <a:t>assignment_deadlines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400" spc="-10" b="1">
                <a:solidFill>
                  <a:srgbClr val="292E3A"/>
                </a:solidFill>
                <a:latin typeface="Tahoma"/>
                <a:cs typeface="Tahoma"/>
              </a:rPr>
              <a:t>FROM</a:t>
            </a:r>
            <a:r>
              <a:rPr dirty="0" sz="1400" spc="-5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Course1</a:t>
            </a:r>
            <a:endParaRPr sz="1400">
              <a:latin typeface="Tahoma"/>
              <a:cs typeface="Tahoma"/>
            </a:endParaRPr>
          </a:p>
          <a:p>
            <a:pPr marL="12700" marR="538480">
              <a:lnSpc>
                <a:spcPct val="120500"/>
              </a:lnSpc>
            </a:pPr>
            <a:r>
              <a:rPr dirty="0" sz="1400" spc="-60" b="1">
                <a:solidFill>
                  <a:srgbClr val="292E3A"/>
                </a:solidFill>
                <a:latin typeface="Tahoma"/>
                <a:cs typeface="Tahoma"/>
              </a:rPr>
              <a:t>JOIN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292E3A"/>
                </a:solidFill>
                <a:latin typeface="Tahoma"/>
                <a:cs typeface="Tahoma"/>
              </a:rPr>
              <a:t>Assignment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ON </a:t>
            </a:r>
            <a:r>
              <a:rPr dirty="0" sz="1400" spc="-35" b="1">
                <a:solidFill>
                  <a:srgbClr val="292E3A"/>
                </a:solidFill>
                <a:latin typeface="Tahoma"/>
                <a:cs typeface="Tahoma"/>
              </a:rPr>
              <a:t>Course1.Course_ID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320" b="1">
                <a:solidFill>
                  <a:srgbClr val="292E3A"/>
                </a:solidFill>
                <a:latin typeface="Tahoma"/>
                <a:cs typeface="Tahoma"/>
              </a:rPr>
              <a:t>=</a:t>
            </a:r>
            <a:r>
              <a:rPr dirty="0" sz="1400" spc="-28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40" b="1">
                <a:solidFill>
                  <a:srgbClr val="292E3A"/>
                </a:solidFill>
                <a:latin typeface="Tahoma"/>
                <a:cs typeface="Tahoma"/>
              </a:rPr>
              <a:t>Assignment.Course_ID </a:t>
            </a:r>
            <a:r>
              <a:rPr dirty="0" sz="1400" spc="-40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110" b="1">
                <a:solidFill>
                  <a:srgbClr val="292E3A"/>
                </a:solidFill>
                <a:latin typeface="Tahoma"/>
                <a:cs typeface="Tahoma"/>
              </a:rPr>
              <a:t>W</a:t>
            </a:r>
            <a:r>
              <a:rPr dirty="0" sz="1400" spc="-60" b="1">
                <a:solidFill>
                  <a:srgbClr val="292E3A"/>
                </a:solidFill>
                <a:latin typeface="Tahoma"/>
                <a:cs typeface="Tahoma"/>
              </a:rPr>
              <a:t>H</a:t>
            </a:r>
            <a:r>
              <a:rPr dirty="0" sz="1400" spc="65" b="1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1400" spc="-25" b="1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dirty="0" sz="1400" spc="70" b="1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80" b="1">
                <a:solidFill>
                  <a:srgbClr val="292E3A"/>
                </a:solidFill>
                <a:latin typeface="Tahoma"/>
                <a:cs typeface="Tahoma"/>
              </a:rPr>
              <a:t>C</a:t>
            </a:r>
            <a:r>
              <a:rPr dirty="0" sz="1400" spc="-5" b="1">
                <a:solidFill>
                  <a:srgbClr val="292E3A"/>
                </a:solidFill>
                <a:latin typeface="Tahoma"/>
                <a:cs typeface="Tahoma"/>
              </a:rPr>
              <a:t>o</a:t>
            </a:r>
            <a:r>
              <a:rPr dirty="0" sz="1400" spc="-60" b="1">
                <a:solidFill>
                  <a:srgbClr val="292E3A"/>
                </a:solidFill>
                <a:latin typeface="Tahoma"/>
                <a:cs typeface="Tahoma"/>
              </a:rPr>
              <a:t>u</a:t>
            </a:r>
            <a:r>
              <a:rPr dirty="0" sz="1400" spc="-70" b="1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dirty="0" sz="1400" spc="60" b="1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dirty="0" sz="1400" spc="-25" b="1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1400" spc="-114" b="1">
                <a:solidFill>
                  <a:srgbClr val="292E3A"/>
                </a:solidFill>
                <a:latin typeface="Tahoma"/>
                <a:cs typeface="Tahoma"/>
              </a:rPr>
              <a:t>1</a:t>
            </a:r>
            <a:r>
              <a:rPr dirty="0" sz="1400" spc="-55" b="1">
                <a:solidFill>
                  <a:srgbClr val="292E3A"/>
                </a:solidFill>
                <a:latin typeface="Tahoma"/>
                <a:cs typeface="Tahoma"/>
              </a:rPr>
              <a:t>.</a:t>
            </a:r>
            <a:r>
              <a:rPr dirty="0" sz="1400" spc="80" b="1">
                <a:solidFill>
                  <a:srgbClr val="292E3A"/>
                </a:solidFill>
                <a:latin typeface="Tahoma"/>
                <a:cs typeface="Tahoma"/>
              </a:rPr>
              <a:t>C</a:t>
            </a:r>
            <a:r>
              <a:rPr dirty="0" sz="1400" spc="-5" b="1">
                <a:solidFill>
                  <a:srgbClr val="292E3A"/>
                </a:solidFill>
                <a:latin typeface="Tahoma"/>
                <a:cs typeface="Tahoma"/>
              </a:rPr>
              <a:t>o</a:t>
            </a:r>
            <a:r>
              <a:rPr dirty="0" sz="1400" spc="-60" b="1">
                <a:solidFill>
                  <a:srgbClr val="292E3A"/>
                </a:solidFill>
                <a:latin typeface="Tahoma"/>
                <a:cs typeface="Tahoma"/>
              </a:rPr>
              <a:t>u</a:t>
            </a:r>
            <a:r>
              <a:rPr dirty="0" sz="1400" spc="-70" b="1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dirty="0" sz="1400" spc="60" b="1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dirty="0" sz="1400" spc="-25" b="1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1400" spc="-110" b="1">
                <a:solidFill>
                  <a:srgbClr val="292E3A"/>
                </a:solidFill>
                <a:latin typeface="Tahoma"/>
                <a:cs typeface="Tahoma"/>
              </a:rPr>
              <a:t>_</a:t>
            </a:r>
            <a:r>
              <a:rPr dirty="0" sz="1400" spc="-275" b="1">
                <a:solidFill>
                  <a:srgbClr val="292E3A"/>
                </a:solidFill>
                <a:latin typeface="Tahoma"/>
                <a:cs typeface="Tahoma"/>
              </a:rPr>
              <a:t>I</a:t>
            </a:r>
            <a:r>
              <a:rPr dirty="0" sz="1400" spc="-40" b="1">
                <a:solidFill>
                  <a:srgbClr val="292E3A"/>
                </a:solidFill>
                <a:latin typeface="Tahoma"/>
                <a:cs typeface="Tahoma"/>
              </a:rPr>
              <a:t>D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320" b="1">
                <a:solidFill>
                  <a:srgbClr val="292E3A"/>
                </a:solidFill>
                <a:latin typeface="Tahoma"/>
                <a:cs typeface="Tahoma"/>
              </a:rPr>
              <a:t>=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114" b="1">
                <a:solidFill>
                  <a:srgbClr val="292E3A"/>
                </a:solidFill>
                <a:latin typeface="Tahoma"/>
                <a:cs typeface="Tahoma"/>
              </a:rPr>
              <a:t>11</a:t>
            </a:r>
            <a:r>
              <a:rPr dirty="0" sz="1400" spc="-105" b="1">
                <a:solidFill>
                  <a:srgbClr val="292E3A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400" spc="5" b="1">
                <a:solidFill>
                  <a:srgbClr val="292E3A"/>
                </a:solidFill>
                <a:latin typeface="Tahoma"/>
                <a:cs typeface="Tahoma"/>
              </a:rPr>
              <a:t>GROUP</a:t>
            </a:r>
            <a:r>
              <a:rPr dirty="0" sz="1400" spc="-3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292E3A"/>
                </a:solidFill>
                <a:latin typeface="Tahoma"/>
                <a:cs typeface="Tahoma"/>
              </a:rPr>
              <a:t>BY</a:t>
            </a:r>
            <a:r>
              <a:rPr dirty="0" sz="1400" spc="-30" b="1">
                <a:solidFill>
                  <a:srgbClr val="292E3A"/>
                </a:solidFill>
                <a:latin typeface="Tahoma"/>
                <a:cs typeface="Tahoma"/>
              </a:rPr>
              <a:t> Course1.Course_name;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0085" y="2342552"/>
            <a:ext cx="9291239" cy="40766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635" cy="4164965"/>
          </a:xfrm>
          <a:prstGeom prst="rect"/>
          <a:solidFill>
            <a:srgbClr val="1264A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0">
              <a:latin typeface="Times New Roman"/>
              <a:cs typeface="Times New Roman"/>
            </a:endParaRPr>
          </a:p>
          <a:p>
            <a:pPr marL="256540" marR="398145">
              <a:lnSpc>
                <a:spcPct val="100000"/>
              </a:lnSpc>
            </a:pPr>
            <a:r>
              <a:rPr dirty="0" sz="3400" spc="-420">
                <a:latin typeface="Verdana"/>
                <a:cs typeface="Verdana"/>
              </a:rPr>
              <a:t>9</a:t>
            </a:r>
            <a:r>
              <a:rPr dirty="0" sz="3400" spc="-285">
                <a:latin typeface="Verdana"/>
                <a:cs typeface="Verdana"/>
              </a:rPr>
              <a:t>.</a:t>
            </a:r>
            <a:r>
              <a:rPr dirty="0" sz="3400" spc="-250">
                <a:latin typeface="Verdana"/>
                <a:cs typeface="Verdana"/>
              </a:rPr>
              <a:t> </a:t>
            </a:r>
            <a:r>
              <a:rPr dirty="0" sz="3400" spc="-245">
                <a:latin typeface="Verdana"/>
                <a:cs typeface="Verdana"/>
              </a:rPr>
              <a:t>S</a:t>
            </a:r>
            <a:r>
              <a:rPr dirty="0" sz="3400" spc="-360">
                <a:latin typeface="Verdana"/>
                <a:cs typeface="Verdana"/>
              </a:rPr>
              <a:t>h</a:t>
            </a:r>
            <a:r>
              <a:rPr dirty="0" sz="3400" spc="-285">
                <a:latin typeface="Verdana"/>
                <a:cs typeface="Verdana"/>
              </a:rPr>
              <a:t>o</a:t>
            </a:r>
            <a:r>
              <a:rPr dirty="0" sz="3400" spc="-600">
                <a:latin typeface="Verdana"/>
                <a:cs typeface="Verdana"/>
              </a:rPr>
              <a:t>w</a:t>
            </a:r>
            <a:r>
              <a:rPr dirty="0" sz="3400" spc="-250">
                <a:latin typeface="Verdana"/>
                <a:cs typeface="Verdana"/>
              </a:rPr>
              <a:t> </a:t>
            </a:r>
            <a:r>
              <a:rPr dirty="0" sz="3400" spc="-140">
                <a:latin typeface="Verdana"/>
                <a:cs typeface="Verdana"/>
              </a:rPr>
              <a:t>t</a:t>
            </a:r>
            <a:r>
              <a:rPr dirty="0" sz="3400" spc="-360">
                <a:latin typeface="Verdana"/>
                <a:cs typeface="Verdana"/>
              </a:rPr>
              <a:t>h</a:t>
            </a:r>
            <a:r>
              <a:rPr dirty="0" sz="3400" spc="-235">
                <a:latin typeface="Verdana"/>
                <a:cs typeface="Verdana"/>
              </a:rPr>
              <a:t>e</a:t>
            </a:r>
            <a:r>
              <a:rPr dirty="0" sz="3400" spc="-250">
                <a:latin typeface="Verdana"/>
                <a:cs typeface="Verdana"/>
              </a:rPr>
              <a:t> </a:t>
            </a:r>
            <a:r>
              <a:rPr dirty="0" sz="3400" spc="-140">
                <a:latin typeface="Verdana"/>
                <a:cs typeface="Verdana"/>
              </a:rPr>
              <a:t>t</a:t>
            </a:r>
            <a:r>
              <a:rPr dirty="0" sz="3400" spc="-285">
                <a:latin typeface="Verdana"/>
                <a:cs typeface="Verdana"/>
              </a:rPr>
              <a:t>o</a:t>
            </a:r>
            <a:r>
              <a:rPr dirty="0" sz="3400" spc="-140">
                <a:latin typeface="Verdana"/>
                <a:cs typeface="Verdana"/>
              </a:rPr>
              <a:t>t</a:t>
            </a:r>
            <a:r>
              <a:rPr dirty="0" sz="3400" spc="-360">
                <a:latin typeface="Verdana"/>
                <a:cs typeface="Verdana"/>
              </a:rPr>
              <a:t>a</a:t>
            </a:r>
            <a:r>
              <a:rPr dirty="0" sz="3400" spc="-210">
                <a:latin typeface="Verdana"/>
                <a:cs typeface="Verdana"/>
              </a:rPr>
              <a:t>l</a:t>
            </a:r>
            <a:r>
              <a:rPr dirty="0" sz="3400" spc="-250">
                <a:latin typeface="Verdana"/>
                <a:cs typeface="Verdana"/>
              </a:rPr>
              <a:t> </a:t>
            </a:r>
            <a:r>
              <a:rPr dirty="0" sz="3400" spc="-380">
                <a:latin typeface="Verdana"/>
                <a:cs typeface="Verdana"/>
              </a:rPr>
              <a:t>n</a:t>
            </a:r>
            <a:r>
              <a:rPr dirty="0" sz="3400" spc="-360">
                <a:latin typeface="Verdana"/>
                <a:cs typeface="Verdana"/>
              </a:rPr>
              <a:t>u</a:t>
            </a:r>
            <a:r>
              <a:rPr dirty="0" sz="3400" spc="-655">
                <a:latin typeface="Verdana"/>
                <a:cs typeface="Verdana"/>
              </a:rPr>
              <a:t>m</a:t>
            </a:r>
            <a:r>
              <a:rPr dirty="0" sz="3400" spc="-250">
                <a:latin typeface="Verdana"/>
                <a:cs typeface="Verdana"/>
              </a:rPr>
              <a:t>b</a:t>
            </a:r>
            <a:r>
              <a:rPr dirty="0" sz="3400" spc="-235">
                <a:latin typeface="Verdana"/>
                <a:cs typeface="Verdana"/>
              </a:rPr>
              <a:t>e</a:t>
            </a:r>
            <a:r>
              <a:rPr dirty="0" sz="3400" spc="-315">
                <a:latin typeface="Verdana"/>
                <a:cs typeface="Verdana"/>
              </a:rPr>
              <a:t>r</a:t>
            </a:r>
            <a:r>
              <a:rPr dirty="0" sz="3400" spc="-250">
                <a:latin typeface="Verdana"/>
                <a:cs typeface="Verdana"/>
              </a:rPr>
              <a:t> </a:t>
            </a:r>
            <a:r>
              <a:rPr dirty="0" sz="3400" spc="-285">
                <a:latin typeface="Verdana"/>
                <a:cs typeface="Verdana"/>
              </a:rPr>
              <a:t>o</a:t>
            </a:r>
            <a:r>
              <a:rPr dirty="0" sz="3400" spc="-80">
                <a:latin typeface="Verdana"/>
                <a:cs typeface="Verdana"/>
              </a:rPr>
              <a:t>f  </a:t>
            </a:r>
            <a:r>
              <a:rPr dirty="0" sz="3400" spc="-360">
                <a:latin typeface="Verdana"/>
                <a:cs typeface="Verdana"/>
              </a:rPr>
              <a:t>a</a:t>
            </a:r>
            <a:r>
              <a:rPr dirty="0" sz="3400" spc="-270">
                <a:latin typeface="Verdana"/>
                <a:cs typeface="Verdana"/>
              </a:rPr>
              <a:t>ss</a:t>
            </a:r>
            <a:r>
              <a:rPr dirty="0" sz="3400" spc="-245">
                <a:latin typeface="Verdana"/>
                <a:cs typeface="Verdana"/>
              </a:rPr>
              <a:t>i</a:t>
            </a:r>
            <a:r>
              <a:rPr dirty="0" sz="3400" spc="-310">
                <a:latin typeface="Verdana"/>
                <a:cs typeface="Verdana"/>
              </a:rPr>
              <a:t>g</a:t>
            </a:r>
            <a:r>
              <a:rPr dirty="0" sz="3400" spc="-380">
                <a:latin typeface="Verdana"/>
                <a:cs typeface="Verdana"/>
              </a:rPr>
              <a:t>n</a:t>
            </a:r>
            <a:r>
              <a:rPr dirty="0" sz="3400" spc="-655">
                <a:latin typeface="Verdana"/>
                <a:cs typeface="Verdana"/>
              </a:rPr>
              <a:t>m</a:t>
            </a:r>
            <a:r>
              <a:rPr dirty="0" sz="3400" spc="-235">
                <a:latin typeface="Verdana"/>
                <a:cs typeface="Verdana"/>
              </a:rPr>
              <a:t>e</a:t>
            </a:r>
            <a:r>
              <a:rPr dirty="0" sz="3400" spc="-380">
                <a:latin typeface="Verdana"/>
                <a:cs typeface="Verdana"/>
              </a:rPr>
              <a:t>n</a:t>
            </a:r>
            <a:r>
              <a:rPr dirty="0" sz="3400" spc="-140">
                <a:latin typeface="Verdana"/>
                <a:cs typeface="Verdana"/>
              </a:rPr>
              <a:t>t</a:t>
            </a:r>
            <a:r>
              <a:rPr dirty="0" sz="3400" spc="-270">
                <a:latin typeface="Verdana"/>
                <a:cs typeface="Verdana"/>
              </a:rPr>
              <a:t>s</a:t>
            </a:r>
            <a:r>
              <a:rPr dirty="0" sz="3400" spc="-250">
                <a:latin typeface="Verdana"/>
                <a:cs typeface="Verdana"/>
              </a:rPr>
              <a:t> </a:t>
            </a:r>
            <a:r>
              <a:rPr dirty="0" sz="3400" spc="-360">
                <a:latin typeface="Verdana"/>
                <a:cs typeface="Verdana"/>
              </a:rPr>
              <a:t>a</a:t>
            </a:r>
            <a:r>
              <a:rPr dirty="0" sz="3400" spc="-380">
                <a:latin typeface="Verdana"/>
                <a:cs typeface="Verdana"/>
              </a:rPr>
              <a:t>n</a:t>
            </a:r>
            <a:r>
              <a:rPr dirty="0" sz="3400" spc="-245">
                <a:latin typeface="Verdana"/>
                <a:cs typeface="Verdana"/>
              </a:rPr>
              <a:t>d</a:t>
            </a:r>
            <a:r>
              <a:rPr dirty="0" sz="3400" spc="-250">
                <a:latin typeface="Verdana"/>
                <a:cs typeface="Verdana"/>
              </a:rPr>
              <a:t> </a:t>
            </a:r>
            <a:r>
              <a:rPr dirty="0" sz="3400" spc="-140">
                <a:latin typeface="Verdana"/>
                <a:cs typeface="Verdana"/>
              </a:rPr>
              <a:t>t</a:t>
            </a:r>
            <a:r>
              <a:rPr dirty="0" sz="3400" spc="-360">
                <a:latin typeface="Verdana"/>
                <a:cs typeface="Verdana"/>
              </a:rPr>
              <a:t>h</a:t>
            </a:r>
            <a:r>
              <a:rPr dirty="0" sz="3400" spc="-235">
                <a:latin typeface="Verdana"/>
                <a:cs typeface="Verdana"/>
              </a:rPr>
              <a:t>e</a:t>
            </a:r>
            <a:r>
              <a:rPr dirty="0" sz="3400" spc="-245">
                <a:latin typeface="Verdana"/>
                <a:cs typeface="Verdana"/>
              </a:rPr>
              <a:t>i</a:t>
            </a:r>
            <a:r>
              <a:rPr dirty="0" sz="3400" spc="-265">
                <a:latin typeface="Verdana"/>
                <a:cs typeface="Verdana"/>
              </a:rPr>
              <a:t>r  r</a:t>
            </a:r>
            <a:r>
              <a:rPr dirty="0" sz="3400" spc="-235">
                <a:latin typeface="Verdana"/>
                <a:cs typeface="Verdana"/>
              </a:rPr>
              <a:t>e</a:t>
            </a:r>
            <a:r>
              <a:rPr dirty="0" sz="3400" spc="-270">
                <a:latin typeface="Verdana"/>
                <a:cs typeface="Verdana"/>
              </a:rPr>
              <a:t>s</a:t>
            </a:r>
            <a:r>
              <a:rPr dirty="0" sz="3400" spc="-265">
                <a:latin typeface="Verdana"/>
                <a:cs typeface="Verdana"/>
              </a:rPr>
              <a:t>p</a:t>
            </a:r>
            <a:r>
              <a:rPr dirty="0" sz="3400" spc="-235">
                <a:latin typeface="Verdana"/>
                <a:cs typeface="Verdana"/>
              </a:rPr>
              <a:t>e</a:t>
            </a:r>
            <a:r>
              <a:rPr dirty="0" sz="3400" spc="-15">
                <a:latin typeface="Verdana"/>
                <a:cs typeface="Verdana"/>
              </a:rPr>
              <a:t>c</a:t>
            </a:r>
            <a:r>
              <a:rPr dirty="0" sz="3400" spc="-140">
                <a:latin typeface="Verdana"/>
                <a:cs typeface="Verdana"/>
              </a:rPr>
              <a:t>t</a:t>
            </a:r>
            <a:r>
              <a:rPr dirty="0" sz="3400" spc="-245">
                <a:latin typeface="Verdana"/>
                <a:cs typeface="Verdana"/>
              </a:rPr>
              <a:t>i</a:t>
            </a:r>
            <a:r>
              <a:rPr dirty="0" sz="3400" spc="-370">
                <a:latin typeface="Verdana"/>
                <a:cs typeface="Verdana"/>
              </a:rPr>
              <a:t>v</a:t>
            </a:r>
            <a:r>
              <a:rPr dirty="0" sz="3400" spc="-235">
                <a:latin typeface="Verdana"/>
                <a:cs typeface="Verdana"/>
              </a:rPr>
              <a:t>e</a:t>
            </a:r>
            <a:r>
              <a:rPr dirty="0" sz="3400" spc="-250">
                <a:latin typeface="Verdana"/>
                <a:cs typeface="Verdana"/>
              </a:rPr>
              <a:t> </a:t>
            </a:r>
            <a:r>
              <a:rPr dirty="0" sz="3400" spc="-245">
                <a:latin typeface="Verdana"/>
                <a:cs typeface="Verdana"/>
              </a:rPr>
              <a:t>d</a:t>
            </a:r>
            <a:r>
              <a:rPr dirty="0" sz="3400" spc="-235">
                <a:latin typeface="Verdana"/>
                <a:cs typeface="Verdana"/>
              </a:rPr>
              <a:t>e</a:t>
            </a:r>
            <a:r>
              <a:rPr dirty="0" sz="3400" spc="-360">
                <a:latin typeface="Verdana"/>
                <a:cs typeface="Verdana"/>
              </a:rPr>
              <a:t>a</a:t>
            </a:r>
            <a:r>
              <a:rPr dirty="0" sz="3400" spc="-245">
                <a:latin typeface="Verdana"/>
                <a:cs typeface="Verdana"/>
              </a:rPr>
              <a:t>d</a:t>
            </a:r>
            <a:r>
              <a:rPr dirty="0" sz="3400" spc="-210">
                <a:latin typeface="Verdana"/>
                <a:cs typeface="Verdana"/>
              </a:rPr>
              <a:t>l</a:t>
            </a:r>
            <a:r>
              <a:rPr dirty="0" sz="3400" spc="-245">
                <a:latin typeface="Verdana"/>
                <a:cs typeface="Verdana"/>
              </a:rPr>
              <a:t>i</a:t>
            </a:r>
            <a:r>
              <a:rPr dirty="0" sz="3400" spc="-380">
                <a:latin typeface="Verdana"/>
                <a:cs typeface="Verdana"/>
              </a:rPr>
              <a:t>n</a:t>
            </a:r>
            <a:r>
              <a:rPr dirty="0" sz="3400" spc="-235">
                <a:latin typeface="Verdana"/>
                <a:cs typeface="Verdana"/>
              </a:rPr>
              <a:t>e</a:t>
            </a:r>
            <a:r>
              <a:rPr dirty="0" sz="3400" spc="-270">
                <a:latin typeface="Verdana"/>
                <a:cs typeface="Verdana"/>
              </a:rPr>
              <a:t>s</a:t>
            </a:r>
            <a:r>
              <a:rPr dirty="0" sz="3400" spc="-250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f</a:t>
            </a:r>
            <a:r>
              <a:rPr dirty="0" sz="3400" spc="-285">
                <a:latin typeface="Verdana"/>
                <a:cs typeface="Verdana"/>
              </a:rPr>
              <a:t>o</a:t>
            </a:r>
            <a:r>
              <a:rPr dirty="0" sz="3400" spc="-315">
                <a:latin typeface="Verdana"/>
                <a:cs typeface="Verdana"/>
              </a:rPr>
              <a:t>r</a:t>
            </a:r>
            <a:r>
              <a:rPr dirty="0" sz="3400" spc="-250">
                <a:latin typeface="Verdana"/>
                <a:cs typeface="Verdana"/>
              </a:rPr>
              <a:t> </a:t>
            </a:r>
            <a:r>
              <a:rPr dirty="0" sz="3400" spc="-245">
                <a:latin typeface="Verdana"/>
                <a:cs typeface="Verdana"/>
              </a:rPr>
              <a:t>a  </a:t>
            </a:r>
            <a:r>
              <a:rPr dirty="0" sz="3400" spc="-270">
                <a:latin typeface="Verdana"/>
                <a:cs typeface="Verdana"/>
              </a:rPr>
              <a:t>s</a:t>
            </a:r>
            <a:r>
              <a:rPr dirty="0" sz="3400" spc="-265">
                <a:latin typeface="Verdana"/>
                <a:cs typeface="Verdana"/>
              </a:rPr>
              <a:t>p</a:t>
            </a:r>
            <a:r>
              <a:rPr dirty="0" sz="3400" spc="-235">
                <a:latin typeface="Verdana"/>
                <a:cs typeface="Verdana"/>
              </a:rPr>
              <a:t>e</a:t>
            </a:r>
            <a:r>
              <a:rPr dirty="0" sz="3400" spc="-15">
                <a:latin typeface="Verdana"/>
                <a:cs typeface="Verdana"/>
              </a:rPr>
              <a:t>c</a:t>
            </a:r>
            <a:r>
              <a:rPr dirty="0" sz="3400" spc="-245">
                <a:latin typeface="Verdana"/>
                <a:cs typeface="Verdana"/>
              </a:rPr>
              <a:t>i</a:t>
            </a:r>
            <a:r>
              <a:rPr dirty="0" sz="3400" spc="-95">
                <a:latin typeface="Verdana"/>
                <a:cs typeface="Verdana"/>
              </a:rPr>
              <a:t>f</a:t>
            </a:r>
            <a:r>
              <a:rPr dirty="0" sz="3400" spc="-245">
                <a:latin typeface="Verdana"/>
                <a:cs typeface="Verdana"/>
              </a:rPr>
              <a:t>i</a:t>
            </a:r>
            <a:r>
              <a:rPr dirty="0" sz="3400" spc="-15">
                <a:latin typeface="Verdana"/>
                <a:cs typeface="Verdana"/>
              </a:rPr>
              <a:t>c</a:t>
            </a:r>
            <a:r>
              <a:rPr dirty="0" sz="3400" spc="-250">
                <a:latin typeface="Verdana"/>
                <a:cs typeface="Verdana"/>
              </a:rPr>
              <a:t> </a:t>
            </a:r>
            <a:r>
              <a:rPr dirty="0" sz="3400" spc="-15">
                <a:latin typeface="Verdana"/>
                <a:cs typeface="Verdana"/>
              </a:rPr>
              <a:t>c</a:t>
            </a:r>
            <a:r>
              <a:rPr dirty="0" sz="3400" spc="-285">
                <a:latin typeface="Verdana"/>
                <a:cs typeface="Verdana"/>
              </a:rPr>
              <a:t>o</a:t>
            </a:r>
            <a:r>
              <a:rPr dirty="0" sz="3400" spc="-360">
                <a:latin typeface="Verdana"/>
                <a:cs typeface="Verdana"/>
              </a:rPr>
              <a:t>u</a:t>
            </a:r>
            <a:r>
              <a:rPr dirty="0" sz="3400" spc="-315">
                <a:latin typeface="Verdana"/>
                <a:cs typeface="Verdana"/>
              </a:rPr>
              <a:t>r</a:t>
            </a:r>
            <a:r>
              <a:rPr dirty="0" sz="3400" spc="-270">
                <a:latin typeface="Verdana"/>
                <a:cs typeface="Verdana"/>
              </a:rPr>
              <a:t>s</a:t>
            </a:r>
            <a:r>
              <a:rPr dirty="0" sz="3400" spc="-235">
                <a:latin typeface="Verdana"/>
                <a:cs typeface="Verdana"/>
              </a:rPr>
              <a:t>e</a:t>
            </a:r>
            <a:r>
              <a:rPr dirty="0" sz="3400" spc="-285"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8283575" cy="10287000"/>
            <a:chOff x="0" y="1"/>
            <a:chExt cx="828357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6477635" cy="10287000"/>
            </a:xfrm>
            <a:custGeom>
              <a:avLst/>
              <a:gdLst/>
              <a:ahLst/>
              <a:cxnLst/>
              <a:rect l="l" t="t" r="r" b="b"/>
              <a:pathLst>
                <a:path w="6477635" h="10287000">
                  <a:moveTo>
                    <a:pt x="647759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6477595" y="0"/>
                  </a:lnTo>
                  <a:lnTo>
                    <a:pt x="6477595" y="10287000"/>
                  </a:lnTo>
                  <a:close/>
                </a:path>
              </a:pathLst>
            </a:custGeom>
            <a:solidFill>
              <a:srgbClr val="12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700" y="4417273"/>
              <a:ext cx="7247255" cy="2070735"/>
            </a:xfrm>
            <a:custGeom>
              <a:avLst/>
              <a:gdLst/>
              <a:ahLst/>
              <a:cxnLst/>
              <a:rect l="l" t="t" r="r" b="b"/>
              <a:pathLst>
                <a:path w="7247255" h="2070735">
                  <a:moveTo>
                    <a:pt x="7007889" y="2070612"/>
                  </a:moveTo>
                  <a:lnTo>
                    <a:pt x="240499" y="2070612"/>
                  </a:lnTo>
                  <a:lnTo>
                    <a:pt x="197320" y="2060212"/>
                  </a:lnTo>
                  <a:lnTo>
                    <a:pt x="156141" y="2043156"/>
                  </a:lnTo>
                  <a:lnTo>
                    <a:pt x="118010" y="2019827"/>
                  </a:lnTo>
                  <a:lnTo>
                    <a:pt x="83694" y="1990545"/>
                  </a:lnTo>
                  <a:lnTo>
                    <a:pt x="54412" y="1956229"/>
                  </a:lnTo>
                  <a:lnTo>
                    <a:pt x="31083" y="1918097"/>
                  </a:lnTo>
                  <a:lnTo>
                    <a:pt x="14026" y="1876919"/>
                  </a:lnTo>
                  <a:lnTo>
                    <a:pt x="3559" y="1833460"/>
                  </a:lnTo>
                  <a:lnTo>
                    <a:pt x="0" y="1788489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6962638" y="0"/>
                  </a:lnTo>
                  <a:lnTo>
                    <a:pt x="7007609" y="3559"/>
                  </a:lnTo>
                  <a:lnTo>
                    <a:pt x="7051068" y="14026"/>
                  </a:lnTo>
                  <a:lnTo>
                    <a:pt x="7092246" y="31083"/>
                  </a:lnTo>
                  <a:lnTo>
                    <a:pt x="7130377" y="54412"/>
                  </a:lnTo>
                  <a:lnTo>
                    <a:pt x="7164694" y="83694"/>
                  </a:lnTo>
                  <a:lnTo>
                    <a:pt x="7193976" y="118010"/>
                  </a:lnTo>
                  <a:lnTo>
                    <a:pt x="7217304" y="156141"/>
                  </a:lnTo>
                  <a:lnTo>
                    <a:pt x="7234361" y="197320"/>
                  </a:lnTo>
                  <a:lnTo>
                    <a:pt x="7244828" y="240779"/>
                  </a:lnTo>
                  <a:lnTo>
                    <a:pt x="7247144" y="270040"/>
                  </a:lnTo>
                  <a:lnTo>
                    <a:pt x="7247144" y="1804199"/>
                  </a:lnTo>
                  <a:lnTo>
                    <a:pt x="7234361" y="1876919"/>
                  </a:lnTo>
                  <a:lnTo>
                    <a:pt x="7217304" y="1918097"/>
                  </a:lnTo>
                  <a:lnTo>
                    <a:pt x="7193976" y="1956229"/>
                  </a:lnTo>
                  <a:lnTo>
                    <a:pt x="7164694" y="1990545"/>
                  </a:lnTo>
                  <a:lnTo>
                    <a:pt x="7130377" y="2019827"/>
                  </a:lnTo>
                  <a:lnTo>
                    <a:pt x="7092246" y="2043156"/>
                  </a:lnTo>
                  <a:lnTo>
                    <a:pt x="7051068" y="2060212"/>
                  </a:lnTo>
                  <a:lnTo>
                    <a:pt x="7007889" y="20706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4485" y="4417273"/>
              <a:ext cx="6959600" cy="241300"/>
            </a:xfrm>
            <a:custGeom>
              <a:avLst/>
              <a:gdLst/>
              <a:ahLst/>
              <a:cxnLst/>
              <a:rect l="l" t="t" r="r" b="b"/>
              <a:pathLst>
                <a:path w="6959600" h="241300">
                  <a:moveTo>
                    <a:pt x="0" y="0"/>
                  </a:moveTo>
                  <a:lnTo>
                    <a:pt x="6676953" y="0"/>
                  </a:lnTo>
                  <a:lnTo>
                    <a:pt x="6721924" y="3563"/>
                  </a:lnTo>
                  <a:lnTo>
                    <a:pt x="6765383" y="14041"/>
                  </a:lnTo>
                  <a:lnTo>
                    <a:pt x="6806562" y="31116"/>
                  </a:lnTo>
                  <a:lnTo>
                    <a:pt x="6844694" y="54470"/>
                  </a:lnTo>
                  <a:lnTo>
                    <a:pt x="6879011" y="83783"/>
                  </a:lnTo>
                  <a:lnTo>
                    <a:pt x="6908293" y="118136"/>
                  </a:lnTo>
                  <a:lnTo>
                    <a:pt x="6931622" y="156308"/>
                  </a:lnTo>
                  <a:lnTo>
                    <a:pt x="6948679" y="197530"/>
                  </a:lnTo>
                  <a:lnTo>
                    <a:pt x="6959132" y="240976"/>
                  </a:lnTo>
                </a:path>
              </a:pathLst>
            </a:custGeom>
            <a:ln w="19070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6879" y="6269348"/>
              <a:ext cx="249981" cy="23034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4499" y="6437335"/>
              <a:ext cx="51435" cy="29845"/>
            </a:xfrm>
            <a:custGeom>
              <a:avLst/>
              <a:gdLst/>
              <a:ahLst/>
              <a:cxnLst/>
              <a:rect l="l" t="t" r="r" b="b"/>
              <a:pathLst>
                <a:path w="51434" h="29845">
                  <a:moveTo>
                    <a:pt x="50883" y="29627"/>
                  </a:moveTo>
                  <a:lnTo>
                    <a:pt x="40376" y="25271"/>
                  </a:lnTo>
                  <a:lnTo>
                    <a:pt x="2245" y="1917"/>
                  </a:lnTo>
                  <a:lnTo>
                    <a:pt x="0" y="0"/>
                  </a:lnTo>
                </a:path>
              </a:pathLst>
            </a:custGeom>
            <a:ln w="19065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231" y="4407739"/>
              <a:ext cx="290787" cy="21659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68399" y="5154496"/>
            <a:ext cx="6323330" cy="53975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400" spc="-35" b="1">
                <a:solidFill>
                  <a:srgbClr val="292E3A"/>
                </a:solidFill>
                <a:latin typeface="Tahoma"/>
                <a:cs typeface="Tahoma"/>
              </a:rPr>
              <a:t>Query: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400" spc="50" b="1">
                <a:solidFill>
                  <a:srgbClr val="292E3A"/>
                </a:solidFill>
                <a:latin typeface="Tahoma"/>
                <a:cs typeface="Tahoma"/>
              </a:rPr>
              <a:t>SELECT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55" b="1">
                <a:solidFill>
                  <a:srgbClr val="292E3A"/>
                </a:solidFill>
                <a:latin typeface="Tahoma"/>
                <a:cs typeface="Tahoma"/>
              </a:rPr>
              <a:t>Cant_name,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60" b="1">
                <a:solidFill>
                  <a:srgbClr val="292E3A"/>
                </a:solidFill>
                <a:latin typeface="Tahoma"/>
                <a:cs typeface="Tahoma"/>
              </a:rPr>
              <a:t>Menu_name</a:t>
            </a:r>
            <a:r>
              <a:rPr dirty="0" sz="1400" spc="-1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292E3A"/>
                </a:solidFill>
                <a:latin typeface="Tahoma"/>
                <a:cs typeface="Tahoma"/>
              </a:rPr>
              <a:t>FROM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35" b="1">
                <a:solidFill>
                  <a:srgbClr val="292E3A"/>
                </a:solidFill>
                <a:latin typeface="Tahoma"/>
                <a:cs typeface="Tahoma"/>
              </a:rPr>
              <a:t>Cantene</a:t>
            </a:r>
            <a:r>
              <a:rPr dirty="0" sz="1400" spc="-15" b="1">
                <a:solidFill>
                  <a:srgbClr val="292E3A"/>
                </a:solidFill>
                <a:latin typeface="Tahoma"/>
                <a:cs typeface="Tahoma"/>
              </a:rPr>
              <a:t> WHERE</a:t>
            </a:r>
            <a:r>
              <a:rPr dirty="0" sz="1400" spc="-2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80" b="1">
                <a:solidFill>
                  <a:srgbClr val="292E3A"/>
                </a:solidFill>
                <a:latin typeface="Tahoma"/>
                <a:cs typeface="Tahoma"/>
              </a:rPr>
              <a:t>Cant_ID</a:t>
            </a:r>
            <a:r>
              <a:rPr dirty="0" sz="1400" spc="-1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320" b="1">
                <a:solidFill>
                  <a:srgbClr val="292E3A"/>
                </a:solidFill>
                <a:latin typeface="Tahoma"/>
                <a:cs typeface="Tahoma"/>
              </a:rPr>
              <a:t>=</a:t>
            </a:r>
            <a:r>
              <a:rPr dirty="0" sz="1400" spc="-19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400" spc="-100" b="1">
                <a:solidFill>
                  <a:srgbClr val="292E3A"/>
                </a:solidFill>
                <a:latin typeface="Tahoma"/>
                <a:cs typeface="Tahoma"/>
              </a:rPr>
              <a:t>1097;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1738699"/>
            <a:ext cx="8420099" cy="68103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1650" y="1274340"/>
            <a:ext cx="5655945" cy="154051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z="3300" spc="-1030">
                <a:latin typeface="Verdana"/>
                <a:cs typeface="Verdana"/>
              </a:rPr>
              <a:t>1</a:t>
            </a:r>
            <a:r>
              <a:rPr dirty="0" sz="3300" spc="-114">
                <a:latin typeface="Verdana"/>
                <a:cs typeface="Verdana"/>
              </a:rPr>
              <a:t>0</a:t>
            </a:r>
            <a:r>
              <a:rPr dirty="0" sz="3300" spc="-270">
                <a:latin typeface="Verdana"/>
                <a:cs typeface="Verdana"/>
              </a:rPr>
              <a:t>.</a:t>
            </a:r>
            <a:r>
              <a:rPr dirty="0" sz="3300" spc="-235">
                <a:latin typeface="Verdana"/>
                <a:cs typeface="Verdana"/>
              </a:rPr>
              <a:t> </a:t>
            </a:r>
            <a:r>
              <a:rPr dirty="0" sz="3300" spc="-229">
                <a:latin typeface="Verdana"/>
                <a:cs typeface="Verdana"/>
              </a:rPr>
              <a:t>S</a:t>
            </a:r>
            <a:r>
              <a:rPr dirty="0" sz="3300" spc="-345">
                <a:latin typeface="Verdana"/>
                <a:cs typeface="Verdana"/>
              </a:rPr>
              <a:t>h</a:t>
            </a:r>
            <a:r>
              <a:rPr dirty="0" sz="3300" spc="-270">
                <a:latin typeface="Verdana"/>
                <a:cs typeface="Verdana"/>
              </a:rPr>
              <a:t>o</a:t>
            </a:r>
            <a:r>
              <a:rPr dirty="0" sz="3300" spc="-565">
                <a:latin typeface="Verdana"/>
                <a:cs typeface="Verdana"/>
              </a:rPr>
              <a:t>w</a:t>
            </a:r>
            <a:r>
              <a:rPr dirty="0" sz="3300" spc="-235">
                <a:latin typeface="Verdana"/>
                <a:cs typeface="Verdana"/>
              </a:rPr>
              <a:t> </a:t>
            </a:r>
            <a:r>
              <a:rPr dirty="0" sz="3300" spc="-130">
                <a:latin typeface="Verdana"/>
                <a:cs typeface="Verdana"/>
              </a:rPr>
              <a:t>t</a:t>
            </a:r>
            <a:r>
              <a:rPr dirty="0" sz="3300" spc="-345">
                <a:latin typeface="Verdana"/>
                <a:cs typeface="Verdana"/>
              </a:rPr>
              <a:t>h</a:t>
            </a:r>
            <a:r>
              <a:rPr dirty="0" sz="3300" spc="-215">
                <a:latin typeface="Verdana"/>
                <a:cs typeface="Verdana"/>
              </a:rPr>
              <a:t>e</a:t>
            </a:r>
            <a:r>
              <a:rPr dirty="0" sz="3300" spc="-235">
                <a:latin typeface="Verdana"/>
                <a:cs typeface="Verdana"/>
              </a:rPr>
              <a:t> </a:t>
            </a:r>
            <a:r>
              <a:rPr dirty="0" sz="3300" spc="-625">
                <a:latin typeface="Verdana"/>
                <a:cs typeface="Verdana"/>
              </a:rPr>
              <a:t>m</a:t>
            </a:r>
            <a:r>
              <a:rPr dirty="0" sz="3300" spc="-220">
                <a:latin typeface="Verdana"/>
                <a:cs typeface="Verdana"/>
              </a:rPr>
              <a:t>e</a:t>
            </a:r>
            <a:r>
              <a:rPr dirty="0" sz="3300" spc="-360">
                <a:latin typeface="Verdana"/>
                <a:cs typeface="Verdana"/>
              </a:rPr>
              <a:t>n</a:t>
            </a:r>
            <a:r>
              <a:rPr dirty="0" sz="3300" spc="-340">
                <a:latin typeface="Verdana"/>
                <a:cs typeface="Verdana"/>
              </a:rPr>
              <a:t>u</a:t>
            </a:r>
            <a:r>
              <a:rPr dirty="0" sz="3300" spc="-235">
                <a:latin typeface="Verdana"/>
                <a:cs typeface="Verdana"/>
              </a:rPr>
              <a:t> </a:t>
            </a:r>
            <a:r>
              <a:rPr dirty="0" sz="3300" spc="-270">
                <a:latin typeface="Verdana"/>
                <a:cs typeface="Verdana"/>
              </a:rPr>
              <a:t>o</a:t>
            </a:r>
            <a:r>
              <a:rPr dirty="0" sz="3300" spc="-85">
                <a:latin typeface="Verdana"/>
                <a:cs typeface="Verdana"/>
              </a:rPr>
              <a:t>f</a:t>
            </a:r>
            <a:r>
              <a:rPr dirty="0" sz="3300" spc="-235">
                <a:latin typeface="Verdana"/>
                <a:cs typeface="Verdana"/>
              </a:rPr>
              <a:t> </a:t>
            </a:r>
            <a:r>
              <a:rPr dirty="0" sz="3300" spc="-229">
                <a:latin typeface="Verdana"/>
                <a:cs typeface="Verdana"/>
              </a:rPr>
              <a:t>a  </a:t>
            </a:r>
            <a:r>
              <a:rPr dirty="0" sz="3300" spc="-254">
                <a:latin typeface="Verdana"/>
                <a:cs typeface="Verdana"/>
              </a:rPr>
              <a:t>s</a:t>
            </a:r>
            <a:r>
              <a:rPr dirty="0" sz="3300" spc="-250">
                <a:latin typeface="Verdana"/>
                <a:cs typeface="Verdana"/>
              </a:rPr>
              <a:t>p</a:t>
            </a:r>
            <a:r>
              <a:rPr dirty="0" sz="3300" spc="-220">
                <a:latin typeface="Verdana"/>
                <a:cs typeface="Verdana"/>
              </a:rPr>
              <a:t>e</a:t>
            </a:r>
            <a:r>
              <a:rPr dirty="0" sz="3300" spc="-5">
                <a:latin typeface="Verdana"/>
                <a:cs typeface="Verdana"/>
              </a:rPr>
              <a:t>c</a:t>
            </a:r>
            <a:r>
              <a:rPr dirty="0" sz="3300" spc="-235">
                <a:latin typeface="Verdana"/>
                <a:cs typeface="Verdana"/>
              </a:rPr>
              <a:t>i</a:t>
            </a:r>
            <a:r>
              <a:rPr dirty="0" sz="3300" spc="-90">
                <a:latin typeface="Verdana"/>
                <a:cs typeface="Verdana"/>
              </a:rPr>
              <a:t>f</a:t>
            </a:r>
            <a:r>
              <a:rPr dirty="0" sz="3300" spc="-235">
                <a:latin typeface="Verdana"/>
                <a:cs typeface="Verdana"/>
              </a:rPr>
              <a:t>i</a:t>
            </a:r>
            <a:r>
              <a:rPr dirty="0" sz="3300">
                <a:latin typeface="Verdana"/>
                <a:cs typeface="Verdana"/>
              </a:rPr>
              <a:t>c</a:t>
            </a:r>
            <a:r>
              <a:rPr dirty="0" sz="3300" spc="-235">
                <a:latin typeface="Verdana"/>
                <a:cs typeface="Verdana"/>
              </a:rPr>
              <a:t> </a:t>
            </a:r>
            <a:r>
              <a:rPr dirty="0" sz="3300" spc="-5">
                <a:latin typeface="Verdana"/>
                <a:cs typeface="Verdana"/>
              </a:rPr>
              <a:t>c</a:t>
            </a:r>
            <a:r>
              <a:rPr dirty="0" sz="3300" spc="-345">
                <a:latin typeface="Verdana"/>
                <a:cs typeface="Verdana"/>
              </a:rPr>
              <a:t>a</a:t>
            </a:r>
            <a:r>
              <a:rPr dirty="0" sz="3300" spc="-360">
                <a:latin typeface="Verdana"/>
                <a:cs typeface="Verdana"/>
              </a:rPr>
              <a:t>n</a:t>
            </a:r>
            <a:r>
              <a:rPr dirty="0" sz="3300" spc="-130">
                <a:latin typeface="Verdana"/>
                <a:cs typeface="Verdana"/>
              </a:rPr>
              <a:t>t</a:t>
            </a:r>
            <a:r>
              <a:rPr dirty="0" sz="3300" spc="-220">
                <a:latin typeface="Verdana"/>
                <a:cs typeface="Verdana"/>
              </a:rPr>
              <a:t>ee</a:t>
            </a:r>
            <a:r>
              <a:rPr dirty="0" sz="3300" spc="-355">
                <a:latin typeface="Verdana"/>
                <a:cs typeface="Verdana"/>
              </a:rPr>
              <a:t>n</a:t>
            </a:r>
            <a:r>
              <a:rPr dirty="0" sz="3300" spc="-235">
                <a:latin typeface="Verdana"/>
                <a:cs typeface="Verdana"/>
              </a:rPr>
              <a:t> </a:t>
            </a:r>
            <a:r>
              <a:rPr dirty="0" sz="3300" spc="-345">
                <a:latin typeface="Verdana"/>
                <a:cs typeface="Verdana"/>
              </a:rPr>
              <a:t>a</a:t>
            </a:r>
            <a:r>
              <a:rPr dirty="0" sz="3300" spc="-204">
                <a:latin typeface="Verdana"/>
                <a:cs typeface="Verdana"/>
              </a:rPr>
              <a:t>l</a:t>
            </a:r>
            <a:r>
              <a:rPr dirty="0" sz="3300" spc="-270">
                <a:latin typeface="Verdana"/>
                <a:cs typeface="Verdana"/>
              </a:rPr>
              <a:t>o</a:t>
            </a:r>
            <a:r>
              <a:rPr dirty="0" sz="3300" spc="-360">
                <a:latin typeface="Verdana"/>
                <a:cs typeface="Verdana"/>
              </a:rPr>
              <a:t>n</a:t>
            </a:r>
            <a:r>
              <a:rPr dirty="0" sz="3300" spc="-290">
                <a:latin typeface="Verdana"/>
                <a:cs typeface="Verdana"/>
              </a:rPr>
              <a:t>g</a:t>
            </a:r>
            <a:r>
              <a:rPr dirty="0" sz="3300" spc="-235">
                <a:latin typeface="Verdana"/>
                <a:cs typeface="Verdana"/>
              </a:rPr>
              <a:t> </a:t>
            </a:r>
            <a:r>
              <a:rPr dirty="0" sz="3300" spc="-570">
                <a:latin typeface="Verdana"/>
                <a:cs typeface="Verdana"/>
              </a:rPr>
              <a:t>w</a:t>
            </a:r>
            <a:r>
              <a:rPr dirty="0" sz="3300" spc="-235">
                <a:latin typeface="Verdana"/>
                <a:cs typeface="Verdana"/>
              </a:rPr>
              <a:t>i</a:t>
            </a:r>
            <a:r>
              <a:rPr dirty="0" sz="3300" spc="-130">
                <a:latin typeface="Verdana"/>
                <a:cs typeface="Verdana"/>
              </a:rPr>
              <a:t>t</a:t>
            </a:r>
            <a:r>
              <a:rPr dirty="0" sz="3300" spc="-220">
                <a:latin typeface="Verdana"/>
                <a:cs typeface="Verdana"/>
              </a:rPr>
              <a:t>h  </a:t>
            </a:r>
            <a:r>
              <a:rPr dirty="0" sz="3300" spc="-235">
                <a:latin typeface="Verdana"/>
                <a:cs typeface="Verdana"/>
              </a:rPr>
              <a:t>i</a:t>
            </a:r>
            <a:r>
              <a:rPr dirty="0" sz="3300" spc="-130">
                <a:latin typeface="Verdana"/>
                <a:cs typeface="Verdana"/>
              </a:rPr>
              <a:t>t</a:t>
            </a:r>
            <a:r>
              <a:rPr dirty="0" sz="3300" spc="-250">
                <a:latin typeface="Verdana"/>
                <a:cs typeface="Verdana"/>
              </a:rPr>
              <a:t>s</a:t>
            </a:r>
            <a:r>
              <a:rPr dirty="0" sz="3300" spc="-235">
                <a:latin typeface="Verdana"/>
                <a:cs typeface="Verdana"/>
              </a:rPr>
              <a:t> </a:t>
            </a:r>
            <a:r>
              <a:rPr dirty="0" sz="3300" spc="-360">
                <a:latin typeface="Verdana"/>
                <a:cs typeface="Verdana"/>
              </a:rPr>
              <a:t>n</a:t>
            </a:r>
            <a:r>
              <a:rPr dirty="0" sz="3300" spc="-345">
                <a:latin typeface="Verdana"/>
                <a:cs typeface="Verdana"/>
              </a:rPr>
              <a:t>a</a:t>
            </a:r>
            <a:r>
              <a:rPr dirty="0" sz="3300" spc="-625">
                <a:latin typeface="Verdana"/>
                <a:cs typeface="Verdana"/>
              </a:rPr>
              <a:t>m</a:t>
            </a:r>
            <a:r>
              <a:rPr dirty="0" sz="3300" spc="-220">
                <a:latin typeface="Verdana"/>
                <a:cs typeface="Verdana"/>
              </a:rPr>
              <a:t>e</a:t>
            </a:r>
            <a:r>
              <a:rPr dirty="0" sz="3300" spc="-270">
                <a:latin typeface="Verdana"/>
                <a:cs typeface="Verdana"/>
              </a:rPr>
              <a:t>.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2251" y="4747704"/>
            <a:ext cx="6649720" cy="15551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0" spc="-190">
                <a:solidFill>
                  <a:srgbClr val="000000"/>
                </a:solidFill>
                <a:latin typeface="Tahoma"/>
                <a:cs typeface="Tahoma"/>
              </a:rPr>
              <a:t>Thank</a:t>
            </a:r>
            <a:r>
              <a:rPr dirty="0" sz="10000" spc="-29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0" spc="40">
                <a:solidFill>
                  <a:srgbClr val="000000"/>
                </a:solidFill>
                <a:latin typeface="Tahoma"/>
                <a:cs typeface="Tahoma"/>
              </a:rPr>
              <a:t>You</a:t>
            </a:r>
            <a:endParaRPr sz="10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665585" cy="6022340"/>
            <a:chOff x="0" y="0"/>
            <a:chExt cx="11665585" cy="6022340"/>
          </a:xfrm>
        </p:grpSpPr>
        <p:sp>
          <p:nvSpPr>
            <p:cNvPr id="4" name="object 4"/>
            <p:cNvSpPr/>
            <p:nvPr/>
          </p:nvSpPr>
          <p:spPr>
            <a:xfrm>
              <a:off x="2031242" y="2"/>
              <a:ext cx="9634220" cy="4817110"/>
            </a:xfrm>
            <a:custGeom>
              <a:avLst/>
              <a:gdLst/>
              <a:ahLst/>
              <a:cxnLst/>
              <a:rect l="l" t="t" r="r" b="b"/>
              <a:pathLst>
                <a:path w="9634220" h="4817110">
                  <a:moveTo>
                    <a:pt x="4817034" y="4816851"/>
                  </a:moveTo>
                  <a:lnTo>
                    <a:pt x="0" y="0"/>
                  </a:lnTo>
                  <a:lnTo>
                    <a:pt x="4370011" y="0"/>
                  </a:lnTo>
                  <a:lnTo>
                    <a:pt x="4817034" y="447006"/>
                  </a:lnTo>
                  <a:lnTo>
                    <a:pt x="9187046" y="447006"/>
                  </a:lnTo>
                  <a:lnTo>
                    <a:pt x="4817034" y="4816851"/>
                  </a:lnTo>
                  <a:close/>
                </a:path>
                <a:path w="9634220" h="4817110">
                  <a:moveTo>
                    <a:pt x="9187046" y="447006"/>
                  </a:moveTo>
                  <a:lnTo>
                    <a:pt x="4817034" y="447006"/>
                  </a:lnTo>
                  <a:lnTo>
                    <a:pt x="5264057" y="0"/>
                  </a:lnTo>
                  <a:lnTo>
                    <a:pt x="9634070" y="0"/>
                  </a:lnTo>
                  <a:lnTo>
                    <a:pt x="9187046" y="447006"/>
                  </a:lnTo>
                  <a:close/>
                </a:path>
              </a:pathLst>
            </a:custGeom>
            <a:solidFill>
              <a:srgbClr val="2583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8272" y="2"/>
              <a:ext cx="4022299" cy="48156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3667760" cy="6022340"/>
            </a:xfrm>
            <a:custGeom>
              <a:avLst/>
              <a:gdLst/>
              <a:ahLst/>
              <a:cxnLst/>
              <a:rect l="l" t="t" r="r" b="b"/>
              <a:pathLst>
                <a:path w="3667760" h="6022340">
                  <a:moveTo>
                    <a:pt x="3667673" y="2354507"/>
                  </a:moveTo>
                  <a:lnTo>
                    <a:pt x="0" y="6022319"/>
                  </a:lnTo>
                  <a:lnTo>
                    <a:pt x="0" y="0"/>
                  </a:lnTo>
                  <a:lnTo>
                    <a:pt x="1313255" y="0"/>
                  </a:lnTo>
                  <a:lnTo>
                    <a:pt x="3667673" y="2354507"/>
                  </a:lnTo>
                  <a:close/>
                </a:path>
              </a:pathLst>
            </a:custGeom>
            <a:solidFill>
              <a:srgbClr val="2583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666461" cy="235451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1070" y="313310"/>
            <a:ext cx="1159001" cy="14813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8409" y="1"/>
            <a:ext cx="12258674" cy="25622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3423"/>
            <a:ext cx="16320769" cy="5855335"/>
            <a:chOff x="0" y="3423"/>
            <a:chExt cx="16320769" cy="5855335"/>
          </a:xfrm>
        </p:grpSpPr>
        <p:sp>
          <p:nvSpPr>
            <p:cNvPr id="4" name="object 4"/>
            <p:cNvSpPr/>
            <p:nvPr/>
          </p:nvSpPr>
          <p:spPr>
            <a:xfrm>
              <a:off x="0" y="2379885"/>
              <a:ext cx="3774440" cy="3479165"/>
            </a:xfrm>
            <a:custGeom>
              <a:avLst/>
              <a:gdLst/>
              <a:ahLst/>
              <a:cxnLst/>
              <a:rect l="l" t="t" r="r" b="b"/>
              <a:pathLst>
                <a:path w="3774440" h="3479165">
                  <a:moveTo>
                    <a:pt x="0" y="0"/>
                  </a:moveTo>
                  <a:lnTo>
                    <a:pt x="3773911" y="0"/>
                  </a:lnTo>
                  <a:lnTo>
                    <a:pt x="0" y="3478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8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423"/>
              <a:ext cx="9140825" cy="3367404"/>
            </a:xfrm>
            <a:custGeom>
              <a:avLst/>
              <a:gdLst/>
              <a:ahLst/>
              <a:cxnLst/>
              <a:rect l="l" t="t" r="r" b="b"/>
              <a:pathLst>
                <a:path w="9140825" h="3367404">
                  <a:moveTo>
                    <a:pt x="0" y="0"/>
                  </a:moveTo>
                  <a:lnTo>
                    <a:pt x="9140204" y="0"/>
                  </a:lnTo>
                  <a:lnTo>
                    <a:pt x="5487225" y="3367237"/>
                  </a:lnTo>
                  <a:lnTo>
                    <a:pt x="0" y="3367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24906" y="5232459"/>
              <a:ext cx="10891520" cy="0"/>
            </a:xfrm>
            <a:custGeom>
              <a:avLst/>
              <a:gdLst/>
              <a:ahLst/>
              <a:cxnLst/>
              <a:rect l="l" t="t" r="r" b="b"/>
              <a:pathLst>
                <a:path w="10891519" h="0">
                  <a:moveTo>
                    <a:pt x="0" y="0"/>
                  </a:moveTo>
                  <a:lnTo>
                    <a:pt x="10891040" y="0"/>
                  </a:lnTo>
                </a:path>
              </a:pathLst>
            </a:custGeom>
            <a:ln w="9524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859434" y="4451081"/>
            <a:ext cx="259651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6615" algn="l"/>
              </a:tabLst>
            </a:pPr>
            <a:r>
              <a:rPr dirty="0" sz="2600" spc="-390" b="1">
                <a:solidFill>
                  <a:srgbClr val="082E69"/>
                </a:solidFill>
                <a:latin typeface="Verdana"/>
                <a:cs typeface="Verdana"/>
              </a:rPr>
              <a:t>1	</a:t>
            </a:r>
            <a:r>
              <a:rPr dirty="0" sz="2600" spc="-45">
                <a:solidFill>
                  <a:srgbClr val="292E3A"/>
                </a:solidFill>
                <a:latin typeface="Tahoma"/>
                <a:cs typeface="Tahoma"/>
              </a:rPr>
              <a:t>Introduction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9286" y="5570659"/>
            <a:ext cx="21145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90" b="1">
                <a:solidFill>
                  <a:srgbClr val="082E69"/>
                </a:solidFill>
                <a:latin typeface="Verdana"/>
                <a:cs typeface="Verdana"/>
              </a:rPr>
              <a:t>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3435" y="5580184"/>
            <a:ext cx="24904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35">
                <a:solidFill>
                  <a:srgbClr val="292E3A"/>
                </a:solidFill>
                <a:latin typeface="Tahoma"/>
                <a:cs typeface="Tahoma"/>
              </a:rPr>
              <a:t>Useful</a:t>
            </a:r>
            <a:r>
              <a:rPr dirty="0" sz="2600" spc="-13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292E3A"/>
                </a:solidFill>
                <a:latin typeface="Tahoma"/>
                <a:cs typeface="Tahoma"/>
              </a:rPr>
              <a:t>Functions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9286" y="6697211"/>
            <a:ext cx="21145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90" b="1">
                <a:solidFill>
                  <a:srgbClr val="082E69"/>
                </a:solidFill>
                <a:latin typeface="Verdana"/>
                <a:cs typeface="Verdana"/>
              </a:rPr>
              <a:t>3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3435" y="6706736"/>
            <a:ext cx="302831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40">
                <a:solidFill>
                  <a:srgbClr val="292E3A"/>
                </a:solidFill>
                <a:latin typeface="Tahoma"/>
                <a:cs typeface="Tahoma"/>
              </a:rPr>
              <a:t>Problem</a:t>
            </a:r>
            <a:r>
              <a:rPr dirty="0" sz="2600" spc="-13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292E3A"/>
                </a:solidFill>
                <a:latin typeface="Tahoma"/>
                <a:cs typeface="Tahoma"/>
              </a:rPr>
              <a:t>Statements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9286" y="7833287"/>
            <a:ext cx="49568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6615" algn="l"/>
              </a:tabLst>
            </a:pPr>
            <a:r>
              <a:rPr dirty="0" baseline="1068" sz="3900" spc="-585" b="1">
                <a:solidFill>
                  <a:srgbClr val="082E69"/>
                </a:solidFill>
                <a:latin typeface="Verdana"/>
                <a:cs typeface="Verdana"/>
              </a:rPr>
              <a:t>4	</a:t>
            </a:r>
            <a:r>
              <a:rPr dirty="0" sz="2600" spc="-35">
                <a:solidFill>
                  <a:srgbClr val="292E3A"/>
                </a:solidFill>
                <a:latin typeface="Tahoma"/>
                <a:cs typeface="Tahoma"/>
              </a:rPr>
              <a:t>Interpretations</a:t>
            </a:r>
            <a:r>
              <a:rPr dirty="0" sz="26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26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292E3A"/>
                </a:solidFill>
                <a:latin typeface="Tahoma"/>
                <a:cs typeface="Tahoma"/>
              </a:rPr>
              <a:t>Analysis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24906" y="635901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 h="0">
                <a:moveTo>
                  <a:pt x="0" y="0"/>
                </a:moveTo>
                <a:lnTo>
                  <a:pt x="10891040" y="0"/>
                </a:lnTo>
              </a:path>
            </a:pathLst>
          </a:custGeom>
          <a:ln w="9524">
            <a:solidFill>
              <a:srgbClr val="E3E3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24906" y="7485561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 h="0">
                <a:moveTo>
                  <a:pt x="0" y="0"/>
                </a:moveTo>
                <a:lnTo>
                  <a:pt x="10891040" y="0"/>
                </a:lnTo>
              </a:path>
            </a:pathLst>
          </a:custGeom>
          <a:ln w="9524">
            <a:solidFill>
              <a:srgbClr val="E3E3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24906" y="8612113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 h="0">
                <a:moveTo>
                  <a:pt x="0" y="0"/>
                </a:moveTo>
                <a:lnTo>
                  <a:pt x="10891040" y="0"/>
                </a:lnTo>
              </a:path>
            </a:pathLst>
          </a:custGeom>
          <a:ln w="9524">
            <a:solidFill>
              <a:srgbClr val="E3E3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52649" y="931895"/>
            <a:ext cx="402209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740">
                <a:latin typeface="Verdana"/>
                <a:cs typeface="Verdana"/>
              </a:rPr>
              <a:t>Agenda</a:t>
            </a:r>
            <a:endParaRPr sz="85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348710" y="1733505"/>
            <a:ext cx="6924675" cy="1667510"/>
            <a:chOff x="10348710" y="1733505"/>
            <a:chExt cx="6924675" cy="1667510"/>
          </a:xfrm>
        </p:grpSpPr>
        <p:sp>
          <p:nvSpPr>
            <p:cNvPr id="18" name="object 18"/>
            <p:cNvSpPr/>
            <p:nvPr/>
          </p:nvSpPr>
          <p:spPr>
            <a:xfrm>
              <a:off x="10348710" y="1733505"/>
              <a:ext cx="6910705" cy="1650364"/>
            </a:xfrm>
            <a:custGeom>
              <a:avLst/>
              <a:gdLst/>
              <a:ahLst/>
              <a:cxnLst/>
              <a:rect l="l" t="t" r="r" b="b"/>
              <a:pathLst>
                <a:path w="6910705" h="1650364">
                  <a:moveTo>
                    <a:pt x="6670108" y="1649756"/>
                  </a:moveTo>
                  <a:lnTo>
                    <a:pt x="240481" y="1649756"/>
                  </a:lnTo>
                  <a:lnTo>
                    <a:pt x="197320" y="1639360"/>
                  </a:lnTo>
                  <a:lnTo>
                    <a:pt x="156141" y="1622303"/>
                  </a:lnTo>
                  <a:lnTo>
                    <a:pt x="118010" y="1598975"/>
                  </a:lnTo>
                  <a:lnTo>
                    <a:pt x="83694" y="1569693"/>
                  </a:lnTo>
                  <a:lnTo>
                    <a:pt x="54411" y="1535376"/>
                  </a:lnTo>
                  <a:lnTo>
                    <a:pt x="31083" y="1497245"/>
                  </a:lnTo>
                  <a:lnTo>
                    <a:pt x="14026" y="1456067"/>
                  </a:lnTo>
                  <a:lnTo>
                    <a:pt x="3559" y="1412608"/>
                  </a:lnTo>
                  <a:lnTo>
                    <a:pt x="0" y="1367637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1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6624839" y="0"/>
                  </a:lnTo>
                  <a:lnTo>
                    <a:pt x="6669811" y="3559"/>
                  </a:lnTo>
                  <a:lnTo>
                    <a:pt x="6713269" y="14026"/>
                  </a:lnTo>
                  <a:lnTo>
                    <a:pt x="6754448" y="31083"/>
                  </a:lnTo>
                  <a:lnTo>
                    <a:pt x="6792579" y="54412"/>
                  </a:lnTo>
                  <a:lnTo>
                    <a:pt x="6826894" y="83694"/>
                  </a:lnTo>
                  <a:lnTo>
                    <a:pt x="6856177" y="118010"/>
                  </a:lnTo>
                  <a:lnTo>
                    <a:pt x="6879506" y="156141"/>
                  </a:lnTo>
                  <a:lnTo>
                    <a:pt x="6896563" y="197320"/>
                  </a:lnTo>
                  <a:lnTo>
                    <a:pt x="6907030" y="240779"/>
                  </a:lnTo>
                  <a:lnTo>
                    <a:pt x="6910458" y="284090"/>
                  </a:lnTo>
                  <a:lnTo>
                    <a:pt x="6910458" y="1369296"/>
                  </a:lnTo>
                  <a:lnTo>
                    <a:pt x="6907030" y="1412608"/>
                  </a:lnTo>
                  <a:lnTo>
                    <a:pt x="6896563" y="1456067"/>
                  </a:lnTo>
                  <a:lnTo>
                    <a:pt x="6879506" y="1497245"/>
                  </a:lnTo>
                  <a:lnTo>
                    <a:pt x="6856177" y="1535376"/>
                  </a:lnTo>
                  <a:lnTo>
                    <a:pt x="6826894" y="1569693"/>
                  </a:lnTo>
                  <a:lnTo>
                    <a:pt x="6792579" y="1598975"/>
                  </a:lnTo>
                  <a:lnTo>
                    <a:pt x="6754448" y="1622303"/>
                  </a:lnTo>
                  <a:lnTo>
                    <a:pt x="6713269" y="1639360"/>
                  </a:lnTo>
                  <a:lnTo>
                    <a:pt x="6670108" y="16497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405824" y="1830553"/>
              <a:ext cx="6858000" cy="1560830"/>
            </a:xfrm>
            <a:custGeom>
              <a:avLst/>
              <a:gdLst/>
              <a:ahLst/>
              <a:cxnLst/>
              <a:rect l="l" t="t" r="r" b="b"/>
              <a:pathLst>
                <a:path w="6858000" h="1560829">
                  <a:moveTo>
                    <a:pt x="6785401" y="0"/>
                  </a:moveTo>
                  <a:lnTo>
                    <a:pt x="6826841" y="59467"/>
                  </a:lnTo>
                  <a:lnTo>
                    <a:pt x="6843908" y="100744"/>
                  </a:lnTo>
                  <a:lnTo>
                    <a:pt x="6854382" y="144307"/>
                  </a:lnTo>
                  <a:lnTo>
                    <a:pt x="6857944" y="189386"/>
                  </a:lnTo>
                  <a:lnTo>
                    <a:pt x="6857944" y="1273866"/>
                  </a:lnTo>
                  <a:lnTo>
                    <a:pt x="6854382" y="1318945"/>
                  </a:lnTo>
                  <a:lnTo>
                    <a:pt x="6843908" y="1362508"/>
                  </a:lnTo>
                  <a:lnTo>
                    <a:pt x="6826841" y="1403785"/>
                  </a:lnTo>
                  <a:lnTo>
                    <a:pt x="6803498" y="1442008"/>
                  </a:lnTo>
                  <a:lnTo>
                    <a:pt x="6774197" y="1476406"/>
                  </a:lnTo>
                  <a:lnTo>
                    <a:pt x="6739859" y="1505759"/>
                  </a:lnTo>
                  <a:lnTo>
                    <a:pt x="6701703" y="1529143"/>
                  </a:lnTo>
                  <a:lnTo>
                    <a:pt x="6660499" y="1546241"/>
                  </a:lnTo>
                  <a:lnTo>
                    <a:pt x="6617012" y="1556733"/>
                  </a:lnTo>
                  <a:lnTo>
                    <a:pt x="6572013" y="1560301"/>
                  </a:lnTo>
                  <a:lnTo>
                    <a:pt x="228906" y="1560301"/>
                  </a:lnTo>
                  <a:lnTo>
                    <a:pt x="183907" y="1556733"/>
                  </a:lnTo>
                  <a:lnTo>
                    <a:pt x="140421" y="1546241"/>
                  </a:lnTo>
                  <a:lnTo>
                    <a:pt x="99216" y="1529143"/>
                  </a:lnTo>
                  <a:lnTo>
                    <a:pt x="61060" y="1505759"/>
                  </a:lnTo>
                  <a:lnTo>
                    <a:pt x="26722" y="1476406"/>
                  </a:lnTo>
                  <a:lnTo>
                    <a:pt x="0" y="1445034"/>
                  </a:lnTo>
                </a:path>
              </a:pathLst>
            </a:custGeom>
            <a:ln w="1909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536034" y="2357075"/>
            <a:ext cx="626681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5">
                <a:solidFill>
                  <a:srgbClr val="292E3A"/>
                </a:solidFill>
                <a:latin typeface="Tahoma"/>
                <a:cs typeface="Tahoma"/>
              </a:rPr>
              <a:t>"Data</a:t>
            </a:r>
            <a:r>
              <a:rPr dirty="0" sz="1800" spc="-6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292E3A"/>
                </a:solidFill>
                <a:latin typeface="Tahoma"/>
                <a:cs typeface="Tahoma"/>
              </a:rPr>
              <a:t>is</a:t>
            </a:r>
            <a:r>
              <a:rPr dirty="0" sz="1800" spc="-6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65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1800" spc="-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292E3A"/>
                </a:solidFill>
                <a:latin typeface="Tahoma"/>
                <a:cs typeface="Tahoma"/>
              </a:rPr>
              <a:t>precious</a:t>
            </a:r>
            <a:r>
              <a:rPr dirty="0" sz="1800" spc="-6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292E3A"/>
                </a:solidFill>
                <a:latin typeface="Tahoma"/>
                <a:cs typeface="Tahoma"/>
              </a:rPr>
              <a:t>thing</a:t>
            </a:r>
            <a:r>
              <a:rPr dirty="0" sz="1800" spc="-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1800" spc="-6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292E3A"/>
                </a:solidFill>
                <a:latin typeface="Tahoma"/>
                <a:cs typeface="Tahoma"/>
              </a:rPr>
              <a:t>will</a:t>
            </a:r>
            <a:r>
              <a:rPr dirty="0" sz="1800" spc="-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292E3A"/>
                </a:solidFill>
                <a:latin typeface="Tahoma"/>
                <a:cs typeface="Tahoma"/>
              </a:rPr>
              <a:t>last</a:t>
            </a:r>
            <a:r>
              <a:rPr dirty="0" sz="1800" spc="-6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292E3A"/>
                </a:solidFill>
                <a:latin typeface="Tahoma"/>
                <a:cs typeface="Tahoma"/>
              </a:rPr>
              <a:t>longer</a:t>
            </a:r>
            <a:r>
              <a:rPr dirty="0" sz="1800" spc="-6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E3A"/>
                </a:solidFill>
                <a:latin typeface="Tahoma"/>
                <a:cs typeface="Tahoma"/>
              </a:rPr>
              <a:t>than</a:t>
            </a:r>
            <a:r>
              <a:rPr dirty="0" sz="1800" spc="-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1800" spc="-6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292E3A"/>
                </a:solidFill>
                <a:latin typeface="Tahoma"/>
                <a:cs typeface="Tahoma"/>
              </a:rPr>
              <a:t>systems </a:t>
            </a:r>
            <a:r>
              <a:rPr dirty="0" sz="1800" spc="-5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292E3A"/>
                </a:solidFill>
                <a:latin typeface="Tahoma"/>
                <a:cs typeface="Tahoma"/>
              </a:rPr>
              <a:t>themselves."</a:t>
            </a:r>
            <a:r>
              <a:rPr dirty="0" sz="1800" spc="-6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292E3A"/>
                </a:solidFill>
                <a:latin typeface="Tahoma"/>
                <a:cs typeface="Tahoma"/>
              </a:rPr>
              <a:t>-</a:t>
            </a:r>
            <a:r>
              <a:rPr dirty="0" sz="1800" spc="-6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292E3A"/>
                </a:solidFill>
                <a:latin typeface="Tahoma"/>
                <a:cs typeface="Tahoma"/>
              </a:rPr>
              <a:t>Tim</a:t>
            </a:r>
            <a:r>
              <a:rPr dirty="0" sz="1800" spc="-6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292E3A"/>
                </a:solidFill>
                <a:latin typeface="Tahoma"/>
                <a:cs typeface="Tahoma"/>
              </a:rPr>
              <a:t>Berners-Lee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243185" cy="4641215"/>
            <a:chOff x="0" y="0"/>
            <a:chExt cx="10243185" cy="4641215"/>
          </a:xfrm>
        </p:grpSpPr>
        <p:sp>
          <p:nvSpPr>
            <p:cNvPr id="3" name="object 3"/>
            <p:cNvSpPr/>
            <p:nvPr/>
          </p:nvSpPr>
          <p:spPr>
            <a:xfrm>
              <a:off x="277833" y="2425591"/>
              <a:ext cx="9965690" cy="1262380"/>
            </a:xfrm>
            <a:custGeom>
              <a:avLst/>
              <a:gdLst/>
              <a:ahLst/>
              <a:cxnLst/>
              <a:rect l="l" t="t" r="r" b="b"/>
              <a:pathLst>
                <a:path w="9965690" h="1262379">
                  <a:moveTo>
                    <a:pt x="9965318" y="1261983"/>
                  </a:moveTo>
                  <a:lnTo>
                    <a:pt x="0" y="1261983"/>
                  </a:lnTo>
                  <a:lnTo>
                    <a:pt x="0" y="0"/>
                  </a:lnTo>
                  <a:lnTo>
                    <a:pt x="9965318" y="0"/>
                  </a:lnTo>
                  <a:lnTo>
                    <a:pt x="9965318" y="1261983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641215" cy="4641215"/>
            </a:xfrm>
            <a:custGeom>
              <a:avLst/>
              <a:gdLst/>
              <a:ahLst/>
              <a:cxnLst/>
              <a:rect l="l" t="t" r="r" b="b"/>
              <a:pathLst>
                <a:path w="4641215" h="4641215">
                  <a:moveTo>
                    <a:pt x="4640843" y="0"/>
                  </a:moveTo>
                  <a:lnTo>
                    <a:pt x="0" y="4640843"/>
                  </a:lnTo>
                  <a:lnTo>
                    <a:pt x="0" y="0"/>
                  </a:lnTo>
                  <a:lnTo>
                    <a:pt x="4640843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137025" cy="4137025"/>
            </a:xfrm>
            <a:custGeom>
              <a:avLst/>
              <a:gdLst/>
              <a:ahLst/>
              <a:cxnLst/>
              <a:rect l="l" t="t" r="r" b="b"/>
              <a:pathLst>
                <a:path w="4137025" h="4137025">
                  <a:moveTo>
                    <a:pt x="0" y="3874984"/>
                  </a:moveTo>
                  <a:lnTo>
                    <a:pt x="3874952" y="0"/>
                  </a:lnTo>
                  <a:lnTo>
                    <a:pt x="4136760" y="0"/>
                  </a:lnTo>
                  <a:lnTo>
                    <a:pt x="261775" y="3874984"/>
                  </a:lnTo>
                  <a:lnTo>
                    <a:pt x="0" y="3874984"/>
                  </a:lnTo>
                  <a:close/>
                </a:path>
                <a:path w="4137025" h="4137025">
                  <a:moveTo>
                    <a:pt x="0" y="4136760"/>
                  </a:moveTo>
                  <a:lnTo>
                    <a:pt x="0" y="3874984"/>
                  </a:lnTo>
                  <a:lnTo>
                    <a:pt x="261775" y="3874984"/>
                  </a:lnTo>
                  <a:lnTo>
                    <a:pt x="0" y="413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5646073"/>
            <a:ext cx="4641215" cy="4641215"/>
            <a:chOff x="0" y="5646073"/>
            <a:chExt cx="4641215" cy="4641215"/>
          </a:xfrm>
        </p:grpSpPr>
        <p:sp>
          <p:nvSpPr>
            <p:cNvPr id="7" name="object 7"/>
            <p:cNvSpPr/>
            <p:nvPr/>
          </p:nvSpPr>
          <p:spPr>
            <a:xfrm>
              <a:off x="0" y="5646073"/>
              <a:ext cx="4641215" cy="4641215"/>
            </a:xfrm>
            <a:custGeom>
              <a:avLst/>
              <a:gdLst/>
              <a:ahLst/>
              <a:cxnLst/>
              <a:rect l="l" t="t" r="r" b="b"/>
              <a:pathLst>
                <a:path w="4641215" h="4641215">
                  <a:moveTo>
                    <a:pt x="4640842" y="4640926"/>
                  </a:moveTo>
                  <a:lnTo>
                    <a:pt x="0" y="4640926"/>
                  </a:lnTo>
                  <a:lnTo>
                    <a:pt x="0" y="0"/>
                  </a:lnTo>
                  <a:lnTo>
                    <a:pt x="4640842" y="4640926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6148435"/>
              <a:ext cx="4137660" cy="4138929"/>
            </a:xfrm>
            <a:custGeom>
              <a:avLst/>
              <a:gdLst/>
              <a:ahLst/>
              <a:cxnLst/>
              <a:rect l="l" t="t" r="r" b="b"/>
              <a:pathLst>
                <a:path w="4137659" h="4138929">
                  <a:moveTo>
                    <a:pt x="0" y="258115"/>
                  </a:moveTo>
                  <a:lnTo>
                    <a:pt x="0" y="0"/>
                  </a:lnTo>
                  <a:lnTo>
                    <a:pt x="258115" y="258115"/>
                  </a:lnTo>
                  <a:lnTo>
                    <a:pt x="0" y="258115"/>
                  </a:lnTo>
                  <a:close/>
                </a:path>
                <a:path w="4137659" h="4138929">
                  <a:moveTo>
                    <a:pt x="0" y="258148"/>
                  </a:moveTo>
                  <a:lnTo>
                    <a:pt x="258115" y="258115"/>
                  </a:lnTo>
                  <a:lnTo>
                    <a:pt x="4137662" y="4137663"/>
                  </a:lnTo>
                  <a:lnTo>
                    <a:pt x="4136761" y="4138564"/>
                  </a:lnTo>
                  <a:lnTo>
                    <a:pt x="3880416" y="4138564"/>
                  </a:lnTo>
                  <a:lnTo>
                    <a:pt x="0" y="258148"/>
                  </a:lnTo>
                  <a:close/>
                </a:path>
                <a:path w="4137659" h="4138929">
                  <a:moveTo>
                    <a:pt x="3874951" y="4138564"/>
                  </a:moveTo>
                  <a:lnTo>
                    <a:pt x="3877684" y="4135832"/>
                  </a:lnTo>
                  <a:lnTo>
                    <a:pt x="3880416" y="4138564"/>
                  </a:lnTo>
                  <a:lnTo>
                    <a:pt x="3874951" y="41385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759439"/>
              <a:ext cx="3528060" cy="3528060"/>
            </a:xfrm>
            <a:custGeom>
              <a:avLst/>
              <a:gdLst/>
              <a:ahLst/>
              <a:cxnLst/>
              <a:rect l="l" t="t" r="r" b="b"/>
              <a:pathLst>
                <a:path w="3528060" h="3528059">
                  <a:moveTo>
                    <a:pt x="3527560" y="3527560"/>
                  </a:moveTo>
                  <a:lnTo>
                    <a:pt x="0" y="3527560"/>
                  </a:lnTo>
                  <a:lnTo>
                    <a:pt x="0" y="0"/>
                  </a:lnTo>
                  <a:lnTo>
                    <a:pt x="3527560" y="352756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7261800"/>
              <a:ext cx="3025775" cy="3025775"/>
            </a:xfrm>
            <a:custGeom>
              <a:avLst/>
              <a:gdLst/>
              <a:ahLst/>
              <a:cxnLst/>
              <a:rect l="l" t="t" r="r" b="b"/>
              <a:pathLst>
                <a:path w="3025775" h="3025775">
                  <a:moveTo>
                    <a:pt x="0" y="258115"/>
                  </a:moveTo>
                  <a:lnTo>
                    <a:pt x="0" y="0"/>
                  </a:lnTo>
                  <a:lnTo>
                    <a:pt x="258115" y="258115"/>
                  </a:lnTo>
                  <a:lnTo>
                    <a:pt x="0" y="258115"/>
                  </a:lnTo>
                  <a:close/>
                </a:path>
                <a:path w="3025775" h="3025775">
                  <a:moveTo>
                    <a:pt x="0" y="258148"/>
                  </a:moveTo>
                  <a:lnTo>
                    <a:pt x="258115" y="258115"/>
                  </a:lnTo>
                  <a:lnTo>
                    <a:pt x="3025199" y="3025199"/>
                  </a:lnTo>
                  <a:lnTo>
                    <a:pt x="2767051" y="3025199"/>
                  </a:lnTo>
                  <a:lnTo>
                    <a:pt x="0" y="2581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61219" y="3184888"/>
            <a:ext cx="8502650" cy="3391535"/>
          </a:xfrm>
          <a:prstGeom prst="rect">
            <a:avLst/>
          </a:prstGeom>
        </p:spPr>
        <p:txBody>
          <a:bodyPr wrap="square" lIns="0" tIns="4654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65"/>
              </a:spcBef>
            </a:pPr>
            <a:r>
              <a:rPr dirty="0" sz="8000" spc="844" b="1">
                <a:solidFill>
                  <a:srgbClr val="2A4A9D"/>
                </a:solidFill>
                <a:latin typeface="Trebuchet MS"/>
                <a:cs typeface="Trebuchet MS"/>
              </a:rPr>
              <a:t>INTRODUCTION</a:t>
            </a:r>
            <a:endParaRPr sz="8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dirty="0" sz="3000" spc="270" i="1">
                <a:latin typeface="Trebuchet MS"/>
                <a:cs typeface="Trebuchet MS"/>
              </a:rPr>
              <a:t>GOAL</a:t>
            </a:r>
            <a:endParaRPr sz="3000">
              <a:latin typeface="Trebuchet MS"/>
              <a:cs typeface="Trebuchet MS"/>
            </a:endParaRPr>
          </a:p>
          <a:p>
            <a:pPr algn="ctr" marL="3040380" marR="3033395">
              <a:lnSpc>
                <a:spcPts val="4200"/>
              </a:lnSpc>
              <a:spcBef>
                <a:spcPts val="100"/>
              </a:spcBef>
            </a:pPr>
            <a:r>
              <a:rPr dirty="0" sz="3000" spc="360" i="1">
                <a:latin typeface="Trebuchet MS"/>
                <a:cs typeface="Trebuchet MS"/>
              </a:rPr>
              <a:t>A</a:t>
            </a:r>
            <a:r>
              <a:rPr dirty="0" sz="3000" spc="195" i="1">
                <a:latin typeface="Trebuchet MS"/>
                <a:cs typeface="Trebuchet MS"/>
              </a:rPr>
              <a:t>TT</a:t>
            </a:r>
            <a:r>
              <a:rPr dirty="0" sz="3000" spc="300" i="1">
                <a:latin typeface="Trebuchet MS"/>
                <a:cs typeface="Trebuchet MS"/>
              </a:rPr>
              <a:t>R</a:t>
            </a:r>
            <a:r>
              <a:rPr dirty="0" sz="3000" spc="260" i="1">
                <a:latin typeface="Trebuchet MS"/>
                <a:cs typeface="Trebuchet MS"/>
              </a:rPr>
              <a:t>I</a:t>
            </a:r>
            <a:r>
              <a:rPr dirty="0" sz="3000" spc="405" i="1">
                <a:latin typeface="Trebuchet MS"/>
                <a:cs typeface="Trebuchet MS"/>
              </a:rPr>
              <a:t>B</a:t>
            </a:r>
            <a:r>
              <a:rPr dirty="0" sz="3000" spc="405" i="1">
                <a:latin typeface="Trebuchet MS"/>
                <a:cs typeface="Trebuchet MS"/>
              </a:rPr>
              <a:t>U</a:t>
            </a:r>
            <a:r>
              <a:rPr dirty="0" sz="3000" spc="195" i="1">
                <a:latin typeface="Trebuchet MS"/>
                <a:cs typeface="Trebuchet MS"/>
              </a:rPr>
              <a:t>T</a:t>
            </a:r>
            <a:r>
              <a:rPr dirty="0" sz="3000" spc="305" i="1">
                <a:latin typeface="Trebuchet MS"/>
                <a:cs typeface="Trebuchet MS"/>
              </a:rPr>
              <a:t>E</a:t>
            </a:r>
            <a:r>
              <a:rPr dirty="0" sz="3000" spc="60" i="1">
                <a:latin typeface="Trebuchet MS"/>
                <a:cs typeface="Trebuchet MS"/>
              </a:rPr>
              <a:t>S  </a:t>
            </a:r>
            <a:r>
              <a:rPr dirty="0" sz="3000" spc="254" i="1">
                <a:latin typeface="Trebuchet MS"/>
                <a:cs typeface="Trebuchet MS"/>
              </a:rPr>
              <a:t>ENTITITIES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129325" y="0"/>
            <a:ext cx="8155305" cy="10287635"/>
            <a:chOff x="10129325" y="0"/>
            <a:chExt cx="8155305" cy="10287635"/>
          </a:xfrm>
        </p:grpSpPr>
        <p:sp>
          <p:nvSpPr>
            <p:cNvPr id="13" name="object 13"/>
            <p:cNvSpPr/>
            <p:nvPr/>
          </p:nvSpPr>
          <p:spPr>
            <a:xfrm>
              <a:off x="10129325" y="0"/>
              <a:ext cx="8155305" cy="10287635"/>
            </a:xfrm>
            <a:custGeom>
              <a:avLst/>
              <a:gdLst/>
              <a:ahLst/>
              <a:cxnLst/>
              <a:rect l="l" t="t" r="r" b="b"/>
              <a:pathLst>
                <a:path w="8155305" h="10287635">
                  <a:moveTo>
                    <a:pt x="8155024" y="10287341"/>
                  </a:moveTo>
                  <a:lnTo>
                    <a:pt x="0" y="10287341"/>
                  </a:lnTo>
                  <a:lnTo>
                    <a:pt x="0" y="0"/>
                  </a:lnTo>
                  <a:lnTo>
                    <a:pt x="8155024" y="0"/>
                  </a:lnTo>
                  <a:lnTo>
                    <a:pt x="8155024" y="10287341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4004" y="2628840"/>
              <a:ext cx="5210174" cy="521017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6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8890" y="2452873"/>
            <a:ext cx="9591675" cy="153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100"/>
              </a:spcBef>
            </a:pPr>
            <a:r>
              <a:rPr dirty="0" sz="2500" spc="135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dirty="0" sz="2500" spc="-14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80">
                <a:solidFill>
                  <a:srgbClr val="2E2E2E"/>
                </a:solidFill>
                <a:latin typeface="Tahoma"/>
                <a:cs typeface="Tahoma"/>
              </a:rPr>
              <a:t>goal</a:t>
            </a:r>
            <a:r>
              <a:rPr dirty="0" sz="2500" spc="-14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30">
                <a:solidFill>
                  <a:srgbClr val="2E2E2E"/>
                </a:solidFill>
                <a:latin typeface="Tahoma"/>
                <a:cs typeface="Tahoma"/>
              </a:rPr>
              <a:t>of</a:t>
            </a:r>
            <a:r>
              <a:rPr dirty="0" sz="2500" spc="-135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50">
                <a:solidFill>
                  <a:srgbClr val="2E2E2E"/>
                </a:solidFill>
                <a:latin typeface="Tahoma"/>
                <a:cs typeface="Tahoma"/>
              </a:rPr>
              <a:t>a</a:t>
            </a:r>
            <a:r>
              <a:rPr dirty="0" sz="2500" spc="-14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85">
                <a:solidFill>
                  <a:srgbClr val="2E2E2E"/>
                </a:solidFill>
                <a:latin typeface="Tahoma"/>
                <a:cs typeface="Tahoma"/>
              </a:rPr>
              <a:t>centralized</a:t>
            </a:r>
            <a:r>
              <a:rPr dirty="0" sz="2500" spc="-14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80">
                <a:solidFill>
                  <a:srgbClr val="2E2E2E"/>
                </a:solidFill>
                <a:latin typeface="Tahoma"/>
                <a:cs typeface="Tahoma"/>
              </a:rPr>
              <a:t>database</a:t>
            </a:r>
            <a:r>
              <a:rPr dirty="0" sz="2500" spc="-135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250">
                <a:solidFill>
                  <a:srgbClr val="2E2E2E"/>
                </a:solidFill>
                <a:latin typeface="Tahoma"/>
                <a:cs typeface="Tahoma"/>
              </a:rPr>
              <a:t>management</a:t>
            </a:r>
            <a:r>
              <a:rPr dirty="0" sz="2500" spc="-14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65">
                <a:solidFill>
                  <a:srgbClr val="2E2E2E"/>
                </a:solidFill>
                <a:latin typeface="Tahoma"/>
                <a:cs typeface="Tahoma"/>
              </a:rPr>
              <a:t>system</a:t>
            </a:r>
            <a:r>
              <a:rPr dirty="0" sz="2500" spc="-14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95">
                <a:solidFill>
                  <a:srgbClr val="2E2E2E"/>
                </a:solidFill>
                <a:latin typeface="Tahoma"/>
                <a:cs typeface="Tahoma"/>
              </a:rPr>
              <a:t>is</a:t>
            </a:r>
            <a:r>
              <a:rPr dirty="0" sz="2500" spc="-135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90">
                <a:solidFill>
                  <a:srgbClr val="2E2E2E"/>
                </a:solidFill>
                <a:latin typeface="Tahoma"/>
                <a:cs typeface="Tahoma"/>
              </a:rPr>
              <a:t>to </a:t>
            </a:r>
            <a:r>
              <a:rPr dirty="0" sz="2500" spc="-77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80">
                <a:solidFill>
                  <a:srgbClr val="2E2E2E"/>
                </a:solidFill>
                <a:latin typeface="Tahoma"/>
                <a:cs typeface="Tahoma"/>
              </a:rPr>
              <a:t>provide </a:t>
            </a:r>
            <a:r>
              <a:rPr dirty="0" sz="2500" spc="150">
                <a:solidFill>
                  <a:srgbClr val="2E2E2E"/>
                </a:solidFill>
                <a:latin typeface="Tahoma"/>
                <a:cs typeface="Tahoma"/>
              </a:rPr>
              <a:t>efficient </a:t>
            </a:r>
            <a:r>
              <a:rPr dirty="0" sz="2500" spc="240">
                <a:solidFill>
                  <a:srgbClr val="2E2E2E"/>
                </a:solidFill>
                <a:latin typeface="Tahoma"/>
                <a:cs typeface="Tahoma"/>
              </a:rPr>
              <a:t>and </a:t>
            </a:r>
            <a:r>
              <a:rPr dirty="0" sz="2500" spc="150">
                <a:solidFill>
                  <a:srgbClr val="2E2E2E"/>
                </a:solidFill>
                <a:latin typeface="Tahoma"/>
                <a:cs typeface="Tahoma"/>
              </a:rPr>
              <a:t>secure access </a:t>
            </a:r>
            <a:r>
              <a:rPr dirty="0" sz="2500" spc="190">
                <a:solidFill>
                  <a:srgbClr val="2E2E2E"/>
                </a:solidFill>
                <a:latin typeface="Tahoma"/>
                <a:cs typeface="Tahoma"/>
              </a:rPr>
              <a:t>to </a:t>
            </a:r>
            <a:r>
              <a:rPr dirty="0" sz="2500" spc="195">
                <a:solidFill>
                  <a:srgbClr val="2E2E2E"/>
                </a:solidFill>
                <a:latin typeface="Tahoma"/>
                <a:cs typeface="Tahoma"/>
              </a:rPr>
              <a:t>data </a:t>
            </a:r>
            <a:r>
              <a:rPr dirty="0" sz="2500" spc="130">
                <a:solidFill>
                  <a:srgbClr val="2E2E2E"/>
                </a:solidFill>
                <a:latin typeface="Tahoma"/>
                <a:cs typeface="Tahoma"/>
              </a:rPr>
              <a:t>across </a:t>
            </a:r>
            <a:r>
              <a:rPr dirty="0" sz="2500" spc="204">
                <a:solidFill>
                  <a:srgbClr val="2E2E2E"/>
                </a:solidFill>
                <a:latin typeface="Tahoma"/>
                <a:cs typeface="Tahoma"/>
              </a:rPr>
              <a:t>an </a:t>
            </a:r>
            <a:r>
              <a:rPr dirty="0" sz="2500" spc="21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80">
                <a:solidFill>
                  <a:srgbClr val="2E2E2E"/>
                </a:solidFill>
                <a:latin typeface="Tahoma"/>
                <a:cs typeface="Tahoma"/>
              </a:rPr>
              <a:t>organization</a:t>
            </a:r>
            <a:r>
              <a:rPr dirty="0" sz="2500" spc="-145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2E2E2E"/>
                </a:solidFill>
                <a:latin typeface="Tahoma"/>
                <a:cs typeface="Tahoma"/>
              </a:rPr>
              <a:t>or</a:t>
            </a:r>
            <a:r>
              <a:rPr dirty="0" sz="2500" spc="-14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dirty="0" sz="2500" spc="120">
                <a:solidFill>
                  <a:srgbClr val="2E2E2E"/>
                </a:solidFill>
                <a:latin typeface="Tahoma"/>
                <a:cs typeface="Tahoma"/>
              </a:rPr>
              <a:t>enterprise.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511" y="0"/>
            <a:ext cx="9346783" cy="20611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1016003"/>
            <a:ext cx="331533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20" b="1">
                <a:solidFill>
                  <a:srgbClr val="004AAC"/>
                </a:solidFill>
                <a:latin typeface="Tahoma"/>
                <a:cs typeface="Tahoma"/>
              </a:rPr>
              <a:t>G</a:t>
            </a:r>
            <a:r>
              <a:rPr dirty="0" sz="9000" spc="310" b="1">
                <a:solidFill>
                  <a:srgbClr val="004AAC"/>
                </a:solidFill>
                <a:latin typeface="Tahoma"/>
                <a:cs typeface="Tahoma"/>
              </a:rPr>
              <a:t>O</a:t>
            </a:r>
            <a:r>
              <a:rPr dirty="0" sz="9000" spc="765" b="1">
                <a:solidFill>
                  <a:srgbClr val="004AAC"/>
                </a:solidFill>
                <a:latin typeface="Tahoma"/>
                <a:cs typeface="Tahoma"/>
              </a:rPr>
              <a:t>A</a:t>
            </a:r>
            <a:r>
              <a:rPr dirty="0" sz="9000" spc="-114" b="1">
                <a:solidFill>
                  <a:srgbClr val="004AAC"/>
                </a:solidFill>
                <a:latin typeface="Tahoma"/>
                <a:cs typeface="Tahoma"/>
              </a:rPr>
              <a:t>L</a:t>
            </a:r>
            <a:endParaRPr sz="9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" y="0"/>
            <a:ext cx="15699740" cy="3601085"/>
          </a:xfrm>
          <a:custGeom>
            <a:avLst/>
            <a:gdLst/>
            <a:ahLst/>
            <a:cxnLst/>
            <a:rect l="l" t="t" r="r" b="b"/>
            <a:pathLst>
              <a:path w="15699740" h="3601085">
                <a:moveTo>
                  <a:pt x="0" y="0"/>
                </a:moveTo>
                <a:lnTo>
                  <a:pt x="15699534" y="0"/>
                </a:lnTo>
                <a:lnTo>
                  <a:pt x="13587777" y="3600855"/>
                </a:lnTo>
                <a:lnTo>
                  <a:pt x="0" y="3600855"/>
                </a:lnTo>
                <a:lnTo>
                  <a:pt x="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14229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3D86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535214" y="9612312"/>
            <a:ext cx="177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7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65231"/>
            <a:ext cx="539496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580">
                <a:solidFill>
                  <a:srgbClr val="0052CC"/>
                </a:solidFill>
                <a:latin typeface="Verdana"/>
                <a:cs typeface="Verdana"/>
              </a:rPr>
              <a:t>Attributes</a:t>
            </a:r>
            <a:endParaRPr sz="85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19175" y="3958039"/>
          <a:ext cx="16245205" cy="494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25519"/>
              </a:tblGrid>
              <a:tr h="906877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dirty="0" sz="2300" spc="-215" b="1" i="1">
                          <a:latin typeface="Verdana"/>
                          <a:cs typeface="Verdana"/>
                        </a:rPr>
                        <a:t>Attributes</a:t>
                      </a:r>
                      <a:endParaRPr sz="2300">
                        <a:latin typeface="Verdana"/>
                        <a:cs typeface="Verdana"/>
                      </a:endParaRPr>
                    </a:p>
                  </a:txBody>
                  <a:tcPr marL="0" marR="0" marB="0" marT="26035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19050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</a:tr>
              <a:tr h="803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1800" spc="-20" b="1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College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81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803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1800" spc="-80" b="1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Department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81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803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1800" spc="-60" b="1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student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81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803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1800" spc="-40" b="1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Faculty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81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19050">
                      <a:solidFill>
                        <a:srgbClr val="292E3A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803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1800" spc="-45" b="1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Attendance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27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19050">
                      <a:solidFill>
                        <a:srgbClr val="292E3A"/>
                      </a:solidFill>
                      <a:prstDash val="solid"/>
                    </a:lnT>
                    <a:lnB w="19050">
                      <a:solidFill>
                        <a:srgbClr val="292E3A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5699740" cy="3601085"/>
          </a:xfrm>
          <a:custGeom>
            <a:avLst/>
            <a:gdLst/>
            <a:ahLst/>
            <a:cxnLst/>
            <a:rect l="l" t="t" r="r" b="b"/>
            <a:pathLst>
              <a:path w="15699740" h="3601085">
                <a:moveTo>
                  <a:pt x="0" y="0"/>
                </a:moveTo>
                <a:lnTo>
                  <a:pt x="15699534" y="0"/>
                </a:lnTo>
                <a:lnTo>
                  <a:pt x="13587776" y="3600856"/>
                </a:lnTo>
                <a:lnTo>
                  <a:pt x="0" y="3600856"/>
                </a:lnTo>
                <a:lnTo>
                  <a:pt x="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69" y="1028699"/>
                </a:moveTo>
                <a:lnTo>
                  <a:pt x="0" y="1028699"/>
                </a:lnTo>
                <a:lnTo>
                  <a:pt x="1115994" y="0"/>
                </a:lnTo>
                <a:lnTo>
                  <a:pt x="4473769" y="0"/>
                </a:lnTo>
                <a:lnTo>
                  <a:pt x="4473769" y="1028699"/>
                </a:lnTo>
                <a:close/>
              </a:path>
            </a:pathLst>
          </a:custGeom>
          <a:solidFill>
            <a:srgbClr val="3D86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535214" y="9612312"/>
            <a:ext cx="177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7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65232"/>
            <a:ext cx="539496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580">
                <a:solidFill>
                  <a:srgbClr val="0052CC"/>
                </a:solidFill>
                <a:latin typeface="Verdana"/>
                <a:cs typeface="Verdana"/>
              </a:rPr>
              <a:t>Attributes</a:t>
            </a:r>
            <a:endParaRPr sz="85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91177" y="3862605"/>
          <a:ext cx="14910435" cy="513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91385"/>
              </a:tblGrid>
              <a:tr h="800099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2200" spc="-200" b="1" i="1">
                          <a:solidFill>
                            <a:srgbClr val="292E3A"/>
                          </a:solidFill>
                          <a:latin typeface="Verdana"/>
                          <a:cs typeface="Verdana"/>
                        </a:rPr>
                        <a:t>Attributes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B="0" marT="21590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19050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</a:tr>
              <a:tr h="714374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dirty="0" sz="1800" b="1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Course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13995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714374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dirty="0" sz="1800" spc="-30" b="1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Assignment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13995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714374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dirty="0" sz="1800" spc="-45" b="1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Library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13995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723899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dirty="0" sz="1800" spc="-70" b="1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Worker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13995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19050">
                      <a:solidFill>
                        <a:srgbClr val="292E3A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723899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dirty="0" sz="1800" spc="-45" b="1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Cantene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19075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19050">
                      <a:solidFill>
                        <a:srgbClr val="292E3A"/>
                      </a:solidFill>
                      <a:prstDash val="solid"/>
                    </a:lnT>
                    <a:lnB w="19050">
                      <a:solidFill>
                        <a:srgbClr val="292E3A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723899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dirty="0" sz="1800" spc="-15" b="1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Campus</a:t>
                      </a:r>
                      <a:r>
                        <a:rPr dirty="0" sz="1800" spc="-60" b="1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40" b="1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store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19075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19050">
                      <a:solidFill>
                        <a:srgbClr val="292E3A"/>
                      </a:solidFill>
                      <a:prstDash val="solid"/>
                    </a:lnT>
                    <a:lnB w="19050">
                      <a:solidFill>
                        <a:srgbClr val="292E3A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13" y="1851083"/>
            <a:ext cx="6405880" cy="3599179"/>
          </a:xfrm>
          <a:prstGeom prst="rect">
            <a:avLst/>
          </a:prstGeom>
        </p:spPr>
        <p:txBody>
          <a:bodyPr wrap="square" lIns="0" tIns="580390" rIns="0" bIns="0" rtlCol="0" vert="horz">
            <a:spAutoFit/>
          </a:bodyPr>
          <a:lstStyle/>
          <a:p>
            <a:pPr algn="ctr" marR="492759">
              <a:lnSpc>
                <a:spcPct val="100000"/>
              </a:lnSpc>
              <a:spcBef>
                <a:spcPts val="4570"/>
              </a:spcBef>
            </a:pPr>
            <a:r>
              <a:rPr dirty="0" sz="8000" spc="-126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70"/>
              </a:spcBef>
            </a:pPr>
            <a:r>
              <a:rPr dirty="0" sz="8000" spc="390" b="1">
                <a:solidFill>
                  <a:srgbClr val="2A4A9D"/>
                </a:solidFill>
                <a:latin typeface="Arial"/>
                <a:cs typeface="Arial"/>
              </a:rPr>
              <a:t>FUNCTIONS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097530"/>
            <a:chOff x="0" y="0"/>
            <a:chExt cx="18288000" cy="3097530"/>
          </a:xfrm>
        </p:grpSpPr>
        <p:sp>
          <p:nvSpPr>
            <p:cNvPr id="3" name="object 3"/>
            <p:cNvSpPr/>
            <p:nvPr/>
          </p:nvSpPr>
          <p:spPr>
            <a:xfrm>
              <a:off x="1869624" y="0"/>
              <a:ext cx="16418560" cy="2727960"/>
            </a:xfrm>
            <a:custGeom>
              <a:avLst/>
              <a:gdLst/>
              <a:ahLst/>
              <a:cxnLst/>
              <a:rect l="l" t="t" r="r" b="b"/>
              <a:pathLst>
                <a:path w="16418560" h="2727960">
                  <a:moveTo>
                    <a:pt x="0" y="0"/>
                  </a:moveTo>
                  <a:lnTo>
                    <a:pt x="16418375" y="0"/>
                  </a:lnTo>
                  <a:lnTo>
                    <a:pt x="16418375" y="1302280"/>
                  </a:lnTo>
                  <a:lnTo>
                    <a:pt x="15272017" y="2727721"/>
                  </a:lnTo>
                  <a:lnTo>
                    <a:pt x="2193668" y="2727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790305" cy="3097530"/>
            </a:xfrm>
            <a:custGeom>
              <a:avLst/>
              <a:gdLst/>
              <a:ahLst/>
              <a:cxnLst/>
              <a:rect l="l" t="t" r="r" b="b"/>
              <a:pathLst>
                <a:path w="8790305" h="3097530">
                  <a:moveTo>
                    <a:pt x="0" y="0"/>
                  </a:moveTo>
                  <a:lnTo>
                    <a:pt x="8790259" y="0"/>
                  </a:lnTo>
                  <a:lnTo>
                    <a:pt x="6334212" y="3097128"/>
                  </a:lnTo>
                  <a:lnTo>
                    <a:pt x="0" y="3097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8FF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291291" y="3687406"/>
            <a:ext cx="4372610" cy="4553585"/>
            <a:chOff x="1291291" y="3687406"/>
            <a:chExt cx="4372610" cy="4553585"/>
          </a:xfrm>
        </p:grpSpPr>
        <p:sp>
          <p:nvSpPr>
            <p:cNvPr id="6" name="object 6"/>
            <p:cNvSpPr/>
            <p:nvPr/>
          </p:nvSpPr>
          <p:spPr>
            <a:xfrm>
              <a:off x="1301134" y="3697223"/>
              <a:ext cx="4348480" cy="4533265"/>
            </a:xfrm>
            <a:custGeom>
              <a:avLst/>
              <a:gdLst/>
              <a:ahLst/>
              <a:cxnLst/>
              <a:rect l="l" t="t" r="r" b="b"/>
              <a:pathLst>
                <a:path w="4348480" h="4533265">
                  <a:moveTo>
                    <a:pt x="4347864" y="4532709"/>
                  </a:moveTo>
                  <a:lnTo>
                    <a:pt x="0" y="4532709"/>
                  </a:lnTo>
                  <a:lnTo>
                    <a:pt x="0" y="0"/>
                  </a:lnTo>
                  <a:lnTo>
                    <a:pt x="4347864" y="0"/>
                  </a:lnTo>
                  <a:lnTo>
                    <a:pt x="4347864" y="4532709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1134" y="3697248"/>
              <a:ext cx="4352925" cy="4533900"/>
            </a:xfrm>
            <a:custGeom>
              <a:avLst/>
              <a:gdLst/>
              <a:ahLst/>
              <a:cxnLst/>
              <a:rect l="l" t="t" r="r" b="b"/>
              <a:pathLst>
                <a:path w="4352925" h="4533900">
                  <a:moveTo>
                    <a:pt x="0" y="0"/>
                  </a:moveTo>
                  <a:lnTo>
                    <a:pt x="4352924" y="0"/>
                  </a:lnTo>
                  <a:lnTo>
                    <a:pt x="4352924" y="4533850"/>
                  </a:lnTo>
                  <a:lnTo>
                    <a:pt x="0" y="4533850"/>
                  </a:lnTo>
                  <a:lnTo>
                    <a:pt x="0" y="0"/>
                  </a:lnTo>
                </a:path>
              </a:pathLst>
            </a:custGeom>
            <a:ln w="19059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44961" y="819433"/>
            <a:ext cx="519874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630" b="1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8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1134" y="5928619"/>
            <a:ext cx="4343400" cy="10579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087755" marR="697865" indent="-376555">
              <a:lnSpc>
                <a:spcPts val="4050"/>
              </a:lnSpc>
              <a:spcBef>
                <a:spcPts val="229"/>
              </a:spcBef>
            </a:pPr>
            <a:r>
              <a:rPr dirty="0" sz="3400" spc="-55" b="1">
                <a:solidFill>
                  <a:srgbClr val="292E3A"/>
                </a:solidFill>
                <a:latin typeface="Tahoma"/>
                <a:cs typeface="Tahoma"/>
              </a:rPr>
              <a:t>Select,</a:t>
            </a:r>
            <a:r>
              <a:rPr dirty="0" sz="3400" spc="-11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145" b="1">
                <a:solidFill>
                  <a:srgbClr val="292E3A"/>
                </a:solidFill>
                <a:latin typeface="Tahoma"/>
                <a:cs typeface="Tahoma"/>
              </a:rPr>
              <a:t>where, </a:t>
            </a:r>
            <a:r>
              <a:rPr dirty="0" sz="3400" spc="-98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70" b="1">
                <a:solidFill>
                  <a:srgbClr val="292E3A"/>
                </a:solidFill>
                <a:latin typeface="Tahoma"/>
                <a:cs typeface="Tahoma"/>
              </a:rPr>
              <a:t>Aggregate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12684" y="3687770"/>
            <a:ext cx="4295775" cy="4552950"/>
            <a:chOff x="6712684" y="3687770"/>
            <a:chExt cx="4295775" cy="4552950"/>
          </a:xfrm>
        </p:grpSpPr>
        <p:sp>
          <p:nvSpPr>
            <p:cNvPr id="11" name="object 11"/>
            <p:cNvSpPr/>
            <p:nvPr/>
          </p:nvSpPr>
          <p:spPr>
            <a:xfrm>
              <a:off x="6722209" y="3697223"/>
              <a:ext cx="4276090" cy="4533265"/>
            </a:xfrm>
            <a:custGeom>
              <a:avLst/>
              <a:gdLst/>
              <a:ahLst/>
              <a:cxnLst/>
              <a:rect l="l" t="t" r="r" b="b"/>
              <a:pathLst>
                <a:path w="4276090" h="4533265">
                  <a:moveTo>
                    <a:pt x="4275534" y="4532709"/>
                  </a:moveTo>
                  <a:lnTo>
                    <a:pt x="0" y="4532709"/>
                  </a:lnTo>
                  <a:lnTo>
                    <a:pt x="0" y="0"/>
                  </a:lnTo>
                  <a:lnTo>
                    <a:pt x="4275534" y="0"/>
                  </a:lnTo>
                  <a:lnTo>
                    <a:pt x="4275534" y="4532709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22209" y="3697295"/>
              <a:ext cx="4276725" cy="4533900"/>
            </a:xfrm>
            <a:custGeom>
              <a:avLst/>
              <a:gdLst/>
              <a:ahLst/>
              <a:cxnLst/>
              <a:rect l="l" t="t" r="r" b="b"/>
              <a:pathLst>
                <a:path w="4276725" h="4533900">
                  <a:moveTo>
                    <a:pt x="0" y="0"/>
                  </a:moveTo>
                  <a:lnTo>
                    <a:pt x="4276725" y="0"/>
                  </a:lnTo>
                  <a:lnTo>
                    <a:pt x="4276725" y="4533757"/>
                  </a:lnTo>
                  <a:lnTo>
                    <a:pt x="0" y="4533757"/>
                  </a:lnTo>
                  <a:lnTo>
                    <a:pt x="0" y="0"/>
                  </a:lnTo>
                </a:path>
              </a:pathLst>
            </a:custGeom>
            <a:ln w="1905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722209" y="3697223"/>
            <a:ext cx="4276090" cy="4533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180"/>
              </a:spcBef>
            </a:pPr>
            <a:r>
              <a:rPr dirty="0" sz="3400" spc="-15" b="1">
                <a:solidFill>
                  <a:srgbClr val="292E3A"/>
                </a:solidFill>
                <a:latin typeface="Tahoma"/>
                <a:cs typeface="Tahoma"/>
              </a:rPr>
              <a:t>Join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61373" y="3943814"/>
            <a:ext cx="1200150" cy="1200150"/>
            <a:chOff x="2761373" y="3943814"/>
            <a:chExt cx="1200150" cy="1200150"/>
          </a:xfrm>
        </p:grpSpPr>
        <p:sp>
          <p:nvSpPr>
            <p:cNvPr id="15" name="object 15"/>
            <p:cNvSpPr/>
            <p:nvPr/>
          </p:nvSpPr>
          <p:spPr>
            <a:xfrm>
              <a:off x="2761373" y="3943814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1200150" h="1200150">
                  <a:moveTo>
                    <a:pt x="599849" y="1199685"/>
                  </a:moveTo>
                  <a:lnTo>
                    <a:pt x="552965" y="1197880"/>
                  </a:lnTo>
                  <a:lnTo>
                    <a:pt x="507074" y="1192555"/>
                  </a:lnTo>
                  <a:lnTo>
                    <a:pt x="462304" y="1183842"/>
                  </a:lnTo>
                  <a:lnTo>
                    <a:pt x="418787" y="1171876"/>
                  </a:lnTo>
                  <a:lnTo>
                    <a:pt x="376656" y="1156790"/>
                  </a:lnTo>
                  <a:lnTo>
                    <a:pt x="336046" y="1138716"/>
                  </a:lnTo>
                  <a:lnTo>
                    <a:pt x="297090" y="1117789"/>
                  </a:lnTo>
                  <a:lnTo>
                    <a:pt x="259920" y="1094141"/>
                  </a:lnTo>
                  <a:lnTo>
                    <a:pt x="224671" y="1067906"/>
                  </a:lnTo>
                  <a:lnTo>
                    <a:pt x="191475" y="1039217"/>
                  </a:lnTo>
                  <a:lnTo>
                    <a:pt x="160467" y="1008209"/>
                  </a:lnTo>
                  <a:lnTo>
                    <a:pt x="131778" y="975013"/>
                  </a:lnTo>
                  <a:lnTo>
                    <a:pt x="105543" y="939764"/>
                  </a:lnTo>
                  <a:lnTo>
                    <a:pt x="81896" y="902594"/>
                  </a:lnTo>
                  <a:lnTo>
                    <a:pt x="60968" y="863638"/>
                  </a:lnTo>
                  <a:lnTo>
                    <a:pt x="42895" y="823028"/>
                  </a:lnTo>
                  <a:lnTo>
                    <a:pt x="27808" y="780897"/>
                  </a:lnTo>
                  <a:lnTo>
                    <a:pt x="15842" y="737380"/>
                  </a:lnTo>
                  <a:lnTo>
                    <a:pt x="7129" y="692610"/>
                  </a:lnTo>
                  <a:lnTo>
                    <a:pt x="1804" y="646719"/>
                  </a:lnTo>
                  <a:lnTo>
                    <a:pt x="0" y="599842"/>
                  </a:lnTo>
                  <a:lnTo>
                    <a:pt x="1804" y="552965"/>
                  </a:lnTo>
                  <a:lnTo>
                    <a:pt x="7129" y="507074"/>
                  </a:lnTo>
                  <a:lnTo>
                    <a:pt x="15842" y="462304"/>
                  </a:lnTo>
                  <a:lnTo>
                    <a:pt x="27808" y="418787"/>
                  </a:lnTo>
                  <a:lnTo>
                    <a:pt x="42895" y="376657"/>
                  </a:lnTo>
                  <a:lnTo>
                    <a:pt x="60968" y="336047"/>
                  </a:lnTo>
                  <a:lnTo>
                    <a:pt x="81896" y="297090"/>
                  </a:lnTo>
                  <a:lnTo>
                    <a:pt x="105543" y="259921"/>
                  </a:lnTo>
                  <a:lnTo>
                    <a:pt x="131778" y="224671"/>
                  </a:lnTo>
                  <a:lnTo>
                    <a:pt x="160467" y="191475"/>
                  </a:lnTo>
                  <a:lnTo>
                    <a:pt x="191475" y="160467"/>
                  </a:lnTo>
                  <a:lnTo>
                    <a:pt x="224671" y="131778"/>
                  </a:lnTo>
                  <a:lnTo>
                    <a:pt x="259920" y="105543"/>
                  </a:lnTo>
                  <a:lnTo>
                    <a:pt x="297090" y="81896"/>
                  </a:lnTo>
                  <a:lnTo>
                    <a:pt x="336046" y="60968"/>
                  </a:lnTo>
                  <a:lnTo>
                    <a:pt x="376656" y="42895"/>
                  </a:lnTo>
                  <a:lnTo>
                    <a:pt x="418787" y="27808"/>
                  </a:lnTo>
                  <a:lnTo>
                    <a:pt x="462304" y="15842"/>
                  </a:lnTo>
                  <a:lnTo>
                    <a:pt x="507074" y="7129"/>
                  </a:lnTo>
                  <a:lnTo>
                    <a:pt x="552965" y="1804"/>
                  </a:lnTo>
                  <a:lnTo>
                    <a:pt x="599842" y="0"/>
                  </a:lnTo>
                  <a:lnTo>
                    <a:pt x="646719" y="1804"/>
                  </a:lnTo>
                  <a:lnTo>
                    <a:pt x="692610" y="7129"/>
                  </a:lnTo>
                  <a:lnTo>
                    <a:pt x="737380" y="15842"/>
                  </a:lnTo>
                  <a:lnTo>
                    <a:pt x="780897" y="27808"/>
                  </a:lnTo>
                  <a:lnTo>
                    <a:pt x="823028" y="42895"/>
                  </a:lnTo>
                  <a:lnTo>
                    <a:pt x="863638" y="60968"/>
                  </a:lnTo>
                  <a:lnTo>
                    <a:pt x="902594" y="81896"/>
                  </a:lnTo>
                  <a:lnTo>
                    <a:pt x="939764" y="105543"/>
                  </a:lnTo>
                  <a:lnTo>
                    <a:pt x="975013" y="131778"/>
                  </a:lnTo>
                  <a:lnTo>
                    <a:pt x="1008209" y="160467"/>
                  </a:lnTo>
                  <a:lnTo>
                    <a:pt x="1039217" y="191475"/>
                  </a:lnTo>
                  <a:lnTo>
                    <a:pt x="1067906" y="224671"/>
                  </a:lnTo>
                  <a:lnTo>
                    <a:pt x="1094141" y="259921"/>
                  </a:lnTo>
                  <a:lnTo>
                    <a:pt x="1117788" y="297090"/>
                  </a:lnTo>
                  <a:lnTo>
                    <a:pt x="1138716" y="336047"/>
                  </a:lnTo>
                  <a:lnTo>
                    <a:pt x="1156789" y="376657"/>
                  </a:lnTo>
                  <a:lnTo>
                    <a:pt x="1171876" y="418787"/>
                  </a:lnTo>
                  <a:lnTo>
                    <a:pt x="1183842" y="462304"/>
                  </a:lnTo>
                  <a:lnTo>
                    <a:pt x="1192555" y="507074"/>
                  </a:lnTo>
                  <a:lnTo>
                    <a:pt x="1197880" y="552965"/>
                  </a:lnTo>
                  <a:lnTo>
                    <a:pt x="1199684" y="599842"/>
                  </a:lnTo>
                  <a:lnTo>
                    <a:pt x="1197880" y="646719"/>
                  </a:lnTo>
                  <a:lnTo>
                    <a:pt x="1192555" y="692610"/>
                  </a:lnTo>
                  <a:lnTo>
                    <a:pt x="1183842" y="737380"/>
                  </a:lnTo>
                  <a:lnTo>
                    <a:pt x="1171876" y="780897"/>
                  </a:lnTo>
                  <a:lnTo>
                    <a:pt x="1156789" y="823028"/>
                  </a:lnTo>
                  <a:lnTo>
                    <a:pt x="1138716" y="863638"/>
                  </a:lnTo>
                  <a:lnTo>
                    <a:pt x="1117788" y="902594"/>
                  </a:lnTo>
                  <a:lnTo>
                    <a:pt x="1094141" y="939764"/>
                  </a:lnTo>
                  <a:lnTo>
                    <a:pt x="1067906" y="975013"/>
                  </a:lnTo>
                  <a:lnTo>
                    <a:pt x="1039217" y="1008209"/>
                  </a:lnTo>
                  <a:lnTo>
                    <a:pt x="1008209" y="1039217"/>
                  </a:lnTo>
                  <a:lnTo>
                    <a:pt x="975013" y="1067906"/>
                  </a:lnTo>
                  <a:lnTo>
                    <a:pt x="939764" y="1094141"/>
                  </a:lnTo>
                  <a:lnTo>
                    <a:pt x="902594" y="1117789"/>
                  </a:lnTo>
                  <a:lnTo>
                    <a:pt x="863638" y="1138716"/>
                  </a:lnTo>
                  <a:lnTo>
                    <a:pt x="823028" y="1156790"/>
                  </a:lnTo>
                  <a:lnTo>
                    <a:pt x="780897" y="1171876"/>
                  </a:lnTo>
                  <a:lnTo>
                    <a:pt x="737380" y="1183842"/>
                  </a:lnTo>
                  <a:lnTo>
                    <a:pt x="692610" y="1192555"/>
                  </a:lnTo>
                  <a:lnTo>
                    <a:pt x="646719" y="1197880"/>
                  </a:lnTo>
                  <a:lnTo>
                    <a:pt x="599849" y="1199685"/>
                  </a:lnTo>
                  <a:close/>
                </a:path>
              </a:pathLst>
            </a:custGeom>
            <a:solidFill>
              <a:srgbClr val="12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20804" y="4352238"/>
              <a:ext cx="287655" cy="354330"/>
            </a:xfrm>
            <a:custGeom>
              <a:avLst/>
              <a:gdLst/>
              <a:ahLst/>
              <a:cxnLst/>
              <a:rect l="l" t="t" r="r" b="b"/>
              <a:pathLst>
                <a:path w="287654" h="354329">
                  <a:moveTo>
                    <a:pt x="214778" y="353877"/>
                  </a:moveTo>
                  <a:lnTo>
                    <a:pt x="72700" y="353877"/>
                  </a:lnTo>
                  <a:lnTo>
                    <a:pt x="68665" y="349909"/>
                  </a:lnTo>
                  <a:lnTo>
                    <a:pt x="68627" y="321093"/>
                  </a:lnTo>
                  <a:lnTo>
                    <a:pt x="66446" y="297781"/>
                  </a:lnTo>
                  <a:lnTo>
                    <a:pt x="59925" y="274825"/>
                  </a:lnTo>
                  <a:lnTo>
                    <a:pt x="49308" y="253175"/>
                  </a:lnTo>
                  <a:lnTo>
                    <a:pt x="42811" y="244306"/>
                  </a:lnTo>
                  <a:lnTo>
                    <a:pt x="19897" y="212916"/>
                  </a:lnTo>
                  <a:lnTo>
                    <a:pt x="8986" y="190346"/>
                  </a:lnTo>
                  <a:lnTo>
                    <a:pt x="2282" y="166231"/>
                  </a:lnTo>
                  <a:lnTo>
                    <a:pt x="0" y="141138"/>
                  </a:lnTo>
                  <a:lnTo>
                    <a:pt x="6789" y="98136"/>
                  </a:lnTo>
                  <a:lnTo>
                    <a:pt x="25782" y="60369"/>
                  </a:lnTo>
                  <a:lnTo>
                    <a:pt x="54913" y="29988"/>
                  </a:lnTo>
                  <a:lnTo>
                    <a:pt x="92120" y="9147"/>
                  </a:lnTo>
                  <a:lnTo>
                    <a:pt x="135338" y="0"/>
                  </a:lnTo>
                  <a:lnTo>
                    <a:pt x="165843" y="1499"/>
                  </a:lnTo>
                  <a:lnTo>
                    <a:pt x="195075" y="9252"/>
                  </a:lnTo>
                  <a:lnTo>
                    <a:pt x="211385" y="17494"/>
                  </a:lnTo>
                  <a:lnTo>
                    <a:pt x="136358" y="17494"/>
                  </a:lnTo>
                  <a:lnTo>
                    <a:pt x="89786" y="29185"/>
                  </a:lnTo>
                  <a:lnTo>
                    <a:pt x="52147" y="56149"/>
                  </a:lnTo>
                  <a:lnTo>
                    <a:pt x="26974" y="94702"/>
                  </a:lnTo>
                  <a:lnTo>
                    <a:pt x="17798" y="141161"/>
                  </a:lnTo>
                  <a:lnTo>
                    <a:pt x="19796" y="163147"/>
                  </a:lnTo>
                  <a:lnTo>
                    <a:pt x="25666" y="184275"/>
                  </a:lnTo>
                  <a:lnTo>
                    <a:pt x="35223" y="204048"/>
                  </a:lnTo>
                  <a:lnTo>
                    <a:pt x="64632" y="244306"/>
                  </a:lnTo>
                  <a:lnTo>
                    <a:pt x="76599" y="268750"/>
                  </a:lnTo>
                  <a:lnTo>
                    <a:pt x="83950" y="294693"/>
                  </a:lnTo>
                  <a:lnTo>
                    <a:pt x="86412" y="321093"/>
                  </a:lnTo>
                  <a:lnTo>
                    <a:pt x="86452" y="336371"/>
                  </a:lnTo>
                  <a:lnTo>
                    <a:pt x="218806" y="336371"/>
                  </a:lnTo>
                  <a:lnTo>
                    <a:pt x="218812" y="349909"/>
                  </a:lnTo>
                  <a:lnTo>
                    <a:pt x="214778" y="353877"/>
                  </a:lnTo>
                  <a:close/>
                </a:path>
                <a:path w="287654" h="354329">
                  <a:moveTo>
                    <a:pt x="218806" y="336371"/>
                  </a:moveTo>
                  <a:lnTo>
                    <a:pt x="201002" y="336371"/>
                  </a:lnTo>
                  <a:lnTo>
                    <a:pt x="201002" y="321093"/>
                  </a:lnTo>
                  <a:lnTo>
                    <a:pt x="210688" y="268479"/>
                  </a:lnTo>
                  <a:lnTo>
                    <a:pt x="238520" y="222683"/>
                  </a:lnTo>
                  <a:lnTo>
                    <a:pt x="250732" y="206519"/>
                  </a:lnTo>
                  <a:lnTo>
                    <a:pt x="260010" y="188865"/>
                  </a:lnTo>
                  <a:lnTo>
                    <a:pt x="266247" y="169975"/>
                  </a:lnTo>
                  <a:lnTo>
                    <a:pt x="269335" y="150101"/>
                  </a:lnTo>
                  <a:lnTo>
                    <a:pt x="268358" y="123797"/>
                  </a:lnTo>
                  <a:lnTo>
                    <a:pt x="249958" y="75081"/>
                  </a:lnTo>
                  <a:lnTo>
                    <a:pt x="212326" y="37559"/>
                  </a:lnTo>
                  <a:lnTo>
                    <a:pt x="163075" y="18801"/>
                  </a:lnTo>
                  <a:lnTo>
                    <a:pt x="136358" y="17494"/>
                  </a:lnTo>
                  <a:lnTo>
                    <a:pt x="211385" y="17494"/>
                  </a:lnTo>
                  <a:lnTo>
                    <a:pt x="245842" y="42050"/>
                  </a:lnTo>
                  <a:lnTo>
                    <a:pt x="278491" y="92446"/>
                  </a:lnTo>
                  <a:lnTo>
                    <a:pt x="287086" y="151350"/>
                  </a:lnTo>
                  <a:lnTo>
                    <a:pt x="283565" y="174038"/>
                  </a:lnTo>
                  <a:lnTo>
                    <a:pt x="276447" y="195605"/>
                  </a:lnTo>
                  <a:lnTo>
                    <a:pt x="265857" y="215760"/>
                  </a:lnTo>
                  <a:lnTo>
                    <a:pt x="251917" y="234214"/>
                  </a:lnTo>
                  <a:lnTo>
                    <a:pt x="237732" y="253409"/>
                  </a:lnTo>
                  <a:lnTo>
                    <a:pt x="227349" y="274644"/>
                  </a:lnTo>
                  <a:lnTo>
                    <a:pt x="220971" y="297387"/>
                  </a:lnTo>
                  <a:lnTo>
                    <a:pt x="218801" y="321093"/>
                  </a:lnTo>
                  <a:lnTo>
                    <a:pt x="218806" y="3363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929" y="4688609"/>
              <a:ext cx="183203" cy="15290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58491" y="4241794"/>
              <a:ext cx="18415" cy="86995"/>
            </a:xfrm>
            <a:custGeom>
              <a:avLst/>
              <a:gdLst/>
              <a:ahLst/>
              <a:cxnLst/>
              <a:rect l="l" t="t" r="r" b="b"/>
              <a:pathLst>
                <a:path w="18414" h="86995">
                  <a:moveTo>
                    <a:pt x="13811" y="86634"/>
                  </a:moveTo>
                  <a:lnTo>
                    <a:pt x="8899" y="86634"/>
                  </a:lnTo>
                  <a:lnTo>
                    <a:pt x="3986" y="86634"/>
                  </a:lnTo>
                  <a:lnTo>
                    <a:pt x="0" y="82712"/>
                  </a:lnTo>
                  <a:lnTo>
                    <a:pt x="0" y="3921"/>
                  </a:lnTo>
                  <a:lnTo>
                    <a:pt x="3986" y="0"/>
                  </a:lnTo>
                  <a:lnTo>
                    <a:pt x="13811" y="0"/>
                  </a:lnTo>
                  <a:lnTo>
                    <a:pt x="17798" y="3921"/>
                  </a:lnTo>
                  <a:lnTo>
                    <a:pt x="17798" y="82724"/>
                  </a:lnTo>
                  <a:lnTo>
                    <a:pt x="13811" y="86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3694" y="4310000"/>
              <a:ext cx="65628" cy="637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25795" y="4457382"/>
              <a:ext cx="81280" cy="17780"/>
            </a:xfrm>
            <a:custGeom>
              <a:avLst/>
              <a:gdLst/>
              <a:ahLst/>
              <a:cxnLst/>
              <a:rect l="l" t="t" r="r" b="b"/>
              <a:pathLst>
                <a:path w="81279" h="17779">
                  <a:moveTo>
                    <a:pt x="76698" y="17506"/>
                  </a:moveTo>
                  <a:lnTo>
                    <a:pt x="71786" y="17506"/>
                  </a:lnTo>
                  <a:lnTo>
                    <a:pt x="3986" y="17506"/>
                  </a:lnTo>
                  <a:lnTo>
                    <a:pt x="0" y="13585"/>
                  </a:lnTo>
                  <a:lnTo>
                    <a:pt x="0" y="3921"/>
                  </a:lnTo>
                  <a:lnTo>
                    <a:pt x="3986" y="0"/>
                  </a:lnTo>
                  <a:lnTo>
                    <a:pt x="76698" y="0"/>
                  </a:lnTo>
                  <a:lnTo>
                    <a:pt x="80685" y="3921"/>
                  </a:lnTo>
                  <a:lnTo>
                    <a:pt x="80685" y="13585"/>
                  </a:lnTo>
                  <a:lnTo>
                    <a:pt x="76698" y="175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7829" y="4306545"/>
              <a:ext cx="65628" cy="637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20659" y="4453927"/>
              <a:ext cx="81280" cy="17780"/>
            </a:xfrm>
            <a:custGeom>
              <a:avLst/>
              <a:gdLst/>
              <a:ahLst/>
              <a:cxnLst/>
              <a:rect l="l" t="t" r="r" b="b"/>
              <a:pathLst>
                <a:path w="81280" h="17779">
                  <a:moveTo>
                    <a:pt x="76698" y="17506"/>
                  </a:moveTo>
                  <a:lnTo>
                    <a:pt x="71786" y="17506"/>
                  </a:lnTo>
                  <a:lnTo>
                    <a:pt x="3986" y="17506"/>
                  </a:lnTo>
                  <a:lnTo>
                    <a:pt x="0" y="13585"/>
                  </a:lnTo>
                  <a:lnTo>
                    <a:pt x="0" y="3921"/>
                  </a:lnTo>
                  <a:lnTo>
                    <a:pt x="3986" y="0"/>
                  </a:lnTo>
                  <a:lnTo>
                    <a:pt x="76698" y="0"/>
                  </a:lnTo>
                  <a:lnTo>
                    <a:pt x="80685" y="3921"/>
                  </a:lnTo>
                  <a:lnTo>
                    <a:pt x="80685" y="13585"/>
                  </a:lnTo>
                  <a:lnTo>
                    <a:pt x="76698" y="175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5542" y="4407944"/>
              <a:ext cx="163720" cy="15338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260430" y="4065258"/>
            <a:ext cx="1200150" cy="1200150"/>
            <a:chOff x="8260430" y="4065258"/>
            <a:chExt cx="1200150" cy="1200150"/>
          </a:xfrm>
        </p:grpSpPr>
        <p:sp>
          <p:nvSpPr>
            <p:cNvPr id="25" name="object 25"/>
            <p:cNvSpPr/>
            <p:nvPr/>
          </p:nvSpPr>
          <p:spPr>
            <a:xfrm>
              <a:off x="8260430" y="4065258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1200150" h="1200150">
                  <a:moveTo>
                    <a:pt x="599850" y="1199684"/>
                  </a:moveTo>
                  <a:lnTo>
                    <a:pt x="552965" y="1197880"/>
                  </a:lnTo>
                  <a:lnTo>
                    <a:pt x="507074" y="1192555"/>
                  </a:lnTo>
                  <a:lnTo>
                    <a:pt x="462304" y="1183842"/>
                  </a:lnTo>
                  <a:lnTo>
                    <a:pt x="418787" y="1171876"/>
                  </a:lnTo>
                  <a:lnTo>
                    <a:pt x="376657" y="1156790"/>
                  </a:lnTo>
                  <a:lnTo>
                    <a:pt x="336047" y="1138716"/>
                  </a:lnTo>
                  <a:lnTo>
                    <a:pt x="297090" y="1117788"/>
                  </a:lnTo>
                  <a:lnTo>
                    <a:pt x="259921" y="1094141"/>
                  </a:lnTo>
                  <a:lnTo>
                    <a:pt x="224671" y="1067906"/>
                  </a:lnTo>
                  <a:lnTo>
                    <a:pt x="191475" y="1039217"/>
                  </a:lnTo>
                  <a:lnTo>
                    <a:pt x="160467" y="1008209"/>
                  </a:lnTo>
                  <a:lnTo>
                    <a:pt x="131778" y="975013"/>
                  </a:lnTo>
                  <a:lnTo>
                    <a:pt x="105543" y="939764"/>
                  </a:lnTo>
                  <a:lnTo>
                    <a:pt x="81896" y="902594"/>
                  </a:lnTo>
                  <a:lnTo>
                    <a:pt x="60968" y="863638"/>
                  </a:lnTo>
                  <a:lnTo>
                    <a:pt x="42894" y="823028"/>
                  </a:lnTo>
                  <a:lnTo>
                    <a:pt x="27808" y="780897"/>
                  </a:lnTo>
                  <a:lnTo>
                    <a:pt x="15842" y="737380"/>
                  </a:lnTo>
                  <a:lnTo>
                    <a:pt x="7129" y="692610"/>
                  </a:lnTo>
                  <a:lnTo>
                    <a:pt x="1804" y="646719"/>
                  </a:lnTo>
                  <a:lnTo>
                    <a:pt x="0" y="599844"/>
                  </a:lnTo>
                  <a:lnTo>
                    <a:pt x="1804" y="552965"/>
                  </a:lnTo>
                  <a:lnTo>
                    <a:pt x="7129" y="507074"/>
                  </a:lnTo>
                  <a:lnTo>
                    <a:pt x="15842" y="462304"/>
                  </a:lnTo>
                  <a:lnTo>
                    <a:pt x="27808" y="418787"/>
                  </a:lnTo>
                  <a:lnTo>
                    <a:pt x="42894" y="376657"/>
                  </a:lnTo>
                  <a:lnTo>
                    <a:pt x="60968" y="336047"/>
                  </a:lnTo>
                  <a:lnTo>
                    <a:pt x="81896" y="297090"/>
                  </a:lnTo>
                  <a:lnTo>
                    <a:pt x="105543" y="259921"/>
                  </a:lnTo>
                  <a:lnTo>
                    <a:pt x="131778" y="224671"/>
                  </a:lnTo>
                  <a:lnTo>
                    <a:pt x="160467" y="191475"/>
                  </a:lnTo>
                  <a:lnTo>
                    <a:pt x="191475" y="160467"/>
                  </a:lnTo>
                  <a:lnTo>
                    <a:pt x="224671" y="131778"/>
                  </a:lnTo>
                  <a:lnTo>
                    <a:pt x="259921" y="105543"/>
                  </a:lnTo>
                  <a:lnTo>
                    <a:pt x="297090" y="81896"/>
                  </a:lnTo>
                  <a:lnTo>
                    <a:pt x="336047" y="60968"/>
                  </a:lnTo>
                  <a:lnTo>
                    <a:pt x="376657" y="42895"/>
                  </a:lnTo>
                  <a:lnTo>
                    <a:pt x="418787" y="27808"/>
                  </a:lnTo>
                  <a:lnTo>
                    <a:pt x="462304" y="15842"/>
                  </a:lnTo>
                  <a:lnTo>
                    <a:pt x="507074" y="7129"/>
                  </a:lnTo>
                  <a:lnTo>
                    <a:pt x="552965" y="1804"/>
                  </a:lnTo>
                  <a:lnTo>
                    <a:pt x="599842" y="0"/>
                  </a:lnTo>
                  <a:lnTo>
                    <a:pt x="646720" y="1804"/>
                  </a:lnTo>
                  <a:lnTo>
                    <a:pt x="692610" y="7129"/>
                  </a:lnTo>
                  <a:lnTo>
                    <a:pt x="737381" y="15842"/>
                  </a:lnTo>
                  <a:lnTo>
                    <a:pt x="780898" y="27808"/>
                  </a:lnTo>
                  <a:lnTo>
                    <a:pt x="823028" y="42895"/>
                  </a:lnTo>
                  <a:lnTo>
                    <a:pt x="863638" y="60968"/>
                  </a:lnTo>
                  <a:lnTo>
                    <a:pt x="902594" y="81896"/>
                  </a:lnTo>
                  <a:lnTo>
                    <a:pt x="939764" y="105543"/>
                  </a:lnTo>
                  <a:lnTo>
                    <a:pt x="975013" y="131778"/>
                  </a:lnTo>
                  <a:lnTo>
                    <a:pt x="1008209" y="160467"/>
                  </a:lnTo>
                  <a:lnTo>
                    <a:pt x="1039217" y="191475"/>
                  </a:lnTo>
                  <a:lnTo>
                    <a:pt x="1067906" y="224671"/>
                  </a:lnTo>
                  <a:lnTo>
                    <a:pt x="1094141" y="259921"/>
                  </a:lnTo>
                  <a:lnTo>
                    <a:pt x="1117788" y="297090"/>
                  </a:lnTo>
                  <a:lnTo>
                    <a:pt x="1138716" y="336047"/>
                  </a:lnTo>
                  <a:lnTo>
                    <a:pt x="1156789" y="376657"/>
                  </a:lnTo>
                  <a:lnTo>
                    <a:pt x="1171876" y="418787"/>
                  </a:lnTo>
                  <a:lnTo>
                    <a:pt x="1183842" y="462304"/>
                  </a:lnTo>
                  <a:lnTo>
                    <a:pt x="1192554" y="507074"/>
                  </a:lnTo>
                  <a:lnTo>
                    <a:pt x="1197879" y="552965"/>
                  </a:lnTo>
                  <a:lnTo>
                    <a:pt x="1199684" y="599840"/>
                  </a:lnTo>
                  <a:lnTo>
                    <a:pt x="1197879" y="646719"/>
                  </a:lnTo>
                  <a:lnTo>
                    <a:pt x="1192554" y="692610"/>
                  </a:lnTo>
                  <a:lnTo>
                    <a:pt x="1183842" y="737380"/>
                  </a:lnTo>
                  <a:lnTo>
                    <a:pt x="1171876" y="780897"/>
                  </a:lnTo>
                  <a:lnTo>
                    <a:pt x="1156789" y="823028"/>
                  </a:lnTo>
                  <a:lnTo>
                    <a:pt x="1138716" y="863638"/>
                  </a:lnTo>
                  <a:lnTo>
                    <a:pt x="1117788" y="902594"/>
                  </a:lnTo>
                  <a:lnTo>
                    <a:pt x="1094141" y="939764"/>
                  </a:lnTo>
                  <a:lnTo>
                    <a:pt x="1067906" y="975013"/>
                  </a:lnTo>
                  <a:lnTo>
                    <a:pt x="1039217" y="1008209"/>
                  </a:lnTo>
                  <a:lnTo>
                    <a:pt x="1008209" y="1039217"/>
                  </a:lnTo>
                  <a:lnTo>
                    <a:pt x="975013" y="1067906"/>
                  </a:lnTo>
                  <a:lnTo>
                    <a:pt x="939764" y="1094141"/>
                  </a:lnTo>
                  <a:lnTo>
                    <a:pt x="902594" y="1117788"/>
                  </a:lnTo>
                  <a:lnTo>
                    <a:pt x="863638" y="1138716"/>
                  </a:lnTo>
                  <a:lnTo>
                    <a:pt x="823028" y="1156790"/>
                  </a:lnTo>
                  <a:lnTo>
                    <a:pt x="780898" y="1171876"/>
                  </a:lnTo>
                  <a:lnTo>
                    <a:pt x="737381" y="1183842"/>
                  </a:lnTo>
                  <a:lnTo>
                    <a:pt x="692610" y="1192555"/>
                  </a:lnTo>
                  <a:lnTo>
                    <a:pt x="646720" y="1197880"/>
                  </a:lnTo>
                  <a:lnTo>
                    <a:pt x="599850" y="1199684"/>
                  </a:lnTo>
                  <a:close/>
                </a:path>
              </a:pathLst>
            </a:custGeom>
            <a:solidFill>
              <a:srgbClr val="12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567207" y="4410878"/>
              <a:ext cx="589280" cy="504825"/>
            </a:xfrm>
            <a:custGeom>
              <a:avLst/>
              <a:gdLst/>
              <a:ahLst/>
              <a:cxnLst/>
              <a:rect l="l" t="t" r="r" b="b"/>
              <a:pathLst>
                <a:path w="589279" h="504825">
                  <a:moveTo>
                    <a:pt x="96395" y="504813"/>
                  </a:moveTo>
                  <a:lnTo>
                    <a:pt x="93004" y="504813"/>
                  </a:lnTo>
                  <a:lnTo>
                    <a:pt x="91931" y="504619"/>
                  </a:lnTo>
                  <a:lnTo>
                    <a:pt x="87617" y="502922"/>
                  </a:lnTo>
                  <a:lnTo>
                    <a:pt x="85448" y="499800"/>
                  </a:lnTo>
                  <a:lnTo>
                    <a:pt x="84572" y="366798"/>
                  </a:lnTo>
                  <a:lnTo>
                    <a:pt x="51377" y="357395"/>
                  </a:lnTo>
                  <a:lnTo>
                    <a:pt x="24525" y="337317"/>
                  </a:lnTo>
                  <a:lnTo>
                    <a:pt x="6554" y="309068"/>
                  </a:lnTo>
                  <a:lnTo>
                    <a:pt x="0" y="275152"/>
                  </a:lnTo>
                  <a:lnTo>
                    <a:pt x="0" y="92032"/>
                  </a:lnTo>
                  <a:lnTo>
                    <a:pt x="7334" y="56244"/>
                  </a:lnTo>
                  <a:lnTo>
                    <a:pt x="27322" y="26987"/>
                  </a:lnTo>
                  <a:lnTo>
                    <a:pt x="56944" y="7244"/>
                  </a:lnTo>
                  <a:lnTo>
                    <a:pt x="93177" y="0"/>
                  </a:lnTo>
                  <a:lnTo>
                    <a:pt x="495979" y="0"/>
                  </a:lnTo>
                  <a:lnTo>
                    <a:pt x="532204" y="7244"/>
                  </a:lnTo>
                  <a:lnTo>
                    <a:pt x="546972" y="17089"/>
                  </a:lnTo>
                  <a:lnTo>
                    <a:pt x="93177" y="17089"/>
                  </a:lnTo>
                  <a:lnTo>
                    <a:pt x="63671" y="22988"/>
                  </a:lnTo>
                  <a:lnTo>
                    <a:pt x="39550" y="39065"/>
                  </a:lnTo>
                  <a:lnTo>
                    <a:pt x="23274" y="62890"/>
                  </a:lnTo>
                  <a:lnTo>
                    <a:pt x="17302" y="92032"/>
                  </a:lnTo>
                  <a:lnTo>
                    <a:pt x="17302" y="275152"/>
                  </a:lnTo>
                  <a:lnTo>
                    <a:pt x="39551" y="328120"/>
                  </a:lnTo>
                  <a:lnTo>
                    <a:pt x="93177" y="350096"/>
                  </a:lnTo>
                  <a:lnTo>
                    <a:pt x="97929" y="350096"/>
                  </a:lnTo>
                  <a:lnTo>
                    <a:pt x="101793" y="353890"/>
                  </a:lnTo>
                  <a:lnTo>
                    <a:pt x="102589" y="475043"/>
                  </a:lnTo>
                  <a:lnTo>
                    <a:pt x="126478" y="475043"/>
                  </a:lnTo>
                  <a:lnTo>
                    <a:pt x="98679" y="503890"/>
                  </a:lnTo>
                  <a:lnTo>
                    <a:pt x="96395" y="504813"/>
                  </a:lnTo>
                  <a:close/>
                </a:path>
                <a:path w="589279" h="504825">
                  <a:moveTo>
                    <a:pt x="126478" y="475043"/>
                  </a:moveTo>
                  <a:lnTo>
                    <a:pt x="102589" y="475043"/>
                  </a:lnTo>
                  <a:lnTo>
                    <a:pt x="222077" y="351053"/>
                  </a:lnTo>
                  <a:lnTo>
                    <a:pt x="224338" y="350096"/>
                  </a:lnTo>
                  <a:lnTo>
                    <a:pt x="495968" y="350096"/>
                  </a:lnTo>
                  <a:lnTo>
                    <a:pt x="525465" y="344197"/>
                  </a:lnTo>
                  <a:lnTo>
                    <a:pt x="549578" y="328120"/>
                  </a:lnTo>
                  <a:lnTo>
                    <a:pt x="565850" y="304295"/>
                  </a:lnTo>
                  <a:lnTo>
                    <a:pt x="571820" y="275152"/>
                  </a:lnTo>
                  <a:lnTo>
                    <a:pt x="571820" y="92032"/>
                  </a:lnTo>
                  <a:lnTo>
                    <a:pt x="565850" y="62890"/>
                  </a:lnTo>
                  <a:lnTo>
                    <a:pt x="549578" y="39065"/>
                  </a:lnTo>
                  <a:lnTo>
                    <a:pt x="525464" y="22988"/>
                  </a:lnTo>
                  <a:lnTo>
                    <a:pt x="495968" y="17089"/>
                  </a:lnTo>
                  <a:lnTo>
                    <a:pt x="546972" y="17089"/>
                  </a:lnTo>
                  <a:lnTo>
                    <a:pt x="561818" y="26987"/>
                  </a:lnTo>
                  <a:lnTo>
                    <a:pt x="581801" y="56244"/>
                  </a:lnTo>
                  <a:lnTo>
                    <a:pt x="589133" y="92032"/>
                  </a:lnTo>
                  <a:lnTo>
                    <a:pt x="589133" y="275152"/>
                  </a:lnTo>
                  <a:lnTo>
                    <a:pt x="581801" y="310940"/>
                  </a:lnTo>
                  <a:lnTo>
                    <a:pt x="561818" y="340198"/>
                  </a:lnTo>
                  <a:lnTo>
                    <a:pt x="532204" y="359941"/>
                  </a:lnTo>
                  <a:lnTo>
                    <a:pt x="495979" y="367185"/>
                  </a:lnTo>
                  <a:lnTo>
                    <a:pt x="230416" y="367185"/>
                  </a:lnTo>
                  <a:lnTo>
                    <a:pt x="126478" y="4750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4621" y="4472036"/>
              <a:ext cx="274207" cy="240495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13814229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0F3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535214" y="9612312"/>
            <a:ext cx="177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7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9731142" y="770502"/>
            <a:ext cx="5624195" cy="122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15" b="0">
                <a:latin typeface="Tahoma"/>
                <a:cs typeface="Tahoma"/>
              </a:rPr>
              <a:t>Briefly</a:t>
            </a:r>
            <a:r>
              <a:rPr dirty="0" sz="3400" spc="-130" b="0">
                <a:latin typeface="Tahoma"/>
                <a:cs typeface="Tahoma"/>
              </a:rPr>
              <a:t> </a:t>
            </a:r>
            <a:r>
              <a:rPr dirty="0" sz="3400" spc="20" b="0">
                <a:latin typeface="Tahoma"/>
                <a:cs typeface="Tahoma"/>
              </a:rPr>
              <a:t>elaborate</a:t>
            </a:r>
            <a:r>
              <a:rPr dirty="0" sz="3400" spc="-125" b="0">
                <a:latin typeface="Tahoma"/>
                <a:cs typeface="Tahoma"/>
              </a:rPr>
              <a:t> </a:t>
            </a:r>
            <a:r>
              <a:rPr dirty="0" sz="3400" spc="30" b="0">
                <a:latin typeface="Tahoma"/>
                <a:cs typeface="Tahoma"/>
              </a:rPr>
              <a:t>on</a:t>
            </a:r>
            <a:r>
              <a:rPr dirty="0" sz="3400" spc="-130" b="0">
                <a:latin typeface="Tahoma"/>
                <a:cs typeface="Tahoma"/>
              </a:rPr>
              <a:t> </a:t>
            </a:r>
            <a:r>
              <a:rPr dirty="0" sz="3400" spc="-30" b="0">
                <a:latin typeface="Tahoma"/>
                <a:cs typeface="Tahoma"/>
              </a:rPr>
              <a:t>what</a:t>
            </a:r>
            <a:r>
              <a:rPr dirty="0" sz="3400" spc="-125" b="0">
                <a:latin typeface="Tahoma"/>
                <a:cs typeface="Tahoma"/>
              </a:rPr>
              <a:t> </a:t>
            </a:r>
            <a:r>
              <a:rPr dirty="0" sz="3400" spc="20" b="0">
                <a:latin typeface="Tahoma"/>
                <a:cs typeface="Tahoma"/>
              </a:rPr>
              <a:t>you </a:t>
            </a:r>
            <a:r>
              <a:rPr dirty="0" sz="3400" spc="-1050" b="0">
                <a:latin typeface="Tahoma"/>
                <a:cs typeface="Tahoma"/>
              </a:rPr>
              <a:t> </a:t>
            </a:r>
            <a:r>
              <a:rPr dirty="0" sz="3400" spc="-30" b="0">
                <a:latin typeface="Tahoma"/>
                <a:cs typeface="Tahoma"/>
              </a:rPr>
              <a:t>want</a:t>
            </a:r>
            <a:r>
              <a:rPr dirty="0" sz="3400" spc="-120" b="0">
                <a:latin typeface="Tahoma"/>
                <a:cs typeface="Tahoma"/>
              </a:rPr>
              <a:t> </a:t>
            </a:r>
            <a:r>
              <a:rPr dirty="0" sz="3400" spc="-60" b="0">
                <a:latin typeface="Tahoma"/>
                <a:cs typeface="Tahoma"/>
              </a:rPr>
              <a:t>to</a:t>
            </a:r>
            <a:r>
              <a:rPr dirty="0" sz="3400" spc="-120" b="0">
                <a:latin typeface="Tahoma"/>
                <a:cs typeface="Tahoma"/>
              </a:rPr>
              <a:t> </a:t>
            </a:r>
            <a:r>
              <a:rPr dirty="0" sz="3400" spc="80" b="0">
                <a:latin typeface="Tahoma"/>
                <a:cs typeface="Tahoma"/>
              </a:rPr>
              <a:t>discuss.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265448" y="3687704"/>
            <a:ext cx="4095750" cy="4552950"/>
            <a:chOff x="12265448" y="3687704"/>
            <a:chExt cx="4095750" cy="4552950"/>
          </a:xfrm>
        </p:grpSpPr>
        <p:sp>
          <p:nvSpPr>
            <p:cNvPr id="32" name="object 32"/>
            <p:cNvSpPr/>
            <p:nvPr/>
          </p:nvSpPr>
          <p:spPr>
            <a:xfrm>
              <a:off x="12274968" y="3697223"/>
              <a:ext cx="4083050" cy="4533265"/>
            </a:xfrm>
            <a:custGeom>
              <a:avLst/>
              <a:gdLst/>
              <a:ahLst/>
              <a:cxnLst/>
              <a:rect l="l" t="t" r="r" b="b"/>
              <a:pathLst>
                <a:path w="4083050" h="4533265">
                  <a:moveTo>
                    <a:pt x="4082653" y="4532709"/>
                  </a:moveTo>
                  <a:lnTo>
                    <a:pt x="0" y="4532709"/>
                  </a:lnTo>
                  <a:lnTo>
                    <a:pt x="0" y="0"/>
                  </a:lnTo>
                  <a:lnTo>
                    <a:pt x="4082653" y="0"/>
                  </a:lnTo>
                  <a:lnTo>
                    <a:pt x="4082653" y="4532709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2274968" y="3697224"/>
              <a:ext cx="4076700" cy="4533900"/>
            </a:xfrm>
            <a:custGeom>
              <a:avLst/>
              <a:gdLst/>
              <a:ahLst/>
              <a:cxnLst/>
              <a:rect l="l" t="t" r="r" b="b"/>
              <a:pathLst>
                <a:path w="4076700" h="4533900">
                  <a:moveTo>
                    <a:pt x="0" y="0"/>
                  </a:moveTo>
                  <a:lnTo>
                    <a:pt x="4076699" y="0"/>
                  </a:lnTo>
                  <a:lnTo>
                    <a:pt x="4076699" y="4533897"/>
                  </a:lnTo>
                  <a:lnTo>
                    <a:pt x="0" y="4533897"/>
                  </a:lnTo>
                  <a:lnTo>
                    <a:pt x="0" y="0"/>
                  </a:lnTo>
                </a:path>
              </a:pathLst>
            </a:custGeom>
            <a:ln w="19040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3715716" y="4065258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1200150" h="1200150">
                  <a:moveTo>
                    <a:pt x="599849" y="1199684"/>
                  </a:moveTo>
                  <a:lnTo>
                    <a:pt x="552964" y="1197880"/>
                  </a:lnTo>
                  <a:lnTo>
                    <a:pt x="507074" y="1192555"/>
                  </a:lnTo>
                  <a:lnTo>
                    <a:pt x="462303" y="1183842"/>
                  </a:lnTo>
                  <a:lnTo>
                    <a:pt x="418786" y="1171876"/>
                  </a:lnTo>
                  <a:lnTo>
                    <a:pt x="376656" y="1156790"/>
                  </a:lnTo>
                  <a:lnTo>
                    <a:pt x="336046" y="1138716"/>
                  </a:lnTo>
                  <a:lnTo>
                    <a:pt x="297089" y="1117788"/>
                  </a:lnTo>
                  <a:lnTo>
                    <a:pt x="259920" y="1094141"/>
                  </a:lnTo>
                  <a:lnTo>
                    <a:pt x="224670" y="1067906"/>
                  </a:lnTo>
                  <a:lnTo>
                    <a:pt x="191475" y="1039217"/>
                  </a:lnTo>
                  <a:lnTo>
                    <a:pt x="160466" y="1008209"/>
                  </a:lnTo>
                  <a:lnTo>
                    <a:pt x="131777" y="975013"/>
                  </a:lnTo>
                  <a:lnTo>
                    <a:pt x="105542" y="939764"/>
                  </a:lnTo>
                  <a:lnTo>
                    <a:pt x="81895" y="902594"/>
                  </a:lnTo>
                  <a:lnTo>
                    <a:pt x="60967" y="863638"/>
                  </a:lnTo>
                  <a:lnTo>
                    <a:pt x="42894" y="823028"/>
                  </a:lnTo>
                  <a:lnTo>
                    <a:pt x="27807" y="780897"/>
                  </a:lnTo>
                  <a:lnTo>
                    <a:pt x="15841" y="737380"/>
                  </a:lnTo>
                  <a:lnTo>
                    <a:pt x="7128" y="692610"/>
                  </a:lnTo>
                  <a:lnTo>
                    <a:pt x="1803" y="646719"/>
                  </a:lnTo>
                  <a:lnTo>
                    <a:pt x="0" y="599816"/>
                  </a:lnTo>
                  <a:lnTo>
                    <a:pt x="1803" y="552965"/>
                  </a:lnTo>
                  <a:lnTo>
                    <a:pt x="7128" y="507074"/>
                  </a:lnTo>
                  <a:lnTo>
                    <a:pt x="15841" y="462304"/>
                  </a:lnTo>
                  <a:lnTo>
                    <a:pt x="27807" y="418787"/>
                  </a:lnTo>
                  <a:lnTo>
                    <a:pt x="42894" y="376657"/>
                  </a:lnTo>
                  <a:lnTo>
                    <a:pt x="60967" y="336047"/>
                  </a:lnTo>
                  <a:lnTo>
                    <a:pt x="81895" y="297090"/>
                  </a:lnTo>
                  <a:lnTo>
                    <a:pt x="105542" y="259921"/>
                  </a:lnTo>
                  <a:lnTo>
                    <a:pt x="131777" y="224671"/>
                  </a:lnTo>
                  <a:lnTo>
                    <a:pt x="160466" y="191475"/>
                  </a:lnTo>
                  <a:lnTo>
                    <a:pt x="191475" y="160467"/>
                  </a:lnTo>
                  <a:lnTo>
                    <a:pt x="224670" y="131778"/>
                  </a:lnTo>
                  <a:lnTo>
                    <a:pt x="259920" y="105543"/>
                  </a:lnTo>
                  <a:lnTo>
                    <a:pt x="297089" y="81896"/>
                  </a:lnTo>
                  <a:lnTo>
                    <a:pt x="336046" y="60968"/>
                  </a:lnTo>
                  <a:lnTo>
                    <a:pt x="376656" y="42895"/>
                  </a:lnTo>
                  <a:lnTo>
                    <a:pt x="418786" y="27808"/>
                  </a:lnTo>
                  <a:lnTo>
                    <a:pt x="462303" y="15842"/>
                  </a:lnTo>
                  <a:lnTo>
                    <a:pt x="507074" y="7129"/>
                  </a:lnTo>
                  <a:lnTo>
                    <a:pt x="552964" y="1804"/>
                  </a:lnTo>
                  <a:lnTo>
                    <a:pt x="599842" y="0"/>
                  </a:lnTo>
                  <a:lnTo>
                    <a:pt x="646719" y="1804"/>
                  </a:lnTo>
                  <a:lnTo>
                    <a:pt x="692609" y="7129"/>
                  </a:lnTo>
                  <a:lnTo>
                    <a:pt x="737380" y="15842"/>
                  </a:lnTo>
                  <a:lnTo>
                    <a:pt x="780897" y="27808"/>
                  </a:lnTo>
                  <a:lnTo>
                    <a:pt x="823027" y="42895"/>
                  </a:lnTo>
                  <a:lnTo>
                    <a:pt x="863637" y="60968"/>
                  </a:lnTo>
                  <a:lnTo>
                    <a:pt x="902593" y="81896"/>
                  </a:lnTo>
                  <a:lnTo>
                    <a:pt x="939763" y="105543"/>
                  </a:lnTo>
                  <a:lnTo>
                    <a:pt x="975012" y="131778"/>
                  </a:lnTo>
                  <a:lnTo>
                    <a:pt x="1008208" y="160467"/>
                  </a:lnTo>
                  <a:lnTo>
                    <a:pt x="1039217" y="191475"/>
                  </a:lnTo>
                  <a:lnTo>
                    <a:pt x="1067905" y="224671"/>
                  </a:lnTo>
                  <a:lnTo>
                    <a:pt x="1094140" y="259921"/>
                  </a:lnTo>
                  <a:lnTo>
                    <a:pt x="1117788" y="297090"/>
                  </a:lnTo>
                  <a:lnTo>
                    <a:pt x="1138715" y="336047"/>
                  </a:lnTo>
                  <a:lnTo>
                    <a:pt x="1156789" y="376657"/>
                  </a:lnTo>
                  <a:lnTo>
                    <a:pt x="1171876" y="418787"/>
                  </a:lnTo>
                  <a:lnTo>
                    <a:pt x="1183842" y="462304"/>
                  </a:lnTo>
                  <a:lnTo>
                    <a:pt x="1192554" y="507074"/>
                  </a:lnTo>
                  <a:lnTo>
                    <a:pt x="1197879" y="552965"/>
                  </a:lnTo>
                  <a:lnTo>
                    <a:pt x="1199682" y="599842"/>
                  </a:lnTo>
                  <a:lnTo>
                    <a:pt x="1197879" y="646719"/>
                  </a:lnTo>
                  <a:lnTo>
                    <a:pt x="1192554" y="692610"/>
                  </a:lnTo>
                  <a:lnTo>
                    <a:pt x="1183842" y="737380"/>
                  </a:lnTo>
                  <a:lnTo>
                    <a:pt x="1171876" y="780897"/>
                  </a:lnTo>
                  <a:lnTo>
                    <a:pt x="1156789" y="823028"/>
                  </a:lnTo>
                  <a:lnTo>
                    <a:pt x="1138715" y="863638"/>
                  </a:lnTo>
                  <a:lnTo>
                    <a:pt x="1117788" y="902594"/>
                  </a:lnTo>
                  <a:lnTo>
                    <a:pt x="1094140" y="939764"/>
                  </a:lnTo>
                  <a:lnTo>
                    <a:pt x="1067905" y="975013"/>
                  </a:lnTo>
                  <a:lnTo>
                    <a:pt x="1039217" y="1008209"/>
                  </a:lnTo>
                  <a:lnTo>
                    <a:pt x="1008208" y="1039217"/>
                  </a:lnTo>
                  <a:lnTo>
                    <a:pt x="975012" y="1067906"/>
                  </a:lnTo>
                  <a:lnTo>
                    <a:pt x="939763" y="1094141"/>
                  </a:lnTo>
                  <a:lnTo>
                    <a:pt x="902593" y="1117788"/>
                  </a:lnTo>
                  <a:lnTo>
                    <a:pt x="863637" y="1138716"/>
                  </a:lnTo>
                  <a:lnTo>
                    <a:pt x="823027" y="1156790"/>
                  </a:lnTo>
                  <a:lnTo>
                    <a:pt x="780897" y="1171876"/>
                  </a:lnTo>
                  <a:lnTo>
                    <a:pt x="737380" y="1183842"/>
                  </a:lnTo>
                  <a:lnTo>
                    <a:pt x="692609" y="1192555"/>
                  </a:lnTo>
                  <a:lnTo>
                    <a:pt x="646719" y="1197880"/>
                  </a:lnTo>
                  <a:lnTo>
                    <a:pt x="599849" y="1199684"/>
                  </a:lnTo>
                  <a:close/>
                </a:path>
              </a:pathLst>
            </a:custGeom>
            <a:solidFill>
              <a:srgbClr val="12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4175146" y="4473681"/>
              <a:ext cx="287655" cy="354330"/>
            </a:xfrm>
            <a:custGeom>
              <a:avLst/>
              <a:gdLst/>
              <a:ahLst/>
              <a:cxnLst/>
              <a:rect l="l" t="t" r="r" b="b"/>
              <a:pathLst>
                <a:path w="287655" h="354329">
                  <a:moveTo>
                    <a:pt x="214778" y="353877"/>
                  </a:moveTo>
                  <a:lnTo>
                    <a:pt x="72700" y="353877"/>
                  </a:lnTo>
                  <a:lnTo>
                    <a:pt x="68665" y="349909"/>
                  </a:lnTo>
                  <a:lnTo>
                    <a:pt x="68627" y="321093"/>
                  </a:lnTo>
                  <a:lnTo>
                    <a:pt x="66446" y="297781"/>
                  </a:lnTo>
                  <a:lnTo>
                    <a:pt x="59925" y="274825"/>
                  </a:lnTo>
                  <a:lnTo>
                    <a:pt x="49308" y="253175"/>
                  </a:lnTo>
                  <a:lnTo>
                    <a:pt x="42811" y="244306"/>
                  </a:lnTo>
                  <a:lnTo>
                    <a:pt x="19897" y="212916"/>
                  </a:lnTo>
                  <a:lnTo>
                    <a:pt x="8986" y="190346"/>
                  </a:lnTo>
                  <a:lnTo>
                    <a:pt x="2282" y="166231"/>
                  </a:lnTo>
                  <a:lnTo>
                    <a:pt x="0" y="141138"/>
                  </a:lnTo>
                  <a:lnTo>
                    <a:pt x="6789" y="98136"/>
                  </a:lnTo>
                  <a:lnTo>
                    <a:pt x="25782" y="60369"/>
                  </a:lnTo>
                  <a:lnTo>
                    <a:pt x="54913" y="29988"/>
                  </a:lnTo>
                  <a:lnTo>
                    <a:pt x="92120" y="9147"/>
                  </a:lnTo>
                  <a:lnTo>
                    <a:pt x="135338" y="0"/>
                  </a:lnTo>
                  <a:lnTo>
                    <a:pt x="165843" y="1499"/>
                  </a:lnTo>
                  <a:lnTo>
                    <a:pt x="195075" y="9252"/>
                  </a:lnTo>
                  <a:lnTo>
                    <a:pt x="211385" y="17494"/>
                  </a:lnTo>
                  <a:lnTo>
                    <a:pt x="136358" y="17494"/>
                  </a:lnTo>
                  <a:lnTo>
                    <a:pt x="89786" y="29185"/>
                  </a:lnTo>
                  <a:lnTo>
                    <a:pt x="52147" y="56149"/>
                  </a:lnTo>
                  <a:lnTo>
                    <a:pt x="26974" y="94702"/>
                  </a:lnTo>
                  <a:lnTo>
                    <a:pt x="17798" y="141161"/>
                  </a:lnTo>
                  <a:lnTo>
                    <a:pt x="19796" y="163147"/>
                  </a:lnTo>
                  <a:lnTo>
                    <a:pt x="25666" y="184275"/>
                  </a:lnTo>
                  <a:lnTo>
                    <a:pt x="35223" y="204048"/>
                  </a:lnTo>
                  <a:lnTo>
                    <a:pt x="64632" y="244306"/>
                  </a:lnTo>
                  <a:lnTo>
                    <a:pt x="76599" y="268750"/>
                  </a:lnTo>
                  <a:lnTo>
                    <a:pt x="83950" y="294693"/>
                  </a:lnTo>
                  <a:lnTo>
                    <a:pt x="86412" y="321093"/>
                  </a:lnTo>
                  <a:lnTo>
                    <a:pt x="86452" y="336371"/>
                  </a:lnTo>
                  <a:lnTo>
                    <a:pt x="218806" y="336371"/>
                  </a:lnTo>
                  <a:lnTo>
                    <a:pt x="218812" y="349909"/>
                  </a:lnTo>
                  <a:lnTo>
                    <a:pt x="214778" y="353877"/>
                  </a:lnTo>
                  <a:close/>
                </a:path>
                <a:path w="287655" h="354329">
                  <a:moveTo>
                    <a:pt x="218806" y="336371"/>
                  </a:moveTo>
                  <a:lnTo>
                    <a:pt x="201002" y="336371"/>
                  </a:lnTo>
                  <a:lnTo>
                    <a:pt x="201002" y="321093"/>
                  </a:lnTo>
                  <a:lnTo>
                    <a:pt x="210688" y="268479"/>
                  </a:lnTo>
                  <a:lnTo>
                    <a:pt x="238520" y="222683"/>
                  </a:lnTo>
                  <a:lnTo>
                    <a:pt x="250732" y="206519"/>
                  </a:lnTo>
                  <a:lnTo>
                    <a:pt x="260010" y="188865"/>
                  </a:lnTo>
                  <a:lnTo>
                    <a:pt x="266247" y="169975"/>
                  </a:lnTo>
                  <a:lnTo>
                    <a:pt x="269335" y="150101"/>
                  </a:lnTo>
                  <a:lnTo>
                    <a:pt x="268358" y="123797"/>
                  </a:lnTo>
                  <a:lnTo>
                    <a:pt x="249958" y="75081"/>
                  </a:lnTo>
                  <a:lnTo>
                    <a:pt x="212326" y="37559"/>
                  </a:lnTo>
                  <a:lnTo>
                    <a:pt x="163075" y="18801"/>
                  </a:lnTo>
                  <a:lnTo>
                    <a:pt x="136358" y="17494"/>
                  </a:lnTo>
                  <a:lnTo>
                    <a:pt x="211385" y="17494"/>
                  </a:lnTo>
                  <a:lnTo>
                    <a:pt x="245842" y="42050"/>
                  </a:lnTo>
                  <a:lnTo>
                    <a:pt x="278491" y="92446"/>
                  </a:lnTo>
                  <a:lnTo>
                    <a:pt x="287086" y="151350"/>
                  </a:lnTo>
                  <a:lnTo>
                    <a:pt x="283565" y="174038"/>
                  </a:lnTo>
                  <a:lnTo>
                    <a:pt x="276447" y="195605"/>
                  </a:lnTo>
                  <a:lnTo>
                    <a:pt x="265857" y="215760"/>
                  </a:lnTo>
                  <a:lnTo>
                    <a:pt x="251917" y="234214"/>
                  </a:lnTo>
                  <a:lnTo>
                    <a:pt x="237732" y="253409"/>
                  </a:lnTo>
                  <a:lnTo>
                    <a:pt x="227349" y="274644"/>
                  </a:lnTo>
                  <a:lnTo>
                    <a:pt x="220971" y="297387"/>
                  </a:lnTo>
                  <a:lnTo>
                    <a:pt x="218801" y="321093"/>
                  </a:lnTo>
                  <a:lnTo>
                    <a:pt x="218806" y="3363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7271" y="4810053"/>
              <a:ext cx="183203" cy="15290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312833" y="4363238"/>
              <a:ext cx="18415" cy="86995"/>
            </a:xfrm>
            <a:custGeom>
              <a:avLst/>
              <a:gdLst/>
              <a:ahLst/>
              <a:cxnLst/>
              <a:rect l="l" t="t" r="r" b="b"/>
              <a:pathLst>
                <a:path w="18415" h="86995">
                  <a:moveTo>
                    <a:pt x="13811" y="86634"/>
                  </a:moveTo>
                  <a:lnTo>
                    <a:pt x="8899" y="86634"/>
                  </a:lnTo>
                  <a:lnTo>
                    <a:pt x="3986" y="86634"/>
                  </a:lnTo>
                  <a:lnTo>
                    <a:pt x="0" y="82712"/>
                  </a:lnTo>
                  <a:lnTo>
                    <a:pt x="0" y="3921"/>
                  </a:lnTo>
                  <a:lnTo>
                    <a:pt x="3986" y="0"/>
                  </a:lnTo>
                  <a:lnTo>
                    <a:pt x="13811" y="0"/>
                  </a:lnTo>
                  <a:lnTo>
                    <a:pt x="17798" y="3921"/>
                  </a:lnTo>
                  <a:lnTo>
                    <a:pt x="17798" y="82724"/>
                  </a:lnTo>
                  <a:lnTo>
                    <a:pt x="13811" y="86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28036" y="4431444"/>
              <a:ext cx="65628" cy="637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4480137" y="4578826"/>
              <a:ext cx="81280" cy="17780"/>
            </a:xfrm>
            <a:custGeom>
              <a:avLst/>
              <a:gdLst/>
              <a:ahLst/>
              <a:cxnLst/>
              <a:rect l="l" t="t" r="r" b="b"/>
              <a:pathLst>
                <a:path w="81280" h="17779">
                  <a:moveTo>
                    <a:pt x="76698" y="17506"/>
                  </a:moveTo>
                  <a:lnTo>
                    <a:pt x="71786" y="17506"/>
                  </a:lnTo>
                  <a:lnTo>
                    <a:pt x="3986" y="17506"/>
                  </a:lnTo>
                  <a:lnTo>
                    <a:pt x="0" y="13585"/>
                  </a:lnTo>
                  <a:lnTo>
                    <a:pt x="0" y="3921"/>
                  </a:lnTo>
                  <a:lnTo>
                    <a:pt x="3986" y="0"/>
                  </a:lnTo>
                  <a:lnTo>
                    <a:pt x="76698" y="0"/>
                  </a:lnTo>
                  <a:lnTo>
                    <a:pt x="80685" y="3921"/>
                  </a:lnTo>
                  <a:lnTo>
                    <a:pt x="80685" y="13585"/>
                  </a:lnTo>
                  <a:lnTo>
                    <a:pt x="76698" y="175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42171" y="4427989"/>
              <a:ext cx="65628" cy="637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4075000" y="4575371"/>
              <a:ext cx="81280" cy="17780"/>
            </a:xfrm>
            <a:custGeom>
              <a:avLst/>
              <a:gdLst/>
              <a:ahLst/>
              <a:cxnLst/>
              <a:rect l="l" t="t" r="r" b="b"/>
              <a:pathLst>
                <a:path w="81280" h="17779">
                  <a:moveTo>
                    <a:pt x="76698" y="17506"/>
                  </a:moveTo>
                  <a:lnTo>
                    <a:pt x="71786" y="17506"/>
                  </a:lnTo>
                  <a:lnTo>
                    <a:pt x="3986" y="17506"/>
                  </a:lnTo>
                  <a:lnTo>
                    <a:pt x="0" y="13585"/>
                  </a:lnTo>
                  <a:lnTo>
                    <a:pt x="0" y="3921"/>
                  </a:lnTo>
                  <a:lnTo>
                    <a:pt x="3986" y="0"/>
                  </a:lnTo>
                  <a:lnTo>
                    <a:pt x="76698" y="0"/>
                  </a:lnTo>
                  <a:lnTo>
                    <a:pt x="80685" y="3921"/>
                  </a:lnTo>
                  <a:lnTo>
                    <a:pt x="80685" y="13585"/>
                  </a:lnTo>
                  <a:lnTo>
                    <a:pt x="76698" y="175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39884" y="4529387"/>
              <a:ext cx="163720" cy="15338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2274968" y="3697223"/>
            <a:ext cx="4083050" cy="4533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700">
              <a:latin typeface="Times New Roman"/>
              <a:cs typeface="Times New Roman"/>
            </a:endParaRPr>
          </a:p>
          <a:p>
            <a:pPr marL="387985">
              <a:lnSpc>
                <a:spcPct val="100000"/>
              </a:lnSpc>
            </a:pPr>
            <a:r>
              <a:rPr dirty="0" sz="2750" spc="90" b="1">
                <a:latin typeface="Arial"/>
                <a:cs typeface="Arial"/>
              </a:rPr>
              <a:t>Order</a:t>
            </a:r>
            <a:r>
              <a:rPr dirty="0" sz="2750" spc="-125" b="1">
                <a:latin typeface="Arial"/>
                <a:cs typeface="Arial"/>
              </a:rPr>
              <a:t> </a:t>
            </a:r>
            <a:r>
              <a:rPr dirty="0" sz="2750" spc="65" b="1">
                <a:latin typeface="Arial"/>
                <a:cs typeface="Arial"/>
              </a:rPr>
              <a:t>by,</a:t>
            </a:r>
            <a:r>
              <a:rPr dirty="0" sz="2750" spc="-125" b="1">
                <a:latin typeface="Arial"/>
                <a:cs typeface="Arial"/>
              </a:rPr>
              <a:t> </a:t>
            </a:r>
            <a:r>
              <a:rPr dirty="0" sz="2750" spc="50" b="1">
                <a:latin typeface="Arial"/>
                <a:cs typeface="Arial"/>
              </a:rPr>
              <a:t>Group</a:t>
            </a:r>
            <a:r>
              <a:rPr dirty="0" sz="2750" spc="-125" b="1">
                <a:latin typeface="Arial"/>
                <a:cs typeface="Arial"/>
              </a:rPr>
              <a:t> </a:t>
            </a:r>
            <a:r>
              <a:rPr dirty="0" sz="2750" spc="95" b="1">
                <a:latin typeface="Arial"/>
                <a:cs typeface="Arial"/>
              </a:rPr>
              <a:t>by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SWATI KUMARI 22121001</dc:creator>
  <cp:keywords>DAFifdZB8HU,BAFOzE2OPfM</cp:keywords>
  <dc:title>Predict the copper Price</dc:title>
  <dcterms:created xsi:type="dcterms:W3CDTF">2023-05-11T11:04:38Z</dcterms:created>
  <dcterms:modified xsi:type="dcterms:W3CDTF">2023-05-11T11:04:38Z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2023-05-11T00:00:00Z</vt:filetime>
  </property>
</Properties>
</file>