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61905"/>
            <a:ext cx="10312400" cy="5832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34703"/>
            <a:ext cx="10312400" cy="5687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9069"/>
            <a:ext cx="10312400" cy="57583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7219"/>
            <a:ext cx="10312400" cy="5782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39533"/>
            <a:ext cx="10312400" cy="56774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49749"/>
            <a:ext cx="10312400" cy="565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2025-08-19T17:54:48Z</dcterms:created>
  <dcterms:modified xsi:type="dcterms:W3CDTF">2025-08-19T17:54:48Z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2025-08-19T00:00:00Z</vt:filetime>
  </property>
  <property fmtid="{D5CDD505-2E9C-101B-9397-08002B2CF9AE}" pid="3" name="LastSaved">
    <vt:filetime>2025-08-19T00:00:00Z</vt:filetime>
  </property>
  <property fmtid="{D5CDD505-2E9C-101B-9397-08002B2CF9AE}" pid="4" name="Producer">
    <vt:lpwstr>3-Heights(TM) PDF Security Shell 4.8.25.2 (http://www.pdf-tools.com)</vt:lpwstr>
  </property>
</Properties>
</file>