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2" r:id="rId4"/>
    <p:sldId id="273" r:id="rId5"/>
    <p:sldId id="258" r:id="rId6"/>
    <p:sldId id="259" r:id="rId7"/>
    <p:sldId id="260" r:id="rId8"/>
    <p:sldId id="261" r:id="rId9"/>
    <p:sldId id="263" r:id="rId10"/>
    <p:sldId id="264" r:id="rId11"/>
    <p:sldId id="265" r:id="rId12"/>
    <p:sldId id="266" r:id="rId13"/>
    <p:sldId id="267" r:id="rId14"/>
    <p:sldId id="268"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F12A"/>
    <a:srgbClr val="1B7373"/>
    <a:srgbClr val="337109"/>
    <a:srgbClr val="94BBB7"/>
    <a:srgbClr val="70AD47"/>
    <a:srgbClr val="FFC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74" y="186"/>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waseyi Folorunso" userId="ab4409edcc87e26b" providerId="LiveId" clId="{EDB74D43-BD81-466E-B391-4F753BCCE4C9}"/>
    <pc:docChg chg="undo custSel addSld modSld sldOrd">
      <pc:chgData name="Oluwaseyi Folorunso" userId="ab4409edcc87e26b" providerId="LiveId" clId="{EDB74D43-BD81-466E-B391-4F753BCCE4C9}" dt="2024-07-10T23:05:06.235" v="4755" actId="478"/>
      <pc:docMkLst>
        <pc:docMk/>
      </pc:docMkLst>
      <pc:sldChg chg="modSp ord setBg">
        <pc:chgData name="Oluwaseyi Folorunso" userId="ab4409edcc87e26b" providerId="LiveId" clId="{EDB74D43-BD81-466E-B391-4F753BCCE4C9}" dt="2024-07-10T20:30:10.079" v="3250" actId="113"/>
        <pc:sldMkLst>
          <pc:docMk/>
          <pc:sldMk cId="1734950903" sldId="256"/>
        </pc:sldMkLst>
        <pc:spChg chg="mod">
          <ac:chgData name="Oluwaseyi Folorunso" userId="ab4409edcc87e26b" providerId="LiveId" clId="{EDB74D43-BD81-466E-B391-4F753BCCE4C9}" dt="2024-07-10T20:28:42.844" v="3247" actId="113"/>
          <ac:spMkLst>
            <pc:docMk/>
            <pc:sldMk cId="1734950903" sldId="256"/>
            <ac:spMk id="8" creationId="{2F3A1FAF-AA95-429A-83C3-F6D53DE392CB}"/>
          </ac:spMkLst>
        </pc:spChg>
        <pc:spChg chg="mod">
          <ac:chgData name="Oluwaseyi Folorunso" userId="ab4409edcc87e26b" providerId="LiveId" clId="{EDB74D43-BD81-466E-B391-4F753BCCE4C9}" dt="2024-07-10T20:30:10.079" v="3250" actId="113"/>
          <ac:spMkLst>
            <pc:docMk/>
            <pc:sldMk cId="1734950903" sldId="256"/>
            <ac:spMk id="9" creationId="{0D0EA8EB-8CCB-47AF-B341-E35082827921}"/>
          </ac:spMkLst>
        </pc:spChg>
      </pc:sldChg>
      <pc:sldChg chg="addSp delSp modSp ord setBg">
        <pc:chgData name="Oluwaseyi Folorunso" userId="ab4409edcc87e26b" providerId="LiveId" clId="{EDB74D43-BD81-466E-B391-4F753BCCE4C9}" dt="2024-07-10T23:05:06.235" v="4755" actId="478"/>
        <pc:sldMkLst>
          <pc:docMk/>
          <pc:sldMk cId="3552694495" sldId="257"/>
        </pc:sldMkLst>
        <pc:spChg chg="del mod">
          <ac:chgData name="Oluwaseyi Folorunso" userId="ab4409edcc87e26b" providerId="LiveId" clId="{EDB74D43-BD81-466E-B391-4F753BCCE4C9}" dt="2024-07-10T23:04:00.251" v="4742" actId="478"/>
          <ac:spMkLst>
            <pc:docMk/>
            <pc:sldMk cId="3552694495" sldId="257"/>
            <ac:spMk id="2" creationId="{FC7B8B59-E131-422A-A3E8-9BACB19937E4}"/>
          </ac:spMkLst>
        </pc:spChg>
        <pc:spChg chg="mod">
          <ac:chgData name="Oluwaseyi Folorunso" userId="ab4409edcc87e26b" providerId="LiveId" clId="{EDB74D43-BD81-466E-B391-4F753BCCE4C9}" dt="2024-07-10T20:42:55.012" v="3278" actId="1076"/>
          <ac:spMkLst>
            <pc:docMk/>
            <pc:sldMk cId="3552694495" sldId="257"/>
            <ac:spMk id="3" creationId="{C9159F9C-2484-4ADF-9319-D091807AA0EC}"/>
          </ac:spMkLst>
        </pc:spChg>
        <pc:spChg chg="del mod">
          <ac:chgData name="Oluwaseyi Folorunso" userId="ab4409edcc87e26b" providerId="LiveId" clId="{EDB74D43-BD81-466E-B391-4F753BCCE4C9}" dt="2024-07-10T23:03:52.277" v="4740" actId="478"/>
          <ac:spMkLst>
            <pc:docMk/>
            <pc:sldMk cId="3552694495" sldId="257"/>
            <ac:spMk id="16" creationId="{B403C407-97D0-4D78-A53F-02DBD9042173}"/>
          </ac:spMkLst>
        </pc:spChg>
        <pc:spChg chg="del mod">
          <ac:chgData name="Oluwaseyi Folorunso" userId="ab4409edcc87e26b" providerId="LiveId" clId="{EDB74D43-BD81-466E-B391-4F753BCCE4C9}" dt="2024-07-10T23:04:28.247" v="4747" actId="478"/>
          <ac:spMkLst>
            <pc:docMk/>
            <pc:sldMk cId="3552694495" sldId="257"/>
            <ac:spMk id="17" creationId="{C2C0820F-A767-4CA3-9DCA-AFE41A16452F}"/>
          </ac:spMkLst>
        </pc:spChg>
        <pc:spChg chg="add del mod">
          <ac:chgData name="Oluwaseyi Folorunso" userId="ab4409edcc87e26b" providerId="LiveId" clId="{EDB74D43-BD81-466E-B391-4F753BCCE4C9}" dt="2024-07-10T23:04:33.270" v="4749" actId="478"/>
          <ac:spMkLst>
            <pc:docMk/>
            <pc:sldMk cId="3552694495" sldId="257"/>
            <ac:spMk id="18" creationId="{D2555FBC-6FFB-4C1B-8CBA-F737D1A2B27A}"/>
          </ac:spMkLst>
        </pc:spChg>
        <pc:spChg chg="del mod">
          <ac:chgData name="Oluwaseyi Folorunso" userId="ab4409edcc87e26b" providerId="LiveId" clId="{EDB74D43-BD81-466E-B391-4F753BCCE4C9}" dt="2024-07-10T16:51:06.768" v="1346" actId="478"/>
          <ac:spMkLst>
            <pc:docMk/>
            <pc:sldMk cId="3552694495" sldId="257"/>
            <ac:spMk id="19" creationId="{49F105F0-4A0F-49BF-890C-14943700508F}"/>
          </ac:spMkLst>
        </pc:spChg>
        <pc:spChg chg="mod">
          <ac:chgData name="Oluwaseyi Folorunso" userId="ab4409edcc87e26b" providerId="LiveId" clId="{EDB74D43-BD81-466E-B391-4F753BCCE4C9}" dt="2024-07-10T17:08:30.696" v="1364" actId="6549"/>
          <ac:spMkLst>
            <pc:docMk/>
            <pc:sldMk cId="3552694495" sldId="257"/>
            <ac:spMk id="20" creationId="{B17792C7-FDB9-4AB5-A875-0FE1E192F2F9}"/>
          </ac:spMkLst>
        </pc:spChg>
        <pc:spChg chg="del mod">
          <ac:chgData name="Oluwaseyi Folorunso" userId="ab4409edcc87e26b" providerId="LiveId" clId="{EDB74D43-BD81-466E-B391-4F753BCCE4C9}" dt="2024-07-10T17:12:35.061" v="1386"/>
          <ac:spMkLst>
            <pc:docMk/>
            <pc:sldMk cId="3552694495" sldId="257"/>
            <ac:spMk id="21" creationId="{245CC5B1-40A7-4605-899A-33FB8FA688E4}"/>
          </ac:spMkLst>
        </pc:spChg>
        <pc:spChg chg="del mod">
          <ac:chgData name="Oluwaseyi Folorunso" userId="ab4409edcc87e26b" providerId="LiveId" clId="{EDB74D43-BD81-466E-B391-4F753BCCE4C9}" dt="2024-07-10T17:10:10.398" v="1375"/>
          <ac:spMkLst>
            <pc:docMk/>
            <pc:sldMk cId="3552694495" sldId="257"/>
            <ac:spMk id="22" creationId="{284BFF27-C2F7-40D6-823E-34197A36E2AF}"/>
          </ac:spMkLst>
        </pc:spChg>
        <pc:spChg chg="del mod">
          <ac:chgData name="Oluwaseyi Folorunso" userId="ab4409edcc87e26b" providerId="LiveId" clId="{EDB74D43-BD81-466E-B391-4F753BCCE4C9}" dt="2024-07-10T23:04:52.642" v="4753" actId="478"/>
          <ac:spMkLst>
            <pc:docMk/>
            <pc:sldMk cId="3552694495" sldId="257"/>
            <ac:spMk id="23" creationId="{A881D4D1-AA17-4B2D-B2E5-7DA17B6D8860}"/>
          </ac:spMkLst>
        </pc:spChg>
        <pc:spChg chg="add del mod">
          <ac:chgData name="Oluwaseyi Folorunso" userId="ab4409edcc87e26b" providerId="LiveId" clId="{EDB74D43-BD81-466E-B391-4F753BCCE4C9}" dt="2024-07-10T18:49:55.187" v="2309" actId="1076"/>
          <ac:spMkLst>
            <pc:docMk/>
            <pc:sldMk cId="3552694495" sldId="257"/>
            <ac:spMk id="26" creationId="{B8AA54AE-DD1C-463F-8DA0-223C6426BE84}"/>
          </ac:spMkLst>
        </pc:spChg>
        <pc:spChg chg="add del mod">
          <ac:chgData name="Oluwaseyi Folorunso" userId="ab4409edcc87e26b" providerId="LiveId" clId="{EDB74D43-BD81-466E-B391-4F753BCCE4C9}" dt="2024-07-10T17:14:34.924" v="1400"/>
          <ac:spMkLst>
            <pc:docMk/>
            <pc:sldMk cId="3552694495" sldId="257"/>
            <ac:spMk id="27" creationId="{723EC865-DB55-490A-8BC7-96E08D6C1265}"/>
          </ac:spMkLst>
        </pc:spChg>
        <pc:spChg chg="add del mod">
          <ac:chgData name="Oluwaseyi Folorunso" userId="ab4409edcc87e26b" providerId="LiveId" clId="{EDB74D43-BD81-466E-B391-4F753BCCE4C9}" dt="2024-07-10T23:03:56.845" v="4741" actId="478"/>
          <ac:spMkLst>
            <pc:docMk/>
            <pc:sldMk cId="3552694495" sldId="257"/>
            <ac:spMk id="27" creationId="{ED051795-4A14-454F-9FEC-DB687E9357E6}"/>
          </ac:spMkLst>
        </pc:spChg>
        <pc:spChg chg="add del mod">
          <ac:chgData name="Oluwaseyi Folorunso" userId="ab4409edcc87e26b" providerId="LiveId" clId="{EDB74D43-BD81-466E-B391-4F753BCCE4C9}" dt="2024-07-10T23:03:47.697" v="4738" actId="478"/>
          <ac:spMkLst>
            <pc:docMk/>
            <pc:sldMk cId="3552694495" sldId="257"/>
            <ac:spMk id="28" creationId="{6AB8D050-0B3B-4050-B3EC-C493D060E23A}"/>
          </ac:spMkLst>
        </pc:spChg>
        <pc:spChg chg="add del mod">
          <ac:chgData name="Oluwaseyi Folorunso" userId="ab4409edcc87e26b" providerId="LiveId" clId="{EDB74D43-BD81-466E-B391-4F753BCCE4C9}" dt="2024-07-10T16:50:19.185" v="1338"/>
          <ac:spMkLst>
            <pc:docMk/>
            <pc:sldMk cId="3552694495" sldId="257"/>
            <ac:spMk id="28" creationId="{A61E36E4-20DB-4599-AA3A-E604E085D13D}"/>
          </ac:spMkLst>
        </pc:spChg>
        <pc:spChg chg="add del mod">
          <ac:chgData name="Oluwaseyi Folorunso" userId="ab4409edcc87e26b" providerId="LiveId" clId="{EDB74D43-BD81-466E-B391-4F753BCCE4C9}" dt="2024-07-10T23:03:50.009" v="4739" actId="478"/>
          <ac:spMkLst>
            <pc:docMk/>
            <pc:sldMk cId="3552694495" sldId="257"/>
            <ac:spMk id="29" creationId="{8D591EE1-770D-4DBE-8334-7136F0CF3F6D}"/>
          </ac:spMkLst>
        </pc:spChg>
        <pc:spChg chg="add del mod">
          <ac:chgData name="Oluwaseyi Folorunso" userId="ab4409edcc87e26b" providerId="LiveId" clId="{EDB74D43-BD81-466E-B391-4F753BCCE4C9}" dt="2024-07-10T23:04:06.870" v="4744" actId="478"/>
          <ac:spMkLst>
            <pc:docMk/>
            <pc:sldMk cId="3552694495" sldId="257"/>
            <ac:spMk id="30" creationId="{C3A741DA-E102-46B8-8173-EAE5CAAE7B43}"/>
          </ac:spMkLst>
        </pc:spChg>
        <pc:spChg chg="add del mod">
          <ac:chgData name="Oluwaseyi Folorunso" userId="ab4409edcc87e26b" providerId="LiveId" clId="{EDB74D43-BD81-466E-B391-4F753BCCE4C9}" dt="2024-07-10T23:04:26.207" v="4746" actId="478"/>
          <ac:spMkLst>
            <pc:docMk/>
            <pc:sldMk cId="3552694495" sldId="257"/>
            <ac:spMk id="31" creationId="{43CCDC51-68B9-4999-8853-A443C4752845}"/>
          </ac:spMkLst>
        </pc:spChg>
        <pc:spChg chg="add del mod">
          <ac:chgData name="Oluwaseyi Folorunso" userId="ab4409edcc87e26b" providerId="LiveId" clId="{EDB74D43-BD81-466E-B391-4F753BCCE4C9}" dt="2024-07-10T23:04:43.018" v="4751" actId="478"/>
          <ac:spMkLst>
            <pc:docMk/>
            <pc:sldMk cId="3552694495" sldId="257"/>
            <ac:spMk id="32" creationId="{1188D109-4821-40EF-A1FF-8B53EEAE2299}"/>
          </ac:spMkLst>
        </pc:spChg>
        <pc:spChg chg="add del mod">
          <ac:chgData name="Oluwaseyi Folorunso" userId="ab4409edcc87e26b" providerId="LiveId" clId="{EDB74D43-BD81-466E-B391-4F753BCCE4C9}" dt="2024-07-10T23:04:56.763" v="4754" actId="478"/>
          <ac:spMkLst>
            <pc:docMk/>
            <pc:sldMk cId="3552694495" sldId="257"/>
            <ac:spMk id="33" creationId="{F4D8624C-52EE-4C77-BE56-AB08D0B44A78}"/>
          </ac:spMkLst>
        </pc:spChg>
        <pc:spChg chg="add mod">
          <ac:chgData name="Oluwaseyi Folorunso" userId="ab4409edcc87e26b" providerId="LiveId" clId="{EDB74D43-BD81-466E-B391-4F753BCCE4C9}" dt="2024-07-10T18:47:09.413" v="2287" actId="1076"/>
          <ac:spMkLst>
            <pc:docMk/>
            <pc:sldMk cId="3552694495" sldId="257"/>
            <ac:spMk id="34" creationId="{DF325254-1F04-401D-8793-39512C95B22F}"/>
          </ac:spMkLst>
        </pc:spChg>
        <pc:spChg chg="add mod">
          <ac:chgData name="Oluwaseyi Folorunso" userId="ab4409edcc87e26b" providerId="LiveId" clId="{EDB74D43-BD81-466E-B391-4F753BCCE4C9}" dt="2024-07-10T20:42:04.581" v="3270" actId="207"/>
          <ac:spMkLst>
            <pc:docMk/>
            <pc:sldMk cId="3552694495" sldId="257"/>
            <ac:spMk id="35" creationId="{AB74AD75-E9A8-4336-93E7-06D1A39FE89F}"/>
          </ac:spMkLst>
        </pc:spChg>
        <pc:spChg chg="add del mod">
          <ac:chgData name="Oluwaseyi Folorunso" userId="ab4409edcc87e26b" providerId="LiveId" clId="{EDB74D43-BD81-466E-B391-4F753BCCE4C9}" dt="2024-07-10T23:04:23.781" v="4745" actId="478"/>
          <ac:spMkLst>
            <pc:docMk/>
            <pc:sldMk cId="3552694495" sldId="257"/>
            <ac:spMk id="36" creationId="{242098ED-2039-4BB5-9445-22CBE7ADD9B2}"/>
          </ac:spMkLst>
        </pc:spChg>
        <pc:spChg chg="add del mod">
          <ac:chgData name="Oluwaseyi Folorunso" userId="ab4409edcc87e26b" providerId="LiveId" clId="{EDB74D43-BD81-466E-B391-4F753BCCE4C9}" dt="2024-07-10T18:38:16.667" v="2185"/>
          <ac:spMkLst>
            <pc:docMk/>
            <pc:sldMk cId="3552694495" sldId="257"/>
            <ac:spMk id="36" creationId="{40A2BC57-3D65-42F9-BF06-467FA691837C}"/>
          </ac:spMkLst>
        </pc:spChg>
        <pc:spChg chg="add mod">
          <ac:chgData name="Oluwaseyi Folorunso" userId="ab4409edcc87e26b" providerId="LiveId" clId="{EDB74D43-BD81-466E-B391-4F753BCCE4C9}" dt="2024-07-10T18:51:33.551" v="2316" actId="1076"/>
          <ac:spMkLst>
            <pc:docMk/>
            <pc:sldMk cId="3552694495" sldId="257"/>
            <ac:spMk id="37" creationId="{35882F9A-B9B5-4AF4-9ADA-1F6D020B9805}"/>
          </ac:spMkLst>
        </pc:spChg>
        <pc:spChg chg="add mod">
          <ac:chgData name="Oluwaseyi Folorunso" userId="ab4409edcc87e26b" providerId="LiveId" clId="{EDB74D43-BD81-466E-B391-4F753BCCE4C9}" dt="2024-07-10T20:42:14.550" v="3271" actId="207"/>
          <ac:spMkLst>
            <pc:docMk/>
            <pc:sldMk cId="3552694495" sldId="257"/>
            <ac:spMk id="38" creationId="{42111522-A854-450A-9F46-0EE17CFBE3CB}"/>
          </ac:spMkLst>
        </pc:spChg>
        <pc:spChg chg="add mod">
          <ac:chgData name="Oluwaseyi Folorunso" userId="ab4409edcc87e26b" providerId="LiveId" clId="{EDB74D43-BD81-466E-B391-4F753BCCE4C9}" dt="2024-07-10T20:42:18.654" v="3272" actId="207"/>
          <ac:spMkLst>
            <pc:docMk/>
            <pc:sldMk cId="3552694495" sldId="257"/>
            <ac:spMk id="39" creationId="{9AF8616A-BA01-48CE-AA92-2AD152290758}"/>
          </ac:spMkLst>
        </pc:spChg>
        <pc:spChg chg="add mod">
          <ac:chgData name="Oluwaseyi Folorunso" userId="ab4409edcc87e26b" providerId="LiveId" clId="{EDB74D43-BD81-466E-B391-4F753BCCE4C9}" dt="2024-07-10T20:42:22.662" v="3273" actId="207"/>
          <ac:spMkLst>
            <pc:docMk/>
            <pc:sldMk cId="3552694495" sldId="257"/>
            <ac:spMk id="40" creationId="{D0270C44-6C4D-4848-94FC-47B6E09F0634}"/>
          </ac:spMkLst>
        </pc:spChg>
        <pc:spChg chg="add mod">
          <ac:chgData name="Oluwaseyi Folorunso" userId="ab4409edcc87e26b" providerId="LiveId" clId="{EDB74D43-BD81-466E-B391-4F753BCCE4C9}" dt="2024-07-10T18:52:38.119" v="2357" actId="1076"/>
          <ac:spMkLst>
            <pc:docMk/>
            <pc:sldMk cId="3552694495" sldId="257"/>
            <ac:spMk id="41" creationId="{9854109A-6249-4381-9073-A68BAC919E95}"/>
          </ac:spMkLst>
        </pc:spChg>
        <pc:spChg chg="add mod">
          <ac:chgData name="Oluwaseyi Folorunso" userId="ab4409edcc87e26b" providerId="LiveId" clId="{EDB74D43-BD81-466E-B391-4F753BCCE4C9}" dt="2024-07-10T18:53:47.044" v="2380" actId="1076"/>
          <ac:spMkLst>
            <pc:docMk/>
            <pc:sldMk cId="3552694495" sldId="257"/>
            <ac:spMk id="42" creationId="{47C54916-A8BB-41E6-8B96-E4C8D4952397}"/>
          </ac:spMkLst>
        </pc:spChg>
        <pc:spChg chg="add mod">
          <ac:chgData name="Oluwaseyi Folorunso" userId="ab4409edcc87e26b" providerId="LiveId" clId="{EDB74D43-BD81-466E-B391-4F753BCCE4C9}" dt="2024-07-10T18:54:47.426" v="2409" actId="1076"/>
          <ac:spMkLst>
            <pc:docMk/>
            <pc:sldMk cId="3552694495" sldId="257"/>
            <ac:spMk id="43" creationId="{BBE30A86-1A61-45D9-8762-5A2C3D1FBD11}"/>
          </ac:spMkLst>
        </pc:spChg>
        <pc:spChg chg="add del mod">
          <ac:chgData name="Oluwaseyi Folorunso" userId="ab4409edcc87e26b" providerId="LiveId" clId="{EDB74D43-BD81-466E-B391-4F753BCCE4C9}" dt="2024-07-10T23:04:31.289" v="4748" actId="478"/>
          <ac:spMkLst>
            <pc:docMk/>
            <pc:sldMk cId="3552694495" sldId="257"/>
            <ac:spMk id="44" creationId="{BFF61647-0D15-4BE5-89CA-69A5B997F5D5}"/>
          </ac:spMkLst>
        </pc:spChg>
        <pc:spChg chg="add del mod">
          <ac:chgData name="Oluwaseyi Folorunso" userId="ab4409edcc87e26b" providerId="LiveId" clId="{EDB74D43-BD81-466E-B391-4F753BCCE4C9}" dt="2024-07-10T23:04:49.652" v="4752" actId="478"/>
          <ac:spMkLst>
            <pc:docMk/>
            <pc:sldMk cId="3552694495" sldId="257"/>
            <ac:spMk id="45" creationId="{73882F49-CBC9-4174-A404-0397ECF91CE0}"/>
          </ac:spMkLst>
        </pc:spChg>
        <pc:spChg chg="add del mod">
          <ac:chgData name="Oluwaseyi Folorunso" userId="ab4409edcc87e26b" providerId="LiveId" clId="{EDB74D43-BD81-466E-B391-4F753BCCE4C9}" dt="2024-07-10T23:05:06.235" v="4755" actId="478"/>
          <ac:spMkLst>
            <pc:docMk/>
            <pc:sldMk cId="3552694495" sldId="257"/>
            <ac:spMk id="46" creationId="{C5908EE7-0451-4943-9FF4-D6D127043116}"/>
          </ac:spMkLst>
        </pc:spChg>
        <pc:picChg chg="del mod">
          <ac:chgData name="Oluwaseyi Folorunso" userId="ab4409edcc87e26b" providerId="LiveId" clId="{EDB74D43-BD81-466E-B391-4F753BCCE4C9}" dt="2024-07-10T16:25:56.463" v="1112" actId="478"/>
          <ac:picMkLst>
            <pc:docMk/>
            <pc:sldMk cId="3552694495" sldId="257"/>
            <ac:picMk id="14" creationId="{A14D14E6-22D6-46E4-AFCD-97B6CE854304}"/>
          </ac:picMkLst>
        </pc:picChg>
        <pc:picChg chg="add mod">
          <ac:chgData name="Oluwaseyi Folorunso" userId="ab4409edcc87e26b" providerId="LiveId" clId="{EDB74D43-BD81-466E-B391-4F753BCCE4C9}" dt="2024-07-10T20:40:11.220" v="3262" actId="1076"/>
          <ac:picMkLst>
            <pc:docMk/>
            <pc:sldMk cId="3552694495" sldId="257"/>
            <ac:picMk id="25" creationId="{03CD3433-03E5-47A6-BB5A-061CF4F9BF63}"/>
          </ac:picMkLst>
        </pc:picChg>
      </pc:sldChg>
      <pc:sldChg chg="addSp delSp modSp ord setBg delAnim modAnim">
        <pc:chgData name="Oluwaseyi Folorunso" userId="ab4409edcc87e26b" providerId="LiveId" clId="{EDB74D43-BD81-466E-B391-4F753BCCE4C9}" dt="2024-07-10T21:17:12.585" v="3684" actId="20577"/>
        <pc:sldMkLst>
          <pc:docMk/>
          <pc:sldMk cId="714602537" sldId="258"/>
        </pc:sldMkLst>
        <pc:spChg chg="mod">
          <ac:chgData name="Oluwaseyi Folorunso" userId="ab4409edcc87e26b" providerId="LiveId" clId="{EDB74D43-BD81-466E-B391-4F753BCCE4C9}" dt="2024-07-10T21:07:00.730" v="3678" actId="14100"/>
          <ac:spMkLst>
            <pc:docMk/>
            <pc:sldMk cId="714602537" sldId="258"/>
            <ac:spMk id="9" creationId="{6825ACBA-08E0-4751-9CA2-64AB179E4132}"/>
          </ac:spMkLst>
        </pc:spChg>
        <pc:spChg chg="del mod">
          <ac:chgData name="Oluwaseyi Folorunso" userId="ab4409edcc87e26b" providerId="LiveId" clId="{EDB74D43-BD81-466E-B391-4F753BCCE4C9}" dt="2024-07-10T15:34:06.036" v="257" actId="478"/>
          <ac:spMkLst>
            <pc:docMk/>
            <pc:sldMk cId="714602537" sldId="258"/>
            <ac:spMk id="10" creationId="{F96995B5-22EE-4498-A9D2-7D6F6B8BCD20}"/>
          </ac:spMkLst>
        </pc:spChg>
        <pc:spChg chg="del mod">
          <ac:chgData name="Oluwaseyi Folorunso" userId="ab4409edcc87e26b" providerId="LiveId" clId="{EDB74D43-BD81-466E-B391-4F753BCCE4C9}" dt="2024-07-10T15:35:07.456" v="265" actId="478"/>
          <ac:spMkLst>
            <pc:docMk/>
            <pc:sldMk cId="714602537" sldId="258"/>
            <ac:spMk id="34" creationId="{50BDB2E7-C6D9-491F-B6FC-DB12360AFFD2}"/>
          </ac:spMkLst>
        </pc:spChg>
        <pc:spChg chg="add mod">
          <ac:chgData name="Oluwaseyi Folorunso" userId="ab4409edcc87e26b" providerId="LiveId" clId="{EDB74D43-BD81-466E-B391-4F753BCCE4C9}" dt="2024-07-10T20:51:10.545" v="3541" actId="207"/>
          <ac:spMkLst>
            <pc:docMk/>
            <pc:sldMk cId="714602537" sldId="258"/>
            <ac:spMk id="36" creationId="{54D49423-56C3-4B60-8905-64DE1A333B44}"/>
          </ac:spMkLst>
        </pc:spChg>
        <pc:spChg chg="add mod">
          <ac:chgData name="Oluwaseyi Folorunso" userId="ab4409edcc87e26b" providerId="LiveId" clId="{EDB74D43-BD81-466E-B391-4F753BCCE4C9}" dt="2024-07-10T21:17:12.585" v="3684" actId="20577"/>
          <ac:spMkLst>
            <pc:docMk/>
            <pc:sldMk cId="714602537" sldId="258"/>
            <ac:spMk id="39" creationId="{A4D3B8D5-CDF8-40C7-A9B8-B9AD678FD099}"/>
          </ac:spMkLst>
        </pc:spChg>
        <pc:spChg chg="add mod">
          <ac:chgData name="Oluwaseyi Folorunso" userId="ab4409edcc87e26b" providerId="LiveId" clId="{EDB74D43-BD81-466E-B391-4F753BCCE4C9}" dt="2024-07-10T20:51:22.546" v="3544" actId="207"/>
          <ac:spMkLst>
            <pc:docMk/>
            <pc:sldMk cId="714602537" sldId="258"/>
            <ac:spMk id="44" creationId="{23D6FC57-2E1E-44C0-BFA8-1BE29CFA0F2F}"/>
          </ac:spMkLst>
        </pc:spChg>
        <pc:spChg chg="add mod">
          <ac:chgData name="Oluwaseyi Folorunso" userId="ab4409edcc87e26b" providerId="LiveId" clId="{EDB74D43-BD81-466E-B391-4F753BCCE4C9}" dt="2024-07-10T16:16:28.391" v="1086" actId="571"/>
          <ac:spMkLst>
            <pc:docMk/>
            <pc:sldMk cId="714602537" sldId="258"/>
            <ac:spMk id="46" creationId="{34997110-C03C-4741-8A0F-F1316A91849C}"/>
          </ac:spMkLst>
        </pc:spChg>
        <pc:picChg chg="del mod">
          <ac:chgData name="Oluwaseyi Folorunso" userId="ab4409edcc87e26b" providerId="LiveId" clId="{EDB74D43-BD81-466E-B391-4F753BCCE4C9}" dt="2024-07-10T15:34:08.215" v="258" actId="478"/>
          <ac:picMkLst>
            <pc:docMk/>
            <pc:sldMk cId="714602537" sldId="258"/>
            <ac:picMk id="29" creationId="{3AD7AED1-E030-4D53-88E2-3785A9800E77}"/>
          </ac:picMkLst>
        </pc:picChg>
        <pc:picChg chg="add del mod">
          <ac:chgData name="Oluwaseyi Folorunso" userId="ab4409edcc87e26b" providerId="LiveId" clId="{EDB74D43-BD81-466E-B391-4F753BCCE4C9}" dt="2024-07-10T15:39:51.097" v="284" actId="478"/>
          <ac:picMkLst>
            <pc:docMk/>
            <pc:sldMk cId="714602537" sldId="258"/>
            <ac:picMk id="40" creationId="{9078A96C-A0CC-41E7-84DF-7E4A64318F0A}"/>
          </ac:picMkLst>
        </pc:picChg>
        <pc:picChg chg="add mod">
          <ac:chgData name="Oluwaseyi Folorunso" userId="ab4409edcc87e26b" providerId="LiveId" clId="{EDB74D43-BD81-466E-B391-4F753BCCE4C9}" dt="2024-07-10T15:40:07.766" v="286" actId="1076"/>
          <ac:picMkLst>
            <pc:docMk/>
            <pc:sldMk cId="714602537" sldId="258"/>
            <ac:picMk id="41" creationId="{152E57F4-683D-40FE-82ED-0BD94D9F020E}"/>
          </ac:picMkLst>
        </pc:picChg>
        <pc:picChg chg="add mod">
          <ac:chgData name="Oluwaseyi Folorunso" userId="ab4409edcc87e26b" providerId="LiveId" clId="{EDB74D43-BD81-466E-B391-4F753BCCE4C9}" dt="2024-07-10T20:49:07.734" v="3299" actId="207"/>
          <ac:picMkLst>
            <pc:docMk/>
            <pc:sldMk cId="714602537" sldId="258"/>
            <ac:picMk id="42" creationId="{81F4272B-2C22-4A64-AF2E-EFC2058855F4}"/>
          </ac:picMkLst>
        </pc:picChg>
        <pc:picChg chg="add del">
          <ac:chgData name="Oluwaseyi Folorunso" userId="ab4409edcc87e26b" providerId="LiveId" clId="{EDB74D43-BD81-466E-B391-4F753BCCE4C9}" dt="2024-07-10T15:42:05.304" v="297" actId="478"/>
          <ac:picMkLst>
            <pc:docMk/>
            <pc:sldMk cId="714602537" sldId="258"/>
            <ac:picMk id="43" creationId="{957C3A58-AE07-4C24-8BFF-06B91D51CE13}"/>
          </ac:picMkLst>
        </pc:picChg>
        <pc:picChg chg="add mod">
          <ac:chgData name="Oluwaseyi Folorunso" userId="ab4409edcc87e26b" providerId="LiveId" clId="{EDB74D43-BD81-466E-B391-4F753BCCE4C9}" dt="2024-07-10T20:48:55.463" v="3298" actId="207"/>
          <ac:picMkLst>
            <pc:docMk/>
            <pc:sldMk cId="714602537" sldId="258"/>
            <ac:picMk id="45" creationId="{D956335B-362A-4561-832B-BCCD555FF854}"/>
          </ac:picMkLst>
        </pc:picChg>
        <pc:cxnChg chg="del mod">
          <ac:chgData name="Oluwaseyi Folorunso" userId="ab4409edcc87e26b" providerId="LiveId" clId="{EDB74D43-BD81-466E-B391-4F753BCCE4C9}" dt="2024-07-10T15:34:10.170" v="259" actId="478"/>
          <ac:cxnSpMkLst>
            <pc:docMk/>
            <pc:sldMk cId="714602537" sldId="258"/>
            <ac:cxnSpMk id="12" creationId="{A2150BBA-885E-4304-B585-D9775900FF6B}"/>
          </ac:cxnSpMkLst>
        </pc:cxnChg>
      </pc:sldChg>
      <pc:sldChg chg="addSp delSp modSp add ord setBg delAnim">
        <pc:chgData name="Oluwaseyi Folorunso" userId="ab4409edcc87e26b" providerId="LiveId" clId="{EDB74D43-BD81-466E-B391-4F753BCCE4C9}" dt="2024-07-10T22:48:40.911" v="4590" actId="14100"/>
        <pc:sldMkLst>
          <pc:docMk/>
          <pc:sldMk cId="2686527150" sldId="259"/>
        </pc:sldMkLst>
        <pc:spChg chg="add del mod">
          <ac:chgData name="Oluwaseyi Folorunso" userId="ab4409edcc87e26b" providerId="LiveId" clId="{EDB74D43-BD81-466E-B391-4F753BCCE4C9}" dt="2024-07-10T21:24:33.902" v="3703"/>
          <ac:spMkLst>
            <pc:docMk/>
            <pc:sldMk cId="2686527150" sldId="259"/>
            <ac:spMk id="2" creationId="{A31375CF-44D5-4EC0-B3B0-E509D09A8D3E}"/>
          </ac:spMkLst>
        </pc:spChg>
        <pc:spChg chg="add mod">
          <ac:chgData name="Oluwaseyi Folorunso" userId="ab4409edcc87e26b" providerId="LiveId" clId="{EDB74D43-BD81-466E-B391-4F753BCCE4C9}" dt="2024-07-10T22:48:16.253" v="4587" actId="1076"/>
          <ac:spMkLst>
            <pc:docMk/>
            <pc:sldMk cId="2686527150" sldId="259"/>
            <ac:spMk id="6" creationId="{AD0B6B32-9A17-4ED2-A24D-B7B1729B9D39}"/>
          </ac:spMkLst>
        </pc:spChg>
        <pc:spChg chg="add mod">
          <ac:chgData name="Oluwaseyi Folorunso" userId="ab4409edcc87e26b" providerId="LiveId" clId="{EDB74D43-BD81-466E-B391-4F753BCCE4C9}" dt="2024-07-10T22:48:40.911" v="4590" actId="14100"/>
          <ac:spMkLst>
            <pc:docMk/>
            <pc:sldMk cId="2686527150" sldId="259"/>
            <ac:spMk id="7" creationId="{187547C4-B01A-4BD7-9718-C2CF3C4938CF}"/>
          </ac:spMkLst>
        </pc:spChg>
        <pc:spChg chg="add del mod">
          <ac:chgData name="Oluwaseyi Folorunso" userId="ab4409edcc87e26b" providerId="LiveId" clId="{EDB74D43-BD81-466E-B391-4F753BCCE4C9}" dt="2024-07-10T18:16:34.689" v="1831" actId="478"/>
          <ac:spMkLst>
            <pc:docMk/>
            <pc:sldMk cId="2686527150" sldId="259"/>
            <ac:spMk id="8" creationId="{F963F0F4-3751-46B1-9AD3-41AD72C8A926}"/>
          </ac:spMkLst>
        </pc:spChg>
        <pc:spChg chg="del">
          <ac:chgData name="Oluwaseyi Folorunso" userId="ab4409edcc87e26b" providerId="LiveId" clId="{EDB74D43-BD81-466E-B391-4F753BCCE4C9}" dt="2024-07-10T16:17:20.293" v="1108" actId="478"/>
          <ac:spMkLst>
            <pc:docMk/>
            <pc:sldMk cId="2686527150" sldId="259"/>
            <ac:spMk id="9" creationId="{6825ACBA-08E0-4751-9CA2-64AB179E4132}"/>
          </ac:spMkLst>
        </pc:spChg>
        <pc:spChg chg="add del mod">
          <ac:chgData name="Oluwaseyi Folorunso" userId="ab4409edcc87e26b" providerId="LiveId" clId="{EDB74D43-BD81-466E-B391-4F753BCCE4C9}" dt="2024-07-10T21:24:02.041" v="3697" actId="478"/>
          <ac:spMkLst>
            <pc:docMk/>
            <pc:sldMk cId="2686527150" sldId="259"/>
            <ac:spMk id="10" creationId="{E613D096-72E6-42FF-972C-75A8FF79F9D1}"/>
          </ac:spMkLst>
        </pc:spChg>
        <pc:spChg chg="add mod">
          <ac:chgData name="Oluwaseyi Folorunso" userId="ab4409edcc87e26b" providerId="LiveId" clId="{EDB74D43-BD81-466E-B391-4F753BCCE4C9}" dt="2024-07-10T22:39:05.477" v="4465" actId="207"/>
          <ac:spMkLst>
            <pc:docMk/>
            <pc:sldMk cId="2686527150" sldId="259"/>
            <ac:spMk id="11" creationId="{57DB02F3-FAD9-49B0-8FB4-548551183D31}"/>
          </ac:spMkLst>
        </pc:spChg>
        <pc:spChg chg="add mod">
          <ac:chgData name="Oluwaseyi Folorunso" userId="ab4409edcc87e26b" providerId="LiveId" clId="{EDB74D43-BD81-466E-B391-4F753BCCE4C9}" dt="2024-07-10T22:48:35.888" v="4589" actId="1076"/>
          <ac:spMkLst>
            <pc:docMk/>
            <pc:sldMk cId="2686527150" sldId="259"/>
            <ac:spMk id="12" creationId="{10649B02-515A-4635-9DDB-1C712D693272}"/>
          </ac:spMkLst>
        </pc:spChg>
        <pc:spChg chg="add del mod">
          <ac:chgData name="Oluwaseyi Folorunso" userId="ab4409edcc87e26b" providerId="LiveId" clId="{EDB74D43-BD81-466E-B391-4F753BCCE4C9}" dt="2024-07-10T21:24:12.792" v="3699" actId="478"/>
          <ac:spMkLst>
            <pc:docMk/>
            <pc:sldMk cId="2686527150" sldId="259"/>
            <ac:spMk id="17" creationId="{8FDE555F-4104-4ABE-A48F-9A1518D22865}"/>
          </ac:spMkLst>
        </pc:spChg>
        <pc:spChg chg="add del mod">
          <ac:chgData name="Oluwaseyi Folorunso" userId="ab4409edcc87e26b" providerId="LiveId" clId="{EDB74D43-BD81-466E-B391-4F753BCCE4C9}" dt="2024-07-10T21:24:15.738" v="3700" actId="478"/>
          <ac:spMkLst>
            <pc:docMk/>
            <pc:sldMk cId="2686527150" sldId="259"/>
            <ac:spMk id="20" creationId="{A43E1327-634D-4E20-B7BD-F4545B55262A}"/>
          </ac:spMkLst>
        </pc:spChg>
        <pc:spChg chg="del mod">
          <ac:chgData name="Oluwaseyi Folorunso" userId="ab4409edcc87e26b" providerId="LiveId" clId="{EDB74D43-BD81-466E-B391-4F753BCCE4C9}" dt="2024-07-10T16:17:13.745" v="1105" actId="478"/>
          <ac:spMkLst>
            <pc:docMk/>
            <pc:sldMk cId="2686527150" sldId="259"/>
            <ac:spMk id="36" creationId="{54D49423-56C3-4B60-8905-64DE1A333B44}"/>
          </ac:spMkLst>
        </pc:spChg>
        <pc:spChg chg="del mod">
          <ac:chgData name="Oluwaseyi Folorunso" userId="ab4409edcc87e26b" providerId="LiveId" clId="{EDB74D43-BD81-466E-B391-4F753BCCE4C9}" dt="2024-07-10T16:17:04.979" v="1101" actId="478"/>
          <ac:spMkLst>
            <pc:docMk/>
            <pc:sldMk cId="2686527150" sldId="259"/>
            <ac:spMk id="39" creationId="{A4D3B8D5-CDF8-40C7-A9B8-B9AD678FD099}"/>
          </ac:spMkLst>
        </pc:spChg>
        <pc:spChg chg="del">
          <ac:chgData name="Oluwaseyi Folorunso" userId="ab4409edcc87e26b" providerId="LiveId" clId="{EDB74D43-BD81-466E-B391-4F753BCCE4C9}" dt="2024-07-10T16:17:18.451" v="1107" actId="478"/>
          <ac:spMkLst>
            <pc:docMk/>
            <pc:sldMk cId="2686527150" sldId="259"/>
            <ac:spMk id="44" creationId="{23D6FC57-2E1E-44C0-BFA8-1BE29CFA0F2F}"/>
          </ac:spMkLst>
        </pc:spChg>
        <pc:picChg chg="add del mod">
          <ac:chgData name="Oluwaseyi Folorunso" userId="ab4409edcc87e26b" providerId="LiveId" clId="{EDB74D43-BD81-466E-B391-4F753BCCE4C9}" dt="2024-07-10T17:50:09.697" v="1515" actId="478"/>
          <ac:picMkLst>
            <pc:docMk/>
            <pc:sldMk cId="2686527150" sldId="259"/>
            <ac:picMk id="3" creationId="{191C254D-A33A-43C0-AF37-2A84FE131C04}"/>
          </ac:picMkLst>
        </pc:picChg>
        <pc:picChg chg="add mod">
          <ac:chgData name="Oluwaseyi Folorunso" userId="ab4409edcc87e26b" providerId="LiveId" clId="{EDB74D43-BD81-466E-B391-4F753BCCE4C9}" dt="2024-07-10T22:39:36.390" v="4467" actId="14100"/>
          <ac:picMkLst>
            <pc:docMk/>
            <pc:sldMk cId="2686527150" sldId="259"/>
            <ac:picMk id="5" creationId="{5DEF47DD-3F2D-49B6-8151-F3E7DE654C06}"/>
          </ac:picMkLst>
        </pc:picChg>
        <pc:picChg chg="del">
          <ac:chgData name="Oluwaseyi Folorunso" userId="ab4409edcc87e26b" providerId="LiveId" clId="{EDB74D43-BD81-466E-B391-4F753BCCE4C9}" dt="2024-07-10T16:16:59.747" v="1098" actId="478"/>
          <ac:picMkLst>
            <pc:docMk/>
            <pc:sldMk cId="2686527150" sldId="259"/>
            <ac:picMk id="41" creationId="{152E57F4-683D-40FE-82ED-0BD94D9F020E}"/>
          </ac:picMkLst>
        </pc:picChg>
        <pc:picChg chg="del">
          <ac:chgData name="Oluwaseyi Folorunso" userId="ab4409edcc87e26b" providerId="LiveId" clId="{EDB74D43-BD81-466E-B391-4F753BCCE4C9}" dt="2024-07-10T16:17:07.123" v="1102" actId="478"/>
          <ac:picMkLst>
            <pc:docMk/>
            <pc:sldMk cId="2686527150" sldId="259"/>
            <ac:picMk id="42" creationId="{81F4272B-2C22-4A64-AF2E-EFC2058855F4}"/>
          </ac:picMkLst>
        </pc:picChg>
        <pc:picChg chg="del">
          <ac:chgData name="Oluwaseyi Folorunso" userId="ab4409edcc87e26b" providerId="LiveId" clId="{EDB74D43-BD81-466E-B391-4F753BCCE4C9}" dt="2024-07-10T16:17:16.198" v="1106" actId="478"/>
          <ac:picMkLst>
            <pc:docMk/>
            <pc:sldMk cId="2686527150" sldId="259"/>
            <ac:picMk id="45" creationId="{D956335B-362A-4561-832B-BCCD555FF854}"/>
          </ac:picMkLst>
        </pc:picChg>
      </pc:sldChg>
      <pc:sldChg chg="addSp delSp modSp add setBg">
        <pc:chgData name="Oluwaseyi Folorunso" userId="ab4409edcc87e26b" providerId="LiveId" clId="{EDB74D43-BD81-466E-B391-4F753BCCE4C9}" dt="2024-07-10T22:42:01.163" v="4481" actId="1076"/>
        <pc:sldMkLst>
          <pc:docMk/>
          <pc:sldMk cId="1907598081" sldId="260"/>
        </pc:sldMkLst>
        <pc:spChg chg="add mod">
          <ac:chgData name="Oluwaseyi Folorunso" userId="ab4409edcc87e26b" providerId="LiveId" clId="{EDB74D43-BD81-466E-B391-4F753BCCE4C9}" dt="2024-07-10T22:41:45.304" v="4479" actId="12"/>
          <ac:spMkLst>
            <pc:docMk/>
            <pc:sldMk cId="1907598081" sldId="260"/>
            <ac:spMk id="2" creationId="{6EF418CD-6CE2-4554-9307-5BD5E86D6AF8}"/>
          </ac:spMkLst>
        </pc:spChg>
        <pc:spChg chg="add del mod">
          <ac:chgData name="Oluwaseyi Folorunso" userId="ab4409edcc87e26b" providerId="LiveId" clId="{EDB74D43-BD81-466E-B391-4F753BCCE4C9}" dt="2024-07-10T21:35:04.458" v="3833" actId="478"/>
          <ac:spMkLst>
            <pc:docMk/>
            <pc:sldMk cId="1907598081" sldId="260"/>
            <ac:spMk id="4" creationId="{F2C2E7A2-0175-4FDF-972E-6E963FAF816A}"/>
          </ac:spMkLst>
        </pc:spChg>
        <pc:spChg chg="add del mod">
          <ac:chgData name="Oluwaseyi Folorunso" userId="ab4409edcc87e26b" providerId="LiveId" clId="{EDB74D43-BD81-466E-B391-4F753BCCE4C9}" dt="2024-07-10T21:35:02.555" v="3832" actId="478"/>
          <ac:spMkLst>
            <pc:docMk/>
            <pc:sldMk cId="1907598081" sldId="260"/>
            <ac:spMk id="5" creationId="{6F956314-73B7-4E95-8A43-78BB6281B727}"/>
          </ac:spMkLst>
        </pc:spChg>
        <pc:spChg chg="del mod">
          <ac:chgData name="Oluwaseyi Folorunso" userId="ab4409edcc87e26b" providerId="LiveId" clId="{EDB74D43-BD81-466E-B391-4F753BCCE4C9}" dt="2024-07-10T18:55:44.171" v="2421" actId="478"/>
          <ac:spMkLst>
            <pc:docMk/>
            <pc:sldMk cId="1907598081" sldId="260"/>
            <ac:spMk id="6" creationId="{AD0B6B32-9A17-4ED2-A24D-B7B1729B9D39}"/>
          </ac:spMkLst>
        </pc:spChg>
        <pc:spChg chg="add del mod">
          <ac:chgData name="Oluwaseyi Folorunso" userId="ab4409edcc87e26b" providerId="LiveId" clId="{EDB74D43-BD81-466E-B391-4F753BCCE4C9}" dt="2024-07-10T21:36:02.774" v="3945" actId="478"/>
          <ac:spMkLst>
            <pc:docMk/>
            <pc:sldMk cId="1907598081" sldId="260"/>
            <ac:spMk id="6" creationId="{E4325460-F840-4594-B30E-A7DE6D50CDDA}"/>
          </ac:spMkLst>
        </pc:spChg>
        <pc:spChg chg="del">
          <ac:chgData name="Oluwaseyi Folorunso" userId="ab4409edcc87e26b" providerId="LiveId" clId="{EDB74D43-BD81-466E-B391-4F753BCCE4C9}" dt="2024-07-10T18:55:36.662" v="2417" actId="478"/>
          <ac:spMkLst>
            <pc:docMk/>
            <pc:sldMk cId="1907598081" sldId="260"/>
            <ac:spMk id="7" creationId="{187547C4-B01A-4BD7-9718-C2CF3C4938CF}"/>
          </ac:spMkLst>
        </pc:spChg>
        <pc:spChg chg="add mod">
          <ac:chgData name="Oluwaseyi Folorunso" userId="ab4409edcc87e26b" providerId="LiveId" clId="{EDB74D43-BD81-466E-B391-4F753BCCE4C9}" dt="2024-07-10T22:40:11.249" v="4474" actId="207"/>
          <ac:spMkLst>
            <pc:docMk/>
            <pc:sldMk cId="1907598081" sldId="260"/>
            <ac:spMk id="9" creationId="{C7940532-8429-4F06-A375-D401495E40BE}"/>
          </ac:spMkLst>
        </pc:spChg>
        <pc:spChg chg="add del mod">
          <ac:chgData name="Oluwaseyi Folorunso" userId="ab4409edcc87e26b" providerId="LiveId" clId="{EDB74D43-BD81-466E-B391-4F753BCCE4C9}" dt="2024-07-10T19:41:24.273" v="2738" actId="478"/>
          <ac:spMkLst>
            <pc:docMk/>
            <pc:sldMk cId="1907598081" sldId="260"/>
            <ac:spMk id="10" creationId="{28074DF9-D6B9-4DF6-9B48-A1E221B3C987}"/>
          </ac:spMkLst>
        </pc:spChg>
        <pc:spChg chg="del">
          <ac:chgData name="Oluwaseyi Folorunso" userId="ab4409edcc87e26b" providerId="LiveId" clId="{EDB74D43-BD81-466E-B391-4F753BCCE4C9}" dt="2024-07-10T18:55:38.743" v="2418" actId="478"/>
          <ac:spMkLst>
            <pc:docMk/>
            <pc:sldMk cId="1907598081" sldId="260"/>
            <ac:spMk id="10" creationId="{E613D096-72E6-42FF-972C-75A8FF79F9D1}"/>
          </ac:spMkLst>
        </pc:spChg>
        <pc:spChg chg="add del mod">
          <ac:chgData name="Oluwaseyi Folorunso" userId="ab4409edcc87e26b" providerId="LiveId" clId="{EDB74D43-BD81-466E-B391-4F753BCCE4C9}" dt="2024-07-10T21:35:58.594" v="3944" actId="478"/>
          <ac:spMkLst>
            <pc:docMk/>
            <pc:sldMk cId="1907598081" sldId="260"/>
            <ac:spMk id="11" creationId="{545892A1-1BE7-4485-8F52-CD690A1A8BA2}"/>
          </ac:spMkLst>
        </pc:spChg>
        <pc:spChg chg="del mod">
          <ac:chgData name="Oluwaseyi Folorunso" userId="ab4409edcc87e26b" providerId="LiveId" clId="{EDB74D43-BD81-466E-B391-4F753BCCE4C9}" dt="2024-07-10T18:55:32.011" v="2416" actId="478"/>
          <ac:spMkLst>
            <pc:docMk/>
            <pc:sldMk cId="1907598081" sldId="260"/>
            <ac:spMk id="11" creationId="{57DB02F3-FAD9-49B0-8FB4-548551183D31}"/>
          </ac:spMkLst>
        </pc:spChg>
        <pc:spChg chg="del mod">
          <ac:chgData name="Oluwaseyi Folorunso" userId="ab4409edcc87e26b" providerId="LiveId" clId="{EDB74D43-BD81-466E-B391-4F753BCCE4C9}" dt="2024-07-10T18:55:52.958" v="2425" actId="478"/>
          <ac:spMkLst>
            <pc:docMk/>
            <pc:sldMk cId="1907598081" sldId="260"/>
            <ac:spMk id="12" creationId="{10649B02-515A-4635-9DDB-1C712D693272}"/>
          </ac:spMkLst>
        </pc:spChg>
        <pc:spChg chg="add del">
          <ac:chgData name="Oluwaseyi Folorunso" userId="ab4409edcc87e26b" providerId="LiveId" clId="{EDB74D43-BD81-466E-B391-4F753BCCE4C9}" dt="2024-07-10T19:48:08.978" v="2937"/>
          <ac:spMkLst>
            <pc:docMk/>
            <pc:sldMk cId="1907598081" sldId="260"/>
            <ac:spMk id="12" creationId="{46C7378F-C168-4B4A-9CEC-1162CF633994}"/>
          </ac:spMkLst>
        </pc:spChg>
        <pc:spChg chg="add del mod">
          <ac:chgData name="Oluwaseyi Folorunso" userId="ab4409edcc87e26b" providerId="LiveId" clId="{EDB74D43-BD81-466E-B391-4F753BCCE4C9}" dt="2024-07-10T21:35:55.119" v="3943" actId="478"/>
          <ac:spMkLst>
            <pc:docMk/>
            <pc:sldMk cId="1907598081" sldId="260"/>
            <ac:spMk id="13" creationId="{8BA63647-C7DB-4F93-BE91-45F26E82A2DD}"/>
          </ac:spMkLst>
        </pc:spChg>
        <pc:spChg chg="add mod">
          <ac:chgData name="Oluwaseyi Folorunso" userId="ab4409edcc87e26b" providerId="LiveId" clId="{EDB74D43-BD81-466E-B391-4F753BCCE4C9}" dt="2024-07-10T19:49:57.025" v="2978" actId="767"/>
          <ac:spMkLst>
            <pc:docMk/>
            <pc:sldMk cId="1907598081" sldId="260"/>
            <ac:spMk id="14" creationId="{DA00CCCD-627E-4521-9361-B33D1A5027B1}"/>
          </ac:spMkLst>
        </pc:spChg>
        <pc:spChg chg="add mod">
          <ac:chgData name="Oluwaseyi Folorunso" userId="ab4409edcc87e26b" providerId="LiveId" clId="{EDB74D43-BD81-466E-B391-4F753BCCE4C9}" dt="2024-07-10T22:42:01.163" v="4481" actId="1076"/>
          <ac:spMkLst>
            <pc:docMk/>
            <pc:sldMk cId="1907598081" sldId="260"/>
            <ac:spMk id="15" creationId="{62D0BE57-E12F-4894-8577-1C747DF1DD64}"/>
          </ac:spMkLst>
        </pc:spChg>
        <pc:spChg chg="add del mod">
          <ac:chgData name="Oluwaseyi Folorunso" userId="ab4409edcc87e26b" providerId="LiveId" clId="{EDB74D43-BD81-466E-B391-4F753BCCE4C9}" dt="2024-07-10T21:35:25.892" v="3850" actId="478"/>
          <ac:spMkLst>
            <pc:docMk/>
            <pc:sldMk cId="1907598081" sldId="260"/>
            <ac:spMk id="16" creationId="{F77AB2E7-2934-4646-8E6C-76ACA22265D6}"/>
          </ac:spMkLst>
        </pc:spChg>
        <pc:spChg chg="del">
          <ac:chgData name="Oluwaseyi Folorunso" userId="ab4409edcc87e26b" providerId="LiveId" clId="{EDB74D43-BD81-466E-B391-4F753BCCE4C9}" dt="2024-07-10T18:55:46.382" v="2422" actId="478"/>
          <ac:spMkLst>
            <pc:docMk/>
            <pc:sldMk cId="1907598081" sldId="260"/>
            <ac:spMk id="17" creationId="{8FDE555F-4104-4ABE-A48F-9A1518D22865}"/>
          </ac:spMkLst>
        </pc:spChg>
        <pc:spChg chg="del">
          <ac:chgData name="Oluwaseyi Folorunso" userId="ab4409edcc87e26b" providerId="LiveId" clId="{EDB74D43-BD81-466E-B391-4F753BCCE4C9}" dt="2024-07-10T18:55:48.484" v="2423" actId="478"/>
          <ac:spMkLst>
            <pc:docMk/>
            <pc:sldMk cId="1907598081" sldId="260"/>
            <ac:spMk id="20" creationId="{A43E1327-634D-4E20-B7BD-F4545B55262A}"/>
          </ac:spMkLst>
        </pc:spChg>
        <pc:picChg chg="add del mod">
          <ac:chgData name="Oluwaseyi Folorunso" userId="ab4409edcc87e26b" providerId="LiveId" clId="{EDB74D43-BD81-466E-B391-4F753BCCE4C9}" dt="2024-07-10T19:35:32.760" v="2700" actId="478"/>
          <ac:picMkLst>
            <pc:docMk/>
            <pc:sldMk cId="1907598081" sldId="260"/>
            <ac:picMk id="3" creationId="{92EF3F50-845D-4661-A0C5-128C7DD413C7}"/>
          </ac:picMkLst>
        </pc:picChg>
        <pc:picChg chg="del">
          <ac:chgData name="Oluwaseyi Folorunso" userId="ab4409edcc87e26b" providerId="LiveId" clId="{EDB74D43-BD81-466E-B391-4F753BCCE4C9}" dt="2024-07-10T18:55:26.362" v="2414" actId="478"/>
          <ac:picMkLst>
            <pc:docMk/>
            <pc:sldMk cId="1907598081" sldId="260"/>
            <ac:picMk id="5" creationId="{5DEF47DD-3F2D-49B6-8151-F3E7DE654C06}"/>
          </ac:picMkLst>
        </pc:picChg>
        <pc:picChg chg="add mod">
          <ac:chgData name="Oluwaseyi Folorunso" userId="ab4409edcc87e26b" providerId="LiveId" clId="{EDB74D43-BD81-466E-B391-4F753BCCE4C9}" dt="2024-07-10T19:38:44.938" v="2713" actId="1076"/>
          <ac:picMkLst>
            <pc:docMk/>
            <pc:sldMk cId="1907598081" sldId="260"/>
            <ac:picMk id="8" creationId="{51F8239C-698D-472D-ADA5-0A2436F5A962}"/>
          </ac:picMkLst>
        </pc:picChg>
      </pc:sldChg>
      <pc:sldChg chg="addSp delSp modSp add setBg">
        <pc:chgData name="Oluwaseyi Folorunso" userId="ab4409edcc87e26b" providerId="LiveId" clId="{EDB74D43-BD81-466E-B391-4F753BCCE4C9}" dt="2024-07-10T22:52:07.050" v="4635" actId="1076"/>
        <pc:sldMkLst>
          <pc:docMk/>
          <pc:sldMk cId="778902381" sldId="261"/>
        </pc:sldMkLst>
        <pc:spChg chg="del">
          <ac:chgData name="Oluwaseyi Folorunso" userId="ab4409edcc87e26b" providerId="LiveId" clId="{EDB74D43-BD81-466E-B391-4F753BCCE4C9}" dt="2024-07-10T20:12:13.680" v="3209" actId="478"/>
          <ac:spMkLst>
            <pc:docMk/>
            <pc:sldMk cId="778902381" sldId="261"/>
            <ac:spMk id="2" creationId="{6EF418CD-6CE2-4554-9307-5BD5E86D6AF8}"/>
          </ac:spMkLst>
        </pc:spChg>
        <pc:spChg chg="del">
          <ac:chgData name="Oluwaseyi Folorunso" userId="ab4409edcc87e26b" providerId="LiveId" clId="{EDB74D43-BD81-466E-B391-4F753BCCE4C9}" dt="2024-07-10T20:12:49.312" v="3220" actId="478"/>
          <ac:spMkLst>
            <pc:docMk/>
            <pc:sldMk cId="778902381" sldId="261"/>
            <ac:spMk id="4" creationId="{F2C2E7A2-0175-4FDF-972E-6E963FAF816A}"/>
          </ac:spMkLst>
        </pc:spChg>
        <pc:spChg chg="del">
          <ac:chgData name="Oluwaseyi Folorunso" userId="ab4409edcc87e26b" providerId="LiveId" clId="{EDB74D43-BD81-466E-B391-4F753BCCE4C9}" dt="2024-07-10T20:12:47.505" v="3219" actId="478"/>
          <ac:spMkLst>
            <pc:docMk/>
            <pc:sldMk cId="778902381" sldId="261"/>
            <ac:spMk id="5" creationId="{6F956314-73B7-4E95-8A43-78BB6281B727}"/>
          </ac:spMkLst>
        </pc:spChg>
        <pc:spChg chg="del">
          <ac:chgData name="Oluwaseyi Folorunso" userId="ab4409edcc87e26b" providerId="LiveId" clId="{EDB74D43-BD81-466E-B391-4F753BCCE4C9}" dt="2024-07-10T20:12:15.683" v="3210" actId="478"/>
          <ac:spMkLst>
            <pc:docMk/>
            <pc:sldMk cId="778902381" sldId="261"/>
            <ac:spMk id="6" creationId="{E4325460-F840-4594-B30E-A7DE6D50CDDA}"/>
          </ac:spMkLst>
        </pc:spChg>
        <pc:spChg chg="del mod">
          <ac:chgData name="Oluwaseyi Folorunso" userId="ab4409edcc87e26b" providerId="LiveId" clId="{EDB74D43-BD81-466E-B391-4F753BCCE4C9}" dt="2024-07-10T20:12:32.432" v="3214" actId="478"/>
          <ac:spMkLst>
            <pc:docMk/>
            <pc:sldMk cId="778902381" sldId="261"/>
            <ac:spMk id="9" creationId="{C7940532-8429-4F06-A375-D401495E40BE}"/>
          </ac:spMkLst>
        </pc:spChg>
        <pc:spChg chg="add mod">
          <ac:chgData name="Oluwaseyi Folorunso" userId="ab4409edcc87e26b" providerId="LiveId" clId="{EDB74D43-BD81-466E-B391-4F753BCCE4C9}" dt="2024-07-10T22:52:07.050" v="4635" actId="1076"/>
          <ac:spMkLst>
            <pc:docMk/>
            <pc:sldMk cId="778902381" sldId="261"/>
            <ac:spMk id="10" creationId="{CF0F6C6C-5E0A-4D2A-8122-C9079B17EAE1}"/>
          </ac:spMkLst>
        </pc:spChg>
        <pc:spChg chg="del">
          <ac:chgData name="Oluwaseyi Folorunso" userId="ab4409edcc87e26b" providerId="LiveId" clId="{EDB74D43-BD81-466E-B391-4F753BCCE4C9}" dt="2024-07-10T20:12:37.776" v="3215" actId="478"/>
          <ac:spMkLst>
            <pc:docMk/>
            <pc:sldMk cId="778902381" sldId="261"/>
            <ac:spMk id="11" creationId="{545892A1-1BE7-4485-8F52-CD690A1A8BA2}"/>
          </ac:spMkLst>
        </pc:spChg>
        <pc:spChg chg="add mod">
          <ac:chgData name="Oluwaseyi Folorunso" userId="ab4409edcc87e26b" providerId="LiveId" clId="{EDB74D43-BD81-466E-B391-4F753BCCE4C9}" dt="2024-07-10T22:51:58.101" v="4634" actId="14100"/>
          <ac:spMkLst>
            <pc:docMk/>
            <pc:sldMk cId="778902381" sldId="261"/>
            <ac:spMk id="12" creationId="{3FA0FB70-F90A-497D-9841-66CB180CF3A0}"/>
          </ac:spMkLst>
        </pc:spChg>
        <pc:spChg chg="del">
          <ac:chgData name="Oluwaseyi Folorunso" userId="ab4409edcc87e26b" providerId="LiveId" clId="{EDB74D43-BD81-466E-B391-4F753BCCE4C9}" dt="2024-07-10T20:12:39.646" v="3216" actId="478"/>
          <ac:spMkLst>
            <pc:docMk/>
            <pc:sldMk cId="778902381" sldId="261"/>
            <ac:spMk id="13" creationId="{8BA63647-C7DB-4F93-BE91-45F26E82A2DD}"/>
          </ac:spMkLst>
        </pc:spChg>
        <pc:spChg chg="del">
          <ac:chgData name="Oluwaseyi Folorunso" userId="ab4409edcc87e26b" providerId="LiveId" clId="{EDB74D43-BD81-466E-B391-4F753BCCE4C9}" dt="2024-07-10T20:12:41.649" v="3217" actId="478"/>
          <ac:spMkLst>
            <pc:docMk/>
            <pc:sldMk cId="778902381" sldId="261"/>
            <ac:spMk id="15" creationId="{62D0BE57-E12F-4894-8577-1C747DF1DD64}"/>
          </ac:spMkLst>
        </pc:spChg>
        <pc:spChg chg="del">
          <ac:chgData name="Oluwaseyi Folorunso" userId="ab4409edcc87e26b" providerId="LiveId" clId="{EDB74D43-BD81-466E-B391-4F753BCCE4C9}" dt="2024-07-10T20:12:43.506" v="3218" actId="478"/>
          <ac:spMkLst>
            <pc:docMk/>
            <pc:sldMk cId="778902381" sldId="261"/>
            <ac:spMk id="16" creationId="{F77AB2E7-2934-4646-8E6C-76ACA22265D6}"/>
          </ac:spMkLst>
        </pc:spChg>
        <pc:picChg chg="add mod">
          <ac:chgData name="Oluwaseyi Folorunso" userId="ab4409edcc87e26b" providerId="LiveId" clId="{EDB74D43-BD81-466E-B391-4F753BCCE4C9}" dt="2024-07-10T20:18:27.785" v="3222" actId="1076"/>
          <ac:picMkLst>
            <pc:docMk/>
            <pc:sldMk cId="778902381" sldId="261"/>
            <ac:picMk id="7" creationId="{E3DDEB59-DA13-4C4C-AD6B-8D74B6C4C535}"/>
          </ac:picMkLst>
        </pc:picChg>
        <pc:picChg chg="del">
          <ac:chgData name="Oluwaseyi Folorunso" userId="ab4409edcc87e26b" providerId="LiveId" clId="{EDB74D43-BD81-466E-B391-4F753BCCE4C9}" dt="2024-07-10T20:12:08.568" v="3208" actId="478"/>
          <ac:picMkLst>
            <pc:docMk/>
            <pc:sldMk cId="778902381" sldId="261"/>
            <ac:picMk id="8" creationId="{51F8239C-698D-472D-ADA5-0A2436F5A962}"/>
          </ac:picMkLst>
        </pc:picChg>
      </pc:sldChg>
      <pc:sldChg chg="addSp delSp modSp add ord">
        <pc:chgData name="Oluwaseyi Folorunso" userId="ab4409edcc87e26b" providerId="LiveId" clId="{EDB74D43-BD81-466E-B391-4F753BCCE4C9}" dt="2024-07-10T23:03:32.901" v="4737"/>
        <pc:sldMkLst>
          <pc:docMk/>
          <pc:sldMk cId="1477728183" sldId="262"/>
        </pc:sldMkLst>
        <pc:spChg chg="del">
          <ac:chgData name="Oluwaseyi Folorunso" userId="ab4409edcc87e26b" providerId="LiveId" clId="{EDB74D43-BD81-466E-B391-4F753BCCE4C9}" dt="2024-07-10T23:02:12.793" v="4723" actId="478"/>
          <ac:spMkLst>
            <pc:docMk/>
            <pc:sldMk cId="1477728183" sldId="262"/>
            <ac:spMk id="2" creationId="{FC7B8B59-E131-422A-A3E8-9BACB19937E4}"/>
          </ac:spMkLst>
        </pc:spChg>
        <pc:spChg chg="del mod">
          <ac:chgData name="Oluwaseyi Folorunso" userId="ab4409edcc87e26b" providerId="LiveId" clId="{EDB74D43-BD81-466E-B391-4F753BCCE4C9}" dt="2024-07-10T23:02:44.353" v="4731" actId="478"/>
          <ac:spMkLst>
            <pc:docMk/>
            <pc:sldMk cId="1477728183" sldId="262"/>
            <ac:spMk id="16" creationId="{B403C407-97D0-4D78-A53F-02DBD9042173}"/>
          </ac:spMkLst>
        </pc:spChg>
        <pc:spChg chg="del">
          <ac:chgData name="Oluwaseyi Folorunso" userId="ab4409edcc87e26b" providerId="LiveId" clId="{EDB74D43-BD81-466E-B391-4F753BCCE4C9}" dt="2024-07-10T23:01:48.118" v="4719" actId="478"/>
          <ac:spMkLst>
            <pc:docMk/>
            <pc:sldMk cId="1477728183" sldId="262"/>
            <ac:spMk id="17" creationId="{C2C0820F-A767-4CA3-9DCA-AFE41A16452F}"/>
          </ac:spMkLst>
        </pc:spChg>
        <pc:spChg chg="del">
          <ac:chgData name="Oluwaseyi Folorunso" userId="ab4409edcc87e26b" providerId="LiveId" clId="{EDB74D43-BD81-466E-B391-4F753BCCE4C9}" dt="2024-07-10T23:01:11.050" v="4713" actId="478"/>
          <ac:spMkLst>
            <pc:docMk/>
            <pc:sldMk cId="1477728183" sldId="262"/>
            <ac:spMk id="18" creationId="{D2555FBC-6FFB-4C1B-8CBA-F737D1A2B27A}"/>
          </ac:spMkLst>
        </pc:spChg>
        <pc:spChg chg="del">
          <ac:chgData name="Oluwaseyi Folorunso" userId="ab4409edcc87e26b" providerId="LiveId" clId="{EDB74D43-BD81-466E-B391-4F753BCCE4C9}" dt="2024-07-10T23:00:26.474" v="4710" actId="478"/>
          <ac:spMkLst>
            <pc:docMk/>
            <pc:sldMk cId="1477728183" sldId="262"/>
            <ac:spMk id="23" creationId="{A881D4D1-AA17-4B2D-B2E5-7DA17B6D8860}"/>
          </ac:spMkLst>
        </pc:spChg>
        <pc:spChg chg="del">
          <ac:chgData name="Oluwaseyi Folorunso" userId="ab4409edcc87e26b" providerId="LiveId" clId="{EDB74D43-BD81-466E-B391-4F753BCCE4C9}" dt="2024-07-10T22:59:25.907" v="4702" actId="478"/>
          <ac:spMkLst>
            <pc:docMk/>
            <pc:sldMk cId="1477728183" sldId="262"/>
            <ac:spMk id="26" creationId="{B8AA54AE-DD1C-463F-8DA0-223C6426BE84}"/>
          </ac:spMkLst>
        </pc:spChg>
        <pc:spChg chg="mod">
          <ac:chgData name="Oluwaseyi Folorunso" userId="ab4409edcc87e26b" providerId="LiveId" clId="{EDB74D43-BD81-466E-B391-4F753BCCE4C9}" dt="2024-07-10T23:02:10.042" v="4722" actId="1076"/>
          <ac:spMkLst>
            <pc:docMk/>
            <pc:sldMk cId="1477728183" sldId="262"/>
            <ac:spMk id="27" creationId="{ED051795-4A14-454F-9FEC-DB687E9357E6}"/>
          </ac:spMkLst>
        </pc:spChg>
        <pc:spChg chg="add del mod">
          <ac:chgData name="Oluwaseyi Folorunso" userId="ab4409edcc87e26b" providerId="LiveId" clId="{EDB74D43-BD81-466E-B391-4F753BCCE4C9}" dt="2024-07-10T23:02:50.332" v="4732" actId="1076"/>
          <ac:spMkLst>
            <pc:docMk/>
            <pc:sldMk cId="1477728183" sldId="262"/>
            <ac:spMk id="28" creationId="{6AB8D050-0B3B-4050-B3EC-C493D060E23A}"/>
          </ac:spMkLst>
        </pc:spChg>
        <pc:spChg chg="mod">
          <ac:chgData name="Oluwaseyi Folorunso" userId="ab4409edcc87e26b" providerId="LiveId" clId="{EDB74D43-BD81-466E-B391-4F753BCCE4C9}" dt="2024-07-10T23:03:22.327" v="4736" actId="1076"/>
          <ac:spMkLst>
            <pc:docMk/>
            <pc:sldMk cId="1477728183" sldId="262"/>
            <ac:spMk id="29" creationId="{8D591EE1-770D-4DBE-8334-7136F0CF3F6D}"/>
          </ac:spMkLst>
        </pc:spChg>
        <pc:spChg chg="mod">
          <ac:chgData name="Oluwaseyi Folorunso" userId="ab4409edcc87e26b" providerId="LiveId" clId="{EDB74D43-BD81-466E-B391-4F753BCCE4C9}" dt="2024-07-10T23:03:04.790" v="4734" actId="1076"/>
          <ac:spMkLst>
            <pc:docMk/>
            <pc:sldMk cId="1477728183" sldId="262"/>
            <ac:spMk id="30" creationId="{C3A741DA-E102-46B8-8173-EAE5CAAE7B43}"/>
          </ac:spMkLst>
        </pc:spChg>
        <pc:spChg chg="mod">
          <ac:chgData name="Oluwaseyi Folorunso" userId="ab4409edcc87e26b" providerId="LiveId" clId="{EDB74D43-BD81-466E-B391-4F753BCCE4C9}" dt="2024-07-10T23:02:04.309" v="4721" actId="1076"/>
          <ac:spMkLst>
            <pc:docMk/>
            <pc:sldMk cId="1477728183" sldId="262"/>
            <ac:spMk id="31" creationId="{43CCDC51-68B9-4999-8853-A443C4752845}"/>
          </ac:spMkLst>
        </pc:spChg>
        <pc:spChg chg="mod">
          <ac:chgData name="Oluwaseyi Folorunso" userId="ab4409edcc87e26b" providerId="LiveId" clId="{EDB74D43-BD81-466E-B391-4F753BCCE4C9}" dt="2024-07-10T23:01:34.275" v="4717" actId="1076"/>
          <ac:spMkLst>
            <pc:docMk/>
            <pc:sldMk cId="1477728183" sldId="262"/>
            <ac:spMk id="32" creationId="{1188D109-4821-40EF-A1FF-8B53EEAE2299}"/>
          </ac:spMkLst>
        </pc:spChg>
        <pc:spChg chg="mod">
          <ac:chgData name="Oluwaseyi Folorunso" userId="ab4409edcc87e26b" providerId="LiveId" clId="{EDB74D43-BD81-466E-B391-4F753BCCE4C9}" dt="2024-07-10T23:00:23.467" v="4709" actId="1076"/>
          <ac:spMkLst>
            <pc:docMk/>
            <pc:sldMk cId="1477728183" sldId="262"/>
            <ac:spMk id="33" creationId="{F4D8624C-52EE-4C77-BE56-AB08D0B44A78}"/>
          </ac:spMkLst>
        </pc:spChg>
        <pc:spChg chg="mod">
          <ac:chgData name="Oluwaseyi Folorunso" userId="ab4409edcc87e26b" providerId="LiveId" clId="{EDB74D43-BD81-466E-B391-4F753BCCE4C9}" dt="2024-07-10T22:59:49.241" v="4704" actId="255"/>
          <ac:spMkLst>
            <pc:docMk/>
            <pc:sldMk cId="1477728183" sldId="262"/>
            <ac:spMk id="34" creationId="{DF325254-1F04-401D-8793-39512C95B22F}"/>
          </ac:spMkLst>
        </pc:spChg>
        <pc:spChg chg="del">
          <ac:chgData name="Oluwaseyi Folorunso" userId="ab4409edcc87e26b" providerId="LiveId" clId="{EDB74D43-BD81-466E-B391-4F753BCCE4C9}" dt="2024-07-10T22:58:26.339" v="4689" actId="478"/>
          <ac:spMkLst>
            <pc:docMk/>
            <pc:sldMk cId="1477728183" sldId="262"/>
            <ac:spMk id="35" creationId="{AB74AD75-E9A8-4336-93E7-06D1A39FE89F}"/>
          </ac:spMkLst>
        </pc:spChg>
        <pc:spChg chg="mod">
          <ac:chgData name="Oluwaseyi Folorunso" userId="ab4409edcc87e26b" providerId="LiveId" clId="{EDB74D43-BD81-466E-B391-4F753BCCE4C9}" dt="2024-07-10T23:01:44.782" v="4718" actId="1076"/>
          <ac:spMkLst>
            <pc:docMk/>
            <pc:sldMk cId="1477728183" sldId="262"/>
            <ac:spMk id="36" creationId="{242098ED-2039-4BB5-9445-22CBE7ADD9B2}"/>
          </ac:spMkLst>
        </pc:spChg>
        <pc:spChg chg="del mod">
          <ac:chgData name="Oluwaseyi Folorunso" userId="ab4409edcc87e26b" providerId="LiveId" clId="{EDB74D43-BD81-466E-B391-4F753BCCE4C9}" dt="2024-07-10T22:58:23.994" v="4688" actId="478"/>
          <ac:spMkLst>
            <pc:docMk/>
            <pc:sldMk cId="1477728183" sldId="262"/>
            <ac:spMk id="37" creationId="{35882F9A-B9B5-4AF4-9ADA-1F6D020B9805}"/>
          </ac:spMkLst>
        </pc:spChg>
        <pc:spChg chg="del">
          <ac:chgData name="Oluwaseyi Folorunso" userId="ab4409edcc87e26b" providerId="LiveId" clId="{EDB74D43-BD81-466E-B391-4F753BCCE4C9}" dt="2024-07-10T22:58:36.460" v="4692" actId="478"/>
          <ac:spMkLst>
            <pc:docMk/>
            <pc:sldMk cId="1477728183" sldId="262"/>
            <ac:spMk id="38" creationId="{42111522-A854-450A-9F46-0EE17CFBE3CB}"/>
          </ac:spMkLst>
        </pc:spChg>
        <pc:spChg chg="del mod">
          <ac:chgData name="Oluwaseyi Folorunso" userId="ab4409edcc87e26b" providerId="LiveId" clId="{EDB74D43-BD81-466E-B391-4F753BCCE4C9}" dt="2024-07-10T22:58:43.755" v="4694" actId="478"/>
          <ac:spMkLst>
            <pc:docMk/>
            <pc:sldMk cId="1477728183" sldId="262"/>
            <ac:spMk id="39" creationId="{9AF8616A-BA01-48CE-AA92-2AD152290758}"/>
          </ac:spMkLst>
        </pc:spChg>
        <pc:spChg chg="del mod">
          <ac:chgData name="Oluwaseyi Folorunso" userId="ab4409edcc87e26b" providerId="LiveId" clId="{EDB74D43-BD81-466E-B391-4F753BCCE4C9}" dt="2024-07-10T22:58:58.898" v="4698" actId="478"/>
          <ac:spMkLst>
            <pc:docMk/>
            <pc:sldMk cId="1477728183" sldId="262"/>
            <ac:spMk id="40" creationId="{D0270C44-6C4D-4848-94FC-47B6E09F0634}"/>
          </ac:spMkLst>
        </pc:spChg>
        <pc:spChg chg="del mod">
          <ac:chgData name="Oluwaseyi Folorunso" userId="ab4409edcc87e26b" providerId="LiveId" clId="{EDB74D43-BD81-466E-B391-4F753BCCE4C9}" dt="2024-07-10T22:58:34.158" v="4691" actId="478"/>
          <ac:spMkLst>
            <pc:docMk/>
            <pc:sldMk cId="1477728183" sldId="262"/>
            <ac:spMk id="41" creationId="{9854109A-6249-4381-9073-A68BAC919E95}"/>
          </ac:spMkLst>
        </pc:spChg>
        <pc:spChg chg="del">
          <ac:chgData name="Oluwaseyi Folorunso" userId="ab4409edcc87e26b" providerId="LiveId" clId="{EDB74D43-BD81-466E-B391-4F753BCCE4C9}" dt="2024-07-10T22:58:47.056" v="4695" actId="478"/>
          <ac:spMkLst>
            <pc:docMk/>
            <pc:sldMk cId="1477728183" sldId="262"/>
            <ac:spMk id="42" creationId="{47C54916-A8BB-41E6-8B96-E4C8D4952397}"/>
          </ac:spMkLst>
        </pc:spChg>
        <pc:spChg chg="del">
          <ac:chgData name="Oluwaseyi Folorunso" userId="ab4409edcc87e26b" providerId="LiveId" clId="{EDB74D43-BD81-466E-B391-4F753BCCE4C9}" dt="2024-07-10T22:58:49.794" v="4696" actId="478"/>
          <ac:spMkLst>
            <pc:docMk/>
            <pc:sldMk cId="1477728183" sldId="262"/>
            <ac:spMk id="43" creationId="{BBE30A86-1A61-45D9-8762-5A2C3D1FBD11}"/>
          </ac:spMkLst>
        </pc:spChg>
        <pc:spChg chg="mod">
          <ac:chgData name="Oluwaseyi Folorunso" userId="ab4409edcc87e26b" providerId="LiveId" clId="{EDB74D43-BD81-466E-B391-4F753BCCE4C9}" dt="2024-07-10T23:01:01.703" v="4712" actId="1076"/>
          <ac:spMkLst>
            <pc:docMk/>
            <pc:sldMk cId="1477728183" sldId="262"/>
            <ac:spMk id="44" creationId="{BFF61647-0D15-4BE5-89CA-69A5B997F5D5}"/>
          </ac:spMkLst>
        </pc:spChg>
        <pc:spChg chg="mod">
          <ac:chgData name="Oluwaseyi Folorunso" userId="ab4409edcc87e26b" providerId="LiveId" clId="{EDB74D43-BD81-466E-B391-4F753BCCE4C9}" dt="2024-07-10T23:00:04.844" v="4707" actId="1076"/>
          <ac:spMkLst>
            <pc:docMk/>
            <pc:sldMk cId="1477728183" sldId="262"/>
            <ac:spMk id="45" creationId="{73882F49-CBC9-4174-A404-0397ECF91CE0}"/>
          </ac:spMkLst>
        </pc:spChg>
        <pc:spChg chg="mod">
          <ac:chgData name="Oluwaseyi Folorunso" userId="ab4409edcc87e26b" providerId="LiveId" clId="{EDB74D43-BD81-466E-B391-4F753BCCE4C9}" dt="2024-07-10T22:59:16.940" v="4701" actId="1076"/>
          <ac:spMkLst>
            <pc:docMk/>
            <pc:sldMk cId="1477728183" sldId="262"/>
            <ac:spMk id="46" creationId="{C5908EE7-0451-4943-9FF4-D6D127043116}"/>
          </ac:spMkLst>
        </pc:spChg>
      </pc:sldChg>
      <pc:sldChg chg="addSp delSp modSp add setBg">
        <pc:chgData name="Oluwaseyi Folorunso" userId="ab4409edcc87e26b" providerId="LiveId" clId="{EDB74D43-BD81-466E-B391-4F753BCCE4C9}" dt="2024-07-10T22:52:44.283" v="4638" actId="1076"/>
        <pc:sldMkLst>
          <pc:docMk/>
          <pc:sldMk cId="519301692" sldId="263"/>
        </pc:sldMkLst>
        <pc:spChg chg="add mod">
          <ac:chgData name="Oluwaseyi Folorunso" userId="ab4409edcc87e26b" providerId="LiveId" clId="{EDB74D43-BD81-466E-B391-4F753BCCE4C9}" dt="2024-07-10T22:52:44.283" v="4638" actId="1076"/>
          <ac:spMkLst>
            <pc:docMk/>
            <pc:sldMk cId="519301692" sldId="263"/>
            <ac:spMk id="4" creationId="{0CB8B658-022F-4D63-996A-24EC45A3F94A}"/>
          </ac:spMkLst>
        </pc:spChg>
        <pc:spChg chg="add mod">
          <ac:chgData name="Oluwaseyi Folorunso" userId="ab4409edcc87e26b" providerId="LiveId" clId="{EDB74D43-BD81-466E-B391-4F753BCCE4C9}" dt="2024-07-10T22:52:26.351" v="4637" actId="14100"/>
          <ac:spMkLst>
            <pc:docMk/>
            <pc:sldMk cId="519301692" sldId="263"/>
            <ac:spMk id="5" creationId="{87BA7391-0D33-4A81-9D2F-686D434F758B}"/>
          </ac:spMkLst>
        </pc:spChg>
        <pc:spChg chg="del">
          <ac:chgData name="Oluwaseyi Folorunso" userId="ab4409edcc87e26b" providerId="LiveId" clId="{EDB74D43-BD81-466E-B391-4F753BCCE4C9}" dt="2024-07-10T21:45:51.615" v="4191" actId="478"/>
          <ac:spMkLst>
            <pc:docMk/>
            <pc:sldMk cId="519301692" sldId="263"/>
            <ac:spMk id="10" creationId="{CF0F6C6C-5E0A-4D2A-8122-C9079B17EAE1}"/>
          </ac:spMkLst>
        </pc:spChg>
        <pc:picChg chg="add mod">
          <ac:chgData name="Oluwaseyi Folorunso" userId="ab4409edcc87e26b" providerId="LiveId" clId="{EDB74D43-BD81-466E-B391-4F753BCCE4C9}" dt="2024-07-10T21:48:51.207" v="4193" actId="1076"/>
          <ac:picMkLst>
            <pc:docMk/>
            <pc:sldMk cId="519301692" sldId="263"/>
            <ac:picMk id="3" creationId="{8F07B3AD-20F7-435D-BCF2-90CB768C651C}"/>
          </ac:picMkLst>
        </pc:picChg>
        <pc:picChg chg="del">
          <ac:chgData name="Oluwaseyi Folorunso" userId="ab4409edcc87e26b" providerId="LiveId" clId="{EDB74D43-BD81-466E-B391-4F753BCCE4C9}" dt="2024-07-10T21:45:48.101" v="4190" actId="478"/>
          <ac:picMkLst>
            <pc:docMk/>
            <pc:sldMk cId="519301692" sldId="263"/>
            <ac:picMk id="7" creationId="{E3DDEB59-DA13-4C4C-AD6B-8D74B6C4C535}"/>
          </ac:picMkLst>
        </pc:picChg>
      </pc:sldChg>
      <pc:sldChg chg="addSp delSp modSp add setBg">
        <pc:chgData name="Oluwaseyi Folorunso" userId="ab4409edcc87e26b" providerId="LiveId" clId="{EDB74D43-BD81-466E-B391-4F753BCCE4C9}" dt="2024-07-10T22:53:21.021" v="4642" actId="14100"/>
        <pc:sldMkLst>
          <pc:docMk/>
          <pc:sldMk cId="2929568514" sldId="264"/>
        </pc:sldMkLst>
        <pc:spChg chg="add mod">
          <ac:chgData name="Oluwaseyi Folorunso" userId="ab4409edcc87e26b" providerId="LiveId" clId="{EDB74D43-BD81-466E-B391-4F753BCCE4C9}" dt="2024-07-10T22:53:01.154" v="4639" actId="1076"/>
          <ac:spMkLst>
            <pc:docMk/>
            <pc:sldMk cId="2929568514" sldId="264"/>
            <ac:spMk id="5" creationId="{BEF78D51-3FA1-4740-A663-6E284764A598}"/>
          </ac:spMkLst>
        </pc:spChg>
        <pc:spChg chg="add mod">
          <ac:chgData name="Oluwaseyi Folorunso" userId="ab4409edcc87e26b" providerId="LiveId" clId="{EDB74D43-BD81-466E-B391-4F753BCCE4C9}" dt="2024-07-10T22:53:21.021" v="4642" actId="14100"/>
          <ac:spMkLst>
            <pc:docMk/>
            <pc:sldMk cId="2929568514" sldId="264"/>
            <ac:spMk id="8" creationId="{9319A27B-8CBB-45B3-AADF-4A7E2A142F91}"/>
          </ac:spMkLst>
        </pc:spChg>
        <pc:picChg chg="del">
          <ac:chgData name="Oluwaseyi Folorunso" userId="ab4409edcc87e26b" providerId="LiveId" clId="{EDB74D43-BD81-466E-B391-4F753BCCE4C9}" dt="2024-07-10T21:49:05.149" v="4196" actId="478"/>
          <ac:picMkLst>
            <pc:docMk/>
            <pc:sldMk cId="2929568514" sldId="264"/>
            <ac:picMk id="3" creationId="{8F07B3AD-20F7-435D-BCF2-90CB768C651C}"/>
          </ac:picMkLst>
        </pc:picChg>
        <pc:picChg chg="add del mod">
          <ac:chgData name="Oluwaseyi Folorunso" userId="ab4409edcc87e26b" providerId="LiveId" clId="{EDB74D43-BD81-466E-B391-4F753BCCE4C9}" dt="2024-07-10T22:08:59.130" v="4430" actId="478"/>
          <ac:picMkLst>
            <pc:docMk/>
            <pc:sldMk cId="2929568514" sldId="264"/>
            <ac:picMk id="4" creationId="{C8820C82-63A7-4D78-B6B4-0C4ABC85D5F4}"/>
          </ac:picMkLst>
        </pc:picChg>
        <pc:picChg chg="add mod">
          <ac:chgData name="Oluwaseyi Folorunso" userId="ab4409edcc87e26b" providerId="LiveId" clId="{EDB74D43-BD81-466E-B391-4F753BCCE4C9}" dt="2024-07-10T22:49:46.622" v="4598" actId="14100"/>
          <ac:picMkLst>
            <pc:docMk/>
            <pc:sldMk cId="2929568514" sldId="264"/>
            <ac:picMk id="7" creationId="{3B1F8057-5485-450F-93E8-2EFE124A30DD}"/>
          </ac:picMkLst>
        </pc:picChg>
      </pc:sldChg>
      <pc:sldChg chg="addSp delSp modSp add">
        <pc:chgData name="Oluwaseyi Folorunso" userId="ab4409edcc87e26b" providerId="LiveId" clId="{EDB74D43-BD81-466E-B391-4F753BCCE4C9}" dt="2024-07-10T22:53:43.384" v="4645" actId="1076"/>
        <pc:sldMkLst>
          <pc:docMk/>
          <pc:sldMk cId="4011274926" sldId="265"/>
        </pc:sldMkLst>
        <pc:spChg chg="del mod">
          <ac:chgData name="Oluwaseyi Folorunso" userId="ab4409edcc87e26b" providerId="LiveId" clId="{EDB74D43-BD81-466E-B391-4F753BCCE4C9}" dt="2024-07-10T22:02:46.317" v="4428" actId="478"/>
          <ac:spMkLst>
            <pc:docMk/>
            <pc:sldMk cId="4011274926" sldId="265"/>
            <ac:spMk id="5" creationId="{BEF78D51-3FA1-4740-A663-6E284764A598}"/>
          </ac:spMkLst>
        </pc:spChg>
        <pc:picChg chg="add del mod">
          <ac:chgData name="Oluwaseyi Folorunso" userId="ab4409edcc87e26b" providerId="LiveId" clId="{EDB74D43-BD81-466E-B391-4F753BCCE4C9}" dt="2024-07-10T22:28:36.560" v="4445" actId="478"/>
          <ac:picMkLst>
            <pc:docMk/>
            <pc:sldMk cId="4011274926" sldId="265"/>
            <ac:picMk id="3" creationId="{57BD3FF8-3D9A-4B37-AFAA-3E3A25BB1EF8}"/>
          </ac:picMkLst>
        </pc:picChg>
        <pc:picChg chg="del">
          <ac:chgData name="Oluwaseyi Folorunso" userId="ab4409edcc87e26b" providerId="LiveId" clId="{EDB74D43-BD81-466E-B391-4F753BCCE4C9}" dt="2024-07-10T22:02:41.129" v="4425" actId="478"/>
          <ac:picMkLst>
            <pc:docMk/>
            <pc:sldMk cId="4011274926" sldId="265"/>
            <ac:picMk id="4" creationId="{C8820C82-63A7-4D78-B6B4-0C4ABC85D5F4}"/>
          </ac:picMkLst>
        </pc:picChg>
        <pc:picChg chg="add del mod">
          <ac:chgData name="Oluwaseyi Folorunso" userId="ab4409edcc87e26b" providerId="LiveId" clId="{EDB74D43-BD81-466E-B391-4F753BCCE4C9}" dt="2024-07-10T22:34:21.392" v="4449" actId="478"/>
          <ac:picMkLst>
            <pc:docMk/>
            <pc:sldMk cId="4011274926" sldId="265"/>
            <ac:picMk id="7" creationId="{578F944F-7CDB-45E2-8928-B4812C8EA609}"/>
          </ac:picMkLst>
        </pc:picChg>
        <pc:picChg chg="add mod">
          <ac:chgData name="Oluwaseyi Folorunso" userId="ab4409edcc87e26b" providerId="LiveId" clId="{EDB74D43-BD81-466E-B391-4F753BCCE4C9}" dt="2024-07-10T22:53:37.488" v="4644" actId="1076"/>
          <ac:picMkLst>
            <pc:docMk/>
            <pc:sldMk cId="4011274926" sldId="265"/>
            <ac:picMk id="9" creationId="{237AAC36-D429-449B-A71E-CBBE9795C681}"/>
          </ac:picMkLst>
        </pc:picChg>
        <pc:picChg chg="add mod">
          <ac:chgData name="Oluwaseyi Folorunso" userId="ab4409edcc87e26b" providerId="LiveId" clId="{EDB74D43-BD81-466E-B391-4F753BCCE4C9}" dt="2024-07-10T22:53:43.384" v="4645" actId="1076"/>
          <ac:picMkLst>
            <pc:docMk/>
            <pc:sldMk cId="4011274926" sldId="265"/>
            <ac:picMk id="11" creationId="{BEB2740C-57FF-4517-A6D3-797280A93D0D}"/>
          </ac:picMkLst>
        </pc:picChg>
      </pc:sldChg>
      <pc:sldChg chg="addSp delSp modSp add ord setBg">
        <pc:chgData name="Oluwaseyi Folorunso" userId="ab4409edcc87e26b" providerId="LiveId" clId="{EDB74D43-BD81-466E-B391-4F753BCCE4C9}" dt="2024-07-10T23:00:39.838" v="4711"/>
        <pc:sldMkLst>
          <pc:docMk/>
          <pc:sldMk cId="761909980" sldId="266"/>
        </pc:sldMkLst>
        <pc:picChg chg="del">
          <ac:chgData name="Oluwaseyi Folorunso" userId="ab4409edcc87e26b" providerId="LiveId" clId="{EDB74D43-BD81-466E-B391-4F753BCCE4C9}" dt="2024-07-10T22:16:39.487" v="4437" actId="478"/>
          <ac:picMkLst>
            <pc:docMk/>
            <pc:sldMk cId="761909980" sldId="266"/>
            <ac:picMk id="3" creationId="{57BD3FF8-3D9A-4B37-AFAA-3E3A25BB1EF8}"/>
          </ac:picMkLst>
        </pc:picChg>
        <pc:picChg chg="add mod">
          <ac:chgData name="Oluwaseyi Folorunso" userId="ab4409edcc87e26b" providerId="LiveId" clId="{EDB74D43-BD81-466E-B391-4F753BCCE4C9}" dt="2024-07-10T22:57:22.693" v="4686" actId="208"/>
          <ac:picMkLst>
            <pc:docMk/>
            <pc:sldMk cId="761909980" sldId="266"/>
            <ac:picMk id="4" creationId="{1A1C98CC-F142-436A-9A18-DEB0EADA8365}"/>
          </ac:picMkLst>
        </pc:picChg>
      </pc:sldChg>
      <pc:sldChg chg="addSp delSp modSp add setBg">
        <pc:chgData name="Oluwaseyi Folorunso" userId="ab4409edcc87e26b" providerId="LiveId" clId="{EDB74D43-BD81-466E-B391-4F753BCCE4C9}" dt="2024-07-10T22:56:47.877" v="4684" actId="1076"/>
        <pc:sldMkLst>
          <pc:docMk/>
          <pc:sldMk cId="19757895" sldId="267"/>
        </pc:sldMkLst>
        <pc:spChg chg="add mod">
          <ac:chgData name="Oluwaseyi Folorunso" userId="ab4409edcc87e26b" providerId="LiveId" clId="{EDB74D43-BD81-466E-B391-4F753BCCE4C9}" dt="2024-07-10T22:55:36.063" v="4681" actId="14100"/>
          <ac:spMkLst>
            <pc:docMk/>
            <pc:sldMk cId="19757895" sldId="267"/>
            <ac:spMk id="5" creationId="{6F701735-C365-4B85-A8B9-BFB007DE4F48}"/>
          </ac:spMkLst>
        </pc:spChg>
        <pc:picChg chg="add mod">
          <ac:chgData name="Oluwaseyi Folorunso" userId="ab4409edcc87e26b" providerId="LiveId" clId="{EDB74D43-BD81-466E-B391-4F753BCCE4C9}" dt="2024-07-10T22:56:47.877" v="4684" actId="1076"/>
          <ac:picMkLst>
            <pc:docMk/>
            <pc:sldMk cId="19757895" sldId="267"/>
            <ac:picMk id="3" creationId="{66CFE2E2-F038-4157-B466-B50126B3F765}"/>
          </ac:picMkLst>
        </pc:picChg>
        <pc:picChg chg="del">
          <ac:chgData name="Oluwaseyi Folorunso" userId="ab4409edcc87e26b" providerId="LiveId" clId="{EDB74D43-BD81-466E-B391-4F753BCCE4C9}" dt="2024-07-10T22:25:05.898" v="4444" actId="478"/>
          <ac:picMkLst>
            <pc:docMk/>
            <pc:sldMk cId="19757895" sldId="267"/>
            <ac:picMk id="4" creationId="{1A1C98CC-F142-436A-9A18-DEB0EADA836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E9D4-355D-4A53-915B-49EC47981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C73643-5581-4983-BD6A-FF9278137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908B0D-116A-4B72-A983-11ABEC92144D}"/>
              </a:ext>
            </a:extLst>
          </p:cNvPr>
          <p:cNvSpPr>
            <a:spLocks noGrp="1"/>
          </p:cNvSpPr>
          <p:nvPr>
            <p:ph type="dt" sz="half" idx="10"/>
          </p:nvPr>
        </p:nvSpPr>
        <p:spPr/>
        <p:txBody>
          <a:bodyPr/>
          <a:lstStyle/>
          <a:p>
            <a:fld id="{4D76492E-2F91-4EC2-8AEE-939A83046A06}" type="datetimeFigureOut">
              <a:rPr lang="en-US" smtClean="0"/>
              <a:t>7/11/2024</a:t>
            </a:fld>
            <a:endParaRPr lang="en-US"/>
          </a:p>
        </p:txBody>
      </p:sp>
      <p:sp>
        <p:nvSpPr>
          <p:cNvPr id="5" name="Footer Placeholder 4">
            <a:extLst>
              <a:ext uri="{FF2B5EF4-FFF2-40B4-BE49-F238E27FC236}">
                <a16:creationId xmlns:a16="http://schemas.microsoft.com/office/drawing/2014/main" id="{7732F936-DC52-4F68-A6CB-0DB463A88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7EE6D-1844-4E40-BA8A-0498CED6378C}"/>
              </a:ext>
            </a:extLst>
          </p:cNvPr>
          <p:cNvSpPr>
            <a:spLocks noGrp="1"/>
          </p:cNvSpPr>
          <p:nvPr>
            <p:ph type="sldNum" sz="quarter" idx="12"/>
          </p:nvPr>
        </p:nvSpPr>
        <p:spPr/>
        <p:txBody>
          <a:bodyPr/>
          <a:lstStyle/>
          <a:p>
            <a:fld id="{1F5B2781-2964-4363-8202-BCA97348C561}" type="slidenum">
              <a:rPr lang="en-US" smtClean="0"/>
              <a:t>‹#›</a:t>
            </a:fld>
            <a:endParaRPr lang="en-US"/>
          </a:p>
        </p:txBody>
      </p:sp>
    </p:spTree>
    <p:extLst>
      <p:ext uri="{BB962C8B-B14F-4D97-AF65-F5344CB8AC3E}">
        <p14:creationId xmlns:p14="http://schemas.microsoft.com/office/powerpoint/2010/main" val="261665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380E-73A5-4C0F-A83D-3D9413AF10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F37E5E-E594-4AC6-82DA-2FAD27344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07600-57F1-4891-A273-C85A3E6721AC}"/>
              </a:ext>
            </a:extLst>
          </p:cNvPr>
          <p:cNvSpPr>
            <a:spLocks noGrp="1"/>
          </p:cNvSpPr>
          <p:nvPr>
            <p:ph type="dt" sz="half" idx="10"/>
          </p:nvPr>
        </p:nvSpPr>
        <p:spPr/>
        <p:txBody>
          <a:bodyPr/>
          <a:lstStyle/>
          <a:p>
            <a:fld id="{4D76492E-2F91-4EC2-8AEE-939A83046A06}" type="datetimeFigureOut">
              <a:rPr lang="en-US" smtClean="0"/>
              <a:t>7/11/2024</a:t>
            </a:fld>
            <a:endParaRPr lang="en-US"/>
          </a:p>
        </p:txBody>
      </p:sp>
      <p:sp>
        <p:nvSpPr>
          <p:cNvPr id="5" name="Footer Placeholder 4">
            <a:extLst>
              <a:ext uri="{FF2B5EF4-FFF2-40B4-BE49-F238E27FC236}">
                <a16:creationId xmlns:a16="http://schemas.microsoft.com/office/drawing/2014/main" id="{A7B8F11E-DFA7-4174-9B7D-456CFEBC4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654A8-9345-4431-873D-F67198ED4888}"/>
              </a:ext>
            </a:extLst>
          </p:cNvPr>
          <p:cNvSpPr>
            <a:spLocks noGrp="1"/>
          </p:cNvSpPr>
          <p:nvPr>
            <p:ph type="sldNum" sz="quarter" idx="12"/>
          </p:nvPr>
        </p:nvSpPr>
        <p:spPr/>
        <p:txBody>
          <a:bodyPr/>
          <a:lstStyle/>
          <a:p>
            <a:fld id="{1F5B2781-2964-4363-8202-BCA97348C561}" type="slidenum">
              <a:rPr lang="en-US" smtClean="0"/>
              <a:t>‹#›</a:t>
            </a:fld>
            <a:endParaRPr lang="en-US"/>
          </a:p>
        </p:txBody>
      </p:sp>
    </p:spTree>
    <p:extLst>
      <p:ext uri="{BB962C8B-B14F-4D97-AF65-F5344CB8AC3E}">
        <p14:creationId xmlns:p14="http://schemas.microsoft.com/office/powerpoint/2010/main" val="24832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FABAF-89B5-4395-B54C-A5CB0B2FC1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61CC6B-76CF-4F2E-A298-874CDF4B6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3354D-878E-4639-897E-92B68D3F7EAB}"/>
              </a:ext>
            </a:extLst>
          </p:cNvPr>
          <p:cNvSpPr>
            <a:spLocks noGrp="1"/>
          </p:cNvSpPr>
          <p:nvPr>
            <p:ph type="dt" sz="half" idx="10"/>
          </p:nvPr>
        </p:nvSpPr>
        <p:spPr/>
        <p:txBody>
          <a:bodyPr/>
          <a:lstStyle/>
          <a:p>
            <a:fld id="{4D76492E-2F91-4EC2-8AEE-939A83046A06}" type="datetimeFigureOut">
              <a:rPr lang="en-US" smtClean="0"/>
              <a:t>7/11/2024</a:t>
            </a:fld>
            <a:endParaRPr lang="en-US"/>
          </a:p>
        </p:txBody>
      </p:sp>
      <p:sp>
        <p:nvSpPr>
          <p:cNvPr id="5" name="Footer Placeholder 4">
            <a:extLst>
              <a:ext uri="{FF2B5EF4-FFF2-40B4-BE49-F238E27FC236}">
                <a16:creationId xmlns:a16="http://schemas.microsoft.com/office/drawing/2014/main" id="{B1D9E3E6-A60A-4781-AA7B-9845B17E0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846A0-85C4-4224-975D-F0DCA4F3E855}"/>
              </a:ext>
            </a:extLst>
          </p:cNvPr>
          <p:cNvSpPr>
            <a:spLocks noGrp="1"/>
          </p:cNvSpPr>
          <p:nvPr>
            <p:ph type="sldNum" sz="quarter" idx="12"/>
          </p:nvPr>
        </p:nvSpPr>
        <p:spPr/>
        <p:txBody>
          <a:bodyPr/>
          <a:lstStyle/>
          <a:p>
            <a:fld id="{1F5B2781-2964-4363-8202-BCA97348C561}" type="slidenum">
              <a:rPr lang="en-US" smtClean="0"/>
              <a:t>‹#›</a:t>
            </a:fld>
            <a:endParaRPr lang="en-US"/>
          </a:p>
        </p:txBody>
      </p:sp>
    </p:spTree>
    <p:extLst>
      <p:ext uri="{BB962C8B-B14F-4D97-AF65-F5344CB8AC3E}">
        <p14:creationId xmlns:p14="http://schemas.microsoft.com/office/powerpoint/2010/main" val="246183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3577-E809-4961-9B46-6846DDF6F7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106278-8EA4-4ECF-B1F6-EA9F5A52C7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7EF5B-5DB7-473C-96ED-3DC91D013539}"/>
              </a:ext>
            </a:extLst>
          </p:cNvPr>
          <p:cNvSpPr>
            <a:spLocks noGrp="1"/>
          </p:cNvSpPr>
          <p:nvPr>
            <p:ph type="dt" sz="half" idx="10"/>
          </p:nvPr>
        </p:nvSpPr>
        <p:spPr/>
        <p:txBody>
          <a:bodyPr/>
          <a:lstStyle/>
          <a:p>
            <a:fld id="{4D76492E-2F91-4EC2-8AEE-939A83046A06}" type="datetimeFigureOut">
              <a:rPr lang="en-US" smtClean="0"/>
              <a:t>7/11/2024</a:t>
            </a:fld>
            <a:endParaRPr lang="en-US"/>
          </a:p>
        </p:txBody>
      </p:sp>
      <p:sp>
        <p:nvSpPr>
          <p:cNvPr id="5" name="Footer Placeholder 4">
            <a:extLst>
              <a:ext uri="{FF2B5EF4-FFF2-40B4-BE49-F238E27FC236}">
                <a16:creationId xmlns:a16="http://schemas.microsoft.com/office/drawing/2014/main" id="{6CB32050-DBAD-4448-BA4A-9CC508E83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95A95-25E2-4DE0-8D22-BA21D2FAE49E}"/>
              </a:ext>
            </a:extLst>
          </p:cNvPr>
          <p:cNvSpPr>
            <a:spLocks noGrp="1"/>
          </p:cNvSpPr>
          <p:nvPr>
            <p:ph type="sldNum" sz="quarter" idx="12"/>
          </p:nvPr>
        </p:nvSpPr>
        <p:spPr/>
        <p:txBody>
          <a:bodyPr/>
          <a:lstStyle/>
          <a:p>
            <a:fld id="{1F5B2781-2964-4363-8202-BCA97348C561}" type="slidenum">
              <a:rPr lang="en-US" smtClean="0"/>
              <a:t>‹#›</a:t>
            </a:fld>
            <a:endParaRPr lang="en-US"/>
          </a:p>
        </p:txBody>
      </p:sp>
    </p:spTree>
    <p:extLst>
      <p:ext uri="{BB962C8B-B14F-4D97-AF65-F5344CB8AC3E}">
        <p14:creationId xmlns:p14="http://schemas.microsoft.com/office/powerpoint/2010/main" val="11008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899F-3BA7-4EF3-A9A1-622152953A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9B1F9A-2457-4D20-8D87-965A4EB2C9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61B591-6171-45DF-8C8A-B70873DC891C}"/>
              </a:ext>
            </a:extLst>
          </p:cNvPr>
          <p:cNvSpPr>
            <a:spLocks noGrp="1"/>
          </p:cNvSpPr>
          <p:nvPr>
            <p:ph type="dt" sz="half" idx="10"/>
          </p:nvPr>
        </p:nvSpPr>
        <p:spPr/>
        <p:txBody>
          <a:bodyPr/>
          <a:lstStyle/>
          <a:p>
            <a:fld id="{4D76492E-2F91-4EC2-8AEE-939A83046A06}" type="datetimeFigureOut">
              <a:rPr lang="en-US" smtClean="0"/>
              <a:t>7/11/2024</a:t>
            </a:fld>
            <a:endParaRPr lang="en-US"/>
          </a:p>
        </p:txBody>
      </p:sp>
      <p:sp>
        <p:nvSpPr>
          <p:cNvPr id="5" name="Footer Placeholder 4">
            <a:extLst>
              <a:ext uri="{FF2B5EF4-FFF2-40B4-BE49-F238E27FC236}">
                <a16:creationId xmlns:a16="http://schemas.microsoft.com/office/drawing/2014/main" id="{392CDC9C-34BF-42A3-885E-A23FC03EB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DC56E-E60D-487E-A252-61B8698F027E}"/>
              </a:ext>
            </a:extLst>
          </p:cNvPr>
          <p:cNvSpPr>
            <a:spLocks noGrp="1"/>
          </p:cNvSpPr>
          <p:nvPr>
            <p:ph type="sldNum" sz="quarter" idx="12"/>
          </p:nvPr>
        </p:nvSpPr>
        <p:spPr/>
        <p:txBody>
          <a:bodyPr/>
          <a:lstStyle/>
          <a:p>
            <a:fld id="{1F5B2781-2964-4363-8202-BCA97348C561}" type="slidenum">
              <a:rPr lang="en-US" smtClean="0"/>
              <a:t>‹#›</a:t>
            </a:fld>
            <a:endParaRPr lang="en-US"/>
          </a:p>
        </p:txBody>
      </p:sp>
    </p:spTree>
    <p:extLst>
      <p:ext uri="{BB962C8B-B14F-4D97-AF65-F5344CB8AC3E}">
        <p14:creationId xmlns:p14="http://schemas.microsoft.com/office/powerpoint/2010/main" val="148828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98DB-2BD5-4D15-BFAC-300F9950F5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8336C-DADD-4B8E-95F2-85AD168ACA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C7CE35-7A34-40D3-9858-37DAD9FDD5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1B1B46-6046-4B9C-AFD4-7B467C6D5C78}"/>
              </a:ext>
            </a:extLst>
          </p:cNvPr>
          <p:cNvSpPr>
            <a:spLocks noGrp="1"/>
          </p:cNvSpPr>
          <p:nvPr>
            <p:ph type="dt" sz="half" idx="10"/>
          </p:nvPr>
        </p:nvSpPr>
        <p:spPr/>
        <p:txBody>
          <a:bodyPr/>
          <a:lstStyle/>
          <a:p>
            <a:fld id="{4D76492E-2F91-4EC2-8AEE-939A83046A06}" type="datetimeFigureOut">
              <a:rPr lang="en-US" smtClean="0"/>
              <a:t>7/11/2024</a:t>
            </a:fld>
            <a:endParaRPr lang="en-US"/>
          </a:p>
        </p:txBody>
      </p:sp>
      <p:sp>
        <p:nvSpPr>
          <p:cNvPr id="6" name="Footer Placeholder 5">
            <a:extLst>
              <a:ext uri="{FF2B5EF4-FFF2-40B4-BE49-F238E27FC236}">
                <a16:creationId xmlns:a16="http://schemas.microsoft.com/office/drawing/2014/main" id="{07F8F0D8-C5F2-4162-BC9A-4E5932CC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AEA1F-830E-430A-A182-F6C33BE2A312}"/>
              </a:ext>
            </a:extLst>
          </p:cNvPr>
          <p:cNvSpPr>
            <a:spLocks noGrp="1"/>
          </p:cNvSpPr>
          <p:nvPr>
            <p:ph type="sldNum" sz="quarter" idx="12"/>
          </p:nvPr>
        </p:nvSpPr>
        <p:spPr/>
        <p:txBody>
          <a:bodyPr/>
          <a:lstStyle/>
          <a:p>
            <a:fld id="{1F5B2781-2964-4363-8202-BCA97348C561}" type="slidenum">
              <a:rPr lang="en-US" smtClean="0"/>
              <a:t>‹#›</a:t>
            </a:fld>
            <a:endParaRPr lang="en-US"/>
          </a:p>
        </p:txBody>
      </p:sp>
    </p:spTree>
    <p:extLst>
      <p:ext uri="{BB962C8B-B14F-4D97-AF65-F5344CB8AC3E}">
        <p14:creationId xmlns:p14="http://schemas.microsoft.com/office/powerpoint/2010/main" val="27987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52FD-85E2-40F2-BAB5-364B7EE674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CB389D-4947-468E-9E50-5313FBF0B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EB95B-6A18-4300-969B-A3E682CB4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EF9083-17B5-4E24-B6F5-299F517C5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3BDE9F-08B0-4A88-97CF-27E6EF55D9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74E9F-85D6-4F80-8EA6-4CF1359EBE97}"/>
              </a:ext>
            </a:extLst>
          </p:cNvPr>
          <p:cNvSpPr>
            <a:spLocks noGrp="1"/>
          </p:cNvSpPr>
          <p:nvPr>
            <p:ph type="dt" sz="half" idx="10"/>
          </p:nvPr>
        </p:nvSpPr>
        <p:spPr/>
        <p:txBody>
          <a:bodyPr/>
          <a:lstStyle/>
          <a:p>
            <a:fld id="{4D76492E-2F91-4EC2-8AEE-939A83046A06}" type="datetimeFigureOut">
              <a:rPr lang="en-US" smtClean="0"/>
              <a:t>7/11/2024</a:t>
            </a:fld>
            <a:endParaRPr lang="en-US"/>
          </a:p>
        </p:txBody>
      </p:sp>
      <p:sp>
        <p:nvSpPr>
          <p:cNvPr id="8" name="Footer Placeholder 7">
            <a:extLst>
              <a:ext uri="{FF2B5EF4-FFF2-40B4-BE49-F238E27FC236}">
                <a16:creationId xmlns:a16="http://schemas.microsoft.com/office/drawing/2014/main" id="{A0D80383-4CE2-42AD-A226-0F63CB360C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6BA601-E527-44C6-A42C-4B673085E265}"/>
              </a:ext>
            </a:extLst>
          </p:cNvPr>
          <p:cNvSpPr>
            <a:spLocks noGrp="1"/>
          </p:cNvSpPr>
          <p:nvPr>
            <p:ph type="sldNum" sz="quarter" idx="12"/>
          </p:nvPr>
        </p:nvSpPr>
        <p:spPr/>
        <p:txBody>
          <a:bodyPr/>
          <a:lstStyle/>
          <a:p>
            <a:fld id="{1F5B2781-2964-4363-8202-BCA97348C561}" type="slidenum">
              <a:rPr lang="en-US" smtClean="0"/>
              <a:t>‹#›</a:t>
            </a:fld>
            <a:endParaRPr lang="en-US"/>
          </a:p>
        </p:txBody>
      </p:sp>
    </p:spTree>
    <p:extLst>
      <p:ext uri="{BB962C8B-B14F-4D97-AF65-F5344CB8AC3E}">
        <p14:creationId xmlns:p14="http://schemas.microsoft.com/office/powerpoint/2010/main" val="35985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727D-AF3D-40EA-87AC-41FC9F1F5F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46F08-D65F-4B82-9E93-19664104F1DE}"/>
              </a:ext>
            </a:extLst>
          </p:cNvPr>
          <p:cNvSpPr>
            <a:spLocks noGrp="1"/>
          </p:cNvSpPr>
          <p:nvPr>
            <p:ph type="dt" sz="half" idx="10"/>
          </p:nvPr>
        </p:nvSpPr>
        <p:spPr/>
        <p:txBody>
          <a:bodyPr/>
          <a:lstStyle/>
          <a:p>
            <a:fld id="{4D76492E-2F91-4EC2-8AEE-939A83046A06}" type="datetimeFigureOut">
              <a:rPr lang="en-US" smtClean="0"/>
              <a:t>7/11/2024</a:t>
            </a:fld>
            <a:endParaRPr lang="en-US"/>
          </a:p>
        </p:txBody>
      </p:sp>
      <p:sp>
        <p:nvSpPr>
          <p:cNvPr id="4" name="Footer Placeholder 3">
            <a:extLst>
              <a:ext uri="{FF2B5EF4-FFF2-40B4-BE49-F238E27FC236}">
                <a16:creationId xmlns:a16="http://schemas.microsoft.com/office/drawing/2014/main" id="{A996BE55-99EB-406C-8044-7444306C56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637A0-4E32-42E0-AE93-1D545CE1FFFE}"/>
              </a:ext>
            </a:extLst>
          </p:cNvPr>
          <p:cNvSpPr>
            <a:spLocks noGrp="1"/>
          </p:cNvSpPr>
          <p:nvPr>
            <p:ph type="sldNum" sz="quarter" idx="12"/>
          </p:nvPr>
        </p:nvSpPr>
        <p:spPr/>
        <p:txBody>
          <a:bodyPr/>
          <a:lstStyle/>
          <a:p>
            <a:fld id="{1F5B2781-2964-4363-8202-BCA97348C561}" type="slidenum">
              <a:rPr lang="en-US" smtClean="0"/>
              <a:t>‹#›</a:t>
            </a:fld>
            <a:endParaRPr lang="en-US"/>
          </a:p>
        </p:txBody>
      </p:sp>
    </p:spTree>
    <p:extLst>
      <p:ext uri="{BB962C8B-B14F-4D97-AF65-F5344CB8AC3E}">
        <p14:creationId xmlns:p14="http://schemas.microsoft.com/office/powerpoint/2010/main" val="65879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FE07C-44D3-4793-9934-27D02F9623AD}"/>
              </a:ext>
            </a:extLst>
          </p:cNvPr>
          <p:cNvSpPr>
            <a:spLocks noGrp="1"/>
          </p:cNvSpPr>
          <p:nvPr>
            <p:ph type="dt" sz="half" idx="10"/>
          </p:nvPr>
        </p:nvSpPr>
        <p:spPr/>
        <p:txBody>
          <a:bodyPr/>
          <a:lstStyle/>
          <a:p>
            <a:fld id="{4D76492E-2F91-4EC2-8AEE-939A83046A06}" type="datetimeFigureOut">
              <a:rPr lang="en-US" smtClean="0"/>
              <a:t>7/11/2024</a:t>
            </a:fld>
            <a:endParaRPr lang="en-US"/>
          </a:p>
        </p:txBody>
      </p:sp>
      <p:sp>
        <p:nvSpPr>
          <p:cNvPr id="3" name="Footer Placeholder 2">
            <a:extLst>
              <a:ext uri="{FF2B5EF4-FFF2-40B4-BE49-F238E27FC236}">
                <a16:creationId xmlns:a16="http://schemas.microsoft.com/office/drawing/2014/main" id="{B0301330-51CD-469E-AEF4-F6D4C60D9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6B2FB8-0684-4709-A625-F2621018C869}"/>
              </a:ext>
            </a:extLst>
          </p:cNvPr>
          <p:cNvSpPr>
            <a:spLocks noGrp="1"/>
          </p:cNvSpPr>
          <p:nvPr>
            <p:ph type="sldNum" sz="quarter" idx="12"/>
          </p:nvPr>
        </p:nvSpPr>
        <p:spPr/>
        <p:txBody>
          <a:bodyPr/>
          <a:lstStyle/>
          <a:p>
            <a:fld id="{1F5B2781-2964-4363-8202-BCA97348C561}" type="slidenum">
              <a:rPr lang="en-US" smtClean="0"/>
              <a:t>‹#›</a:t>
            </a:fld>
            <a:endParaRPr lang="en-US"/>
          </a:p>
        </p:txBody>
      </p:sp>
    </p:spTree>
    <p:extLst>
      <p:ext uri="{BB962C8B-B14F-4D97-AF65-F5344CB8AC3E}">
        <p14:creationId xmlns:p14="http://schemas.microsoft.com/office/powerpoint/2010/main" val="402824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9FD2-DFB7-481A-A918-3E2D0409D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15131E-CD06-4B4B-882E-C652FCE91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24F259-4C72-41A3-BDD9-57CE59A5C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004AD-5C78-4CA1-B231-7A8FFDB15861}"/>
              </a:ext>
            </a:extLst>
          </p:cNvPr>
          <p:cNvSpPr>
            <a:spLocks noGrp="1"/>
          </p:cNvSpPr>
          <p:nvPr>
            <p:ph type="dt" sz="half" idx="10"/>
          </p:nvPr>
        </p:nvSpPr>
        <p:spPr/>
        <p:txBody>
          <a:bodyPr/>
          <a:lstStyle/>
          <a:p>
            <a:fld id="{4D76492E-2F91-4EC2-8AEE-939A83046A06}" type="datetimeFigureOut">
              <a:rPr lang="en-US" smtClean="0"/>
              <a:t>7/11/2024</a:t>
            </a:fld>
            <a:endParaRPr lang="en-US"/>
          </a:p>
        </p:txBody>
      </p:sp>
      <p:sp>
        <p:nvSpPr>
          <p:cNvPr id="6" name="Footer Placeholder 5">
            <a:extLst>
              <a:ext uri="{FF2B5EF4-FFF2-40B4-BE49-F238E27FC236}">
                <a16:creationId xmlns:a16="http://schemas.microsoft.com/office/drawing/2014/main" id="{7E2BD577-57BD-4BF9-94DD-60FD13FFB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DD7F8-80B9-43DC-8580-DFB41F775AB6}"/>
              </a:ext>
            </a:extLst>
          </p:cNvPr>
          <p:cNvSpPr>
            <a:spLocks noGrp="1"/>
          </p:cNvSpPr>
          <p:nvPr>
            <p:ph type="sldNum" sz="quarter" idx="12"/>
          </p:nvPr>
        </p:nvSpPr>
        <p:spPr/>
        <p:txBody>
          <a:bodyPr/>
          <a:lstStyle/>
          <a:p>
            <a:fld id="{1F5B2781-2964-4363-8202-BCA97348C561}" type="slidenum">
              <a:rPr lang="en-US" smtClean="0"/>
              <a:t>‹#›</a:t>
            </a:fld>
            <a:endParaRPr lang="en-US"/>
          </a:p>
        </p:txBody>
      </p:sp>
    </p:spTree>
    <p:extLst>
      <p:ext uri="{BB962C8B-B14F-4D97-AF65-F5344CB8AC3E}">
        <p14:creationId xmlns:p14="http://schemas.microsoft.com/office/powerpoint/2010/main" val="263026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CDFD-DB94-4DCF-B478-718AB6D58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A3A204-2408-4AC9-A508-618B02924E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087D37-8E0C-4516-8A37-A53650EC2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3157BD-692E-413A-9DC4-1CCB5E21CA43}"/>
              </a:ext>
            </a:extLst>
          </p:cNvPr>
          <p:cNvSpPr>
            <a:spLocks noGrp="1"/>
          </p:cNvSpPr>
          <p:nvPr>
            <p:ph type="dt" sz="half" idx="10"/>
          </p:nvPr>
        </p:nvSpPr>
        <p:spPr/>
        <p:txBody>
          <a:bodyPr/>
          <a:lstStyle/>
          <a:p>
            <a:fld id="{4D76492E-2F91-4EC2-8AEE-939A83046A06}" type="datetimeFigureOut">
              <a:rPr lang="en-US" smtClean="0"/>
              <a:t>7/11/2024</a:t>
            </a:fld>
            <a:endParaRPr lang="en-US"/>
          </a:p>
        </p:txBody>
      </p:sp>
      <p:sp>
        <p:nvSpPr>
          <p:cNvPr id="6" name="Footer Placeholder 5">
            <a:extLst>
              <a:ext uri="{FF2B5EF4-FFF2-40B4-BE49-F238E27FC236}">
                <a16:creationId xmlns:a16="http://schemas.microsoft.com/office/drawing/2014/main" id="{94BDDA73-0678-4AEB-A856-D5787490B3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5B8A7-9BC9-406B-A8BB-E6A3236D6E49}"/>
              </a:ext>
            </a:extLst>
          </p:cNvPr>
          <p:cNvSpPr>
            <a:spLocks noGrp="1"/>
          </p:cNvSpPr>
          <p:nvPr>
            <p:ph type="sldNum" sz="quarter" idx="12"/>
          </p:nvPr>
        </p:nvSpPr>
        <p:spPr/>
        <p:txBody>
          <a:bodyPr/>
          <a:lstStyle/>
          <a:p>
            <a:fld id="{1F5B2781-2964-4363-8202-BCA97348C561}" type="slidenum">
              <a:rPr lang="en-US" smtClean="0"/>
              <a:t>‹#›</a:t>
            </a:fld>
            <a:endParaRPr lang="en-US"/>
          </a:p>
        </p:txBody>
      </p:sp>
    </p:spTree>
    <p:extLst>
      <p:ext uri="{BB962C8B-B14F-4D97-AF65-F5344CB8AC3E}">
        <p14:creationId xmlns:p14="http://schemas.microsoft.com/office/powerpoint/2010/main" val="402240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242E3-F9E5-4FA6-87DA-9AAEAB39E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7D8F76-62F5-4513-9836-6765856BB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13449-CCFF-4E1D-A931-0A58B0D3D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6492E-2F91-4EC2-8AEE-939A83046A06}" type="datetimeFigureOut">
              <a:rPr lang="en-US" smtClean="0"/>
              <a:t>7/11/2024</a:t>
            </a:fld>
            <a:endParaRPr lang="en-US"/>
          </a:p>
        </p:txBody>
      </p:sp>
      <p:sp>
        <p:nvSpPr>
          <p:cNvPr id="5" name="Footer Placeholder 4">
            <a:extLst>
              <a:ext uri="{FF2B5EF4-FFF2-40B4-BE49-F238E27FC236}">
                <a16:creationId xmlns:a16="http://schemas.microsoft.com/office/drawing/2014/main" id="{A662CCAB-4E1B-412F-ABA0-DBADF9CB6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636311-9B81-409E-A5C6-ED9EF2F48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B2781-2964-4363-8202-BCA97348C561}" type="slidenum">
              <a:rPr lang="en-US" smtClean="0"/>
              <a:t>‹#›</a:t>
            </a:fld>
            <a:endParaRPr lang="en-US"/>
          </a:p>
        </p:txBody>
      </p:sp>
    </p:spTree>
    <p:extLst>
      <p:ext uri="{BB962C8B-B14F-4D97-AF65-F5344CB8AC3E}">
        <p14:creationId xmlns:p14="http://schemas.microsoft.com/office/powerpoint/2010/main" val="416233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sp>
        <p:nvSpPr>
          <p:cNvPr id="8" name="Teardrop 7">
            <a:extLst>
              <a:ext uri="{FF2B5EF4-FFF2-40B4-BE49-F238E27FC236}">
                <a16:creationId xmlns:a16="http://schemas.microsoft.com/office/drawing/2014/main" id="{2F3A1FAF-AA95-429A-83C3-F6D53DE392CB}"/>
              </a:ext>
            </a:extLst>
          </p:cNvPr>
          <p:cNvSpPr/>
          <p:nvPr/>
        </p:nvSpPr>
        <p:spPr>
          <a:xfrm>
            <a:off x="8389257" y="0"/>
            <a:ext cx="3802743" cy="3599542"/>
          </a:xfrm>
          <a:prstGeom prst="teardrop">
            <a:avLst/>
          </a:prstGeom>
          <a:solidFill>
            <a:srgbClr val="5FF12A"/>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ANALYSIS REPORT FOR OPTIMUS ELITE SUPERSTORES </a:t>
            </a:r>
          </a:p>
        </p:txBody>
      </p:sp>
      <p:sp>
        <p:nvSpPr>
          <p:cNvPr id="9" name="TextBox 8">
            <a:extLst>
              <a:ext uri="{FF2B5EF4-FFF2-40B4-BE49-F238E27FC236}">
                <a16:creationId xmlns:a16="http://schemas.microsoft.com/office/drawing/2014/main" id="{0D0EA8EB-8CCB-47AF-B341-E35082827921}"/>
              </a:ext>
            </a:extLst>
          </p:cNvPr>
          <p:cNvSpPr txBox="1"/>
          <p:nvPr/>
        </p:nvSpPr>
        <p:spPr>
          <a:xfrm>
            <a:off x="7095266" y="4669286"/>
            <a:ext cx="4155440" cy="1701684"/>
          </a:xfrm>
          <a:prstGeom prst="rect">
            <a:avLst/>
          </a:prstGeom>
          <a:noFill/>
        </p:spPr>
        <p:txBody>
          <a:bodyPr wrap="square" rtlCol="0">
            <a:spAutoFit/>
          </a:bodyPr>
          <a:lstStyle/>
          <a:p>
            <a:pPr algn="ctr">
              <a:lnSpc>
                <a:spcPct val="150000"/>
              </a:lnSpc>
            </a:pPr>
            <a:r>
              <a:rPr lang="en-US" b="1" dirty="0">
                <a:solidFill>
                  <a:schemeClr val="bg1"/>
                </a:solidFill>
                <a:latin typeface="Century Gothic" panose="020B0502020202020204" pitchFamily="34" charset="0"/>
              </a:rPr>
              <a:t>PRESENTED BY: TEAM 3</a:t>
            </a:r>
          </a:p>
          <a:p>
            <a:pPr algn="ctr">
              <a:lnSpc>
                <a:spcPct val="150000"/>
              </a:lnSpc>
            </a:pPr>
            <a:r>
              <a:rPr lang="en-US" dirty="0">
                <a:solidFill>
                  <a:schemeClr val="bg1"/>
                </a:solidFill>
                <a:latin typeface="Century Gothic" panose="020B0502020202020204" pitchFamily="34" charset="0"/>
              </a:rPr>
              <a:t>OLUWASEYI FOLORUNSO</a:t>
            </a:r>
          </a:p>
          <a:p>
            <a:pPr algn="ctr">
              <a:lnSpc>
                <a:spcPct val="150000"/>
              </a:lnSpc>
            </a:pPr>
            <a:r>
              <a:rPr lang="en-US" dirty="0">
                <a:solidFill>
                  <a:schemeClr val="bg1"/>
                </a:solidFill>
                <a:latin typeface="Century Gothic" panose="020B0502020202020204" pitchFamily="34" charset="0"/>
              </a:rPr>
              <a:t>AFOLABOMI OMOBOLA</a:t>
            </a:r>
          </a:p>
          <a:p>
            <a:pPr algn="ctr">
              <a:lnSpc>
                <a:spcPct val="150000"/>
              </a:lnSpc>
            </a:pPr>
            <a:r>
              <a:rPr lang="en-US" dirty="0">
                <a:solidFill>
                  <a:schemeClr val="bg1"/>
                </a:solidFill>
                <a:latin typeface="Century Gothic" panose="020B0502020202020204" pitchFamily="34" charset="0"/>
              </a:rPr>
              <a:t>ISRAEL ADEGBILE OLUWAGBEMI</a:t>
            </a:r>
          </a:p>
        </p:txBody>
      </p:sp>
      <p:pic>
        <p:nvPicPr>
          <p:cNvPr id="12" name="Picture 11">
            <a:extLst>
              <a:ext uri="{FF2B5EF4-FFF2-40B4-BE49-F238E27FC236}">
                <a16:creationId xmlns:a16="http://schemas.microsoft.com/office/drawing/2014/main" id="{D03A6996-A51D-4602-B399-2D460E7A0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54262" cy="6858000"/>
          </a:xfrm>
          <a:prstGeom prst="rect">
            <a:avLst/>
          </a:prstGeom>
          <a:ln>
            <a:noFill/>
          </a:ln>
        </p:spPr>
      </p:pic>
    </p:spTree>
    <p:extLst>
      <p:ext uri="{BB962C8B-B14F-4D97-AF65-F5344CB8AC3E}">
        <p14:creationId xmlns:p14="http://schemas.microsoft.com/office/powerpoint/2010/main" val="173495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F78D51-3FA1-4740-A663-6E284764A598}"/>
              </a:ext>
            </a:extLst>
          </p:cNvPr>
          <p:cNvSpPr txBox="1"/>
          <p:nvPr/>
        </p:nvSpPr>
        <p:spPr>
          <a:xfrm>
            <a:off x="8152594" y="801901"/>
            <a:ext cx="3255635"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rPr>
              <a:t>In 2013, there was a gradual decline in profits from January to April.</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dirty="0">
                <a:solidFill>
                  <a:schemeClr val="bg1"/>
                </a:solidFill>
              </a:rPr>
              <a:t>Profits surpassed the initial amount of ₦275,072 by May and reached the highest point in June (₦617,216).</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dirty="0">
                <a:solidFill>
                  <a:schemeClr val="bg1"/>
                </a:solidFill>
              </a:rPr>
              <a:t>Following June, profits dropped in July but began to rise again in August and kept increasing steadily.</a:t>
            </a:r>
          </a:p>
        </p:txBody>
      </p:sp>
      <p:sp>
        <p:nvSpPr>
          <p:cNvPr id="6" name="Rectangle: Diagonal Corners Rounded 5">
            <a:extLst>
              <a:ext uri="{FF2B5EF4-FFF2-40B4-BE49-F238E27FC236}">
                <a16:creationId xmlns:a16="http://schemas.microsoft.com/office/drawing/2014/main" id="{52936F83-F0B7-4F9C-90AE-042851ACC74A}"/>
              </a:ext>
            </a:extLst>
          </p:cNvPr>
          <p:cNvSpPr/>
          <p:nvPr/>
        </p:nvSpPr>
        <p:spPr>
          <a:xfrm>
            <a:off x="9495331" y="5536623"/>
            <a:ext cx="2696669" cy="1321377"/>
          </a:xfrm>
          <a:prstGeom prst="round2DiagRect">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MONTHLY TREND BY PROFIT</a:t>
            </a:r>
          </a:p>
        </p:txBody>
      </p:sp>
      <p:pic>
        <p:nvPicPr>
          <p:cNvPr id="3" name="Picture 2">
            <a:extLst>
              <a:ext uri="{FF2B5EF4-FFF2-40B4-BE49-F238E27FC236}">
                <a16:creationId xmlns:a16="http://schemas.microsoft.com/office/drawing/2014/main" id="{5E46A488-9705-495F-946F-B65EBC3B50A2}"/>
              </a:ext>
            </a:extLst>
          </p:cNvPr>
          <p:cNvPicPr>
            <a:picLocks noChangeAspect="1"/>
          </p:cNvPicPr>
          <p:nvPr/>
        </p:nvPicPr>
        <p:blipFill rotWithShape="1">
          <a:blip r:embed="rId2">
            <a:extLst>
              <a:ext uri="{28A0092B-C50C-407E-A947-70E740481C1C}">
                <a14:useLocalDpi xmlns:a14="http://schemas.microsoft.com/office/drawing/2010/main" val="0"/>
              </a:ext>
            </a:extLst>
          </a:blip>
          <a:srcRect l="923"/>
          <a:stretch/>
        </p:blipFill>
        <p:spPr>
          <a:xfrm>
            <a:off x="1208766" y="1820051"/>
            <a:ext cx="7219600" cy="236490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929568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43D671-2902-4E14-98E5-F7E9B24C2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29" y="580435"/>
            <a:ext cx="4054845" cy="2848565"/>
          </a:xfrm>
          <a:prstGeom prst="roundRect">
            <a:avLst>
              <a:gd name="adj" fmla="val 9104"/>
            </a:avLst>
          </a:prstGeom>
          <a:solidFill>
            <a:srgbClr val="FFFFFF">
              <a:shade val="85000"/>
            </a:srgbClr>
          </a:solidFill>
          <a:ln>
            <a:noFill/>
          </a:ln>
          <a:effectLst>
            <a:reflection blurRad="12700" stA="38000" endPos="28000" dist="5000" dir="5400000" sy="-100000" algn="bl" rotWithShape="0"/>
          </a:effectLst>
          <a:scene3d>
            <a:camera prst="orthographicFront"/>
            <a:lightRig rig="threePt" dir="t"/>
          </a:scene3d>
          <a:sp3d>
            <a:bevelT prst="angle"/>
          </a:sp3d>
        </p:spPr>
      </p:pic>
      <p:pic>
        <p:nvPicPr>
          <p:cNvPr id="5" name="Picture 4">
            <a:extLst>
              <a:ext uri="{FF2B5EF4-FFF2-40B4-BE49-F238E27FC236}">
                <a16:creationId xmlns:a16="http://schemas.microsoft.com/office/drawing/2014/main" id="{864553AC-026F-4B51-B92E-648140A2DD27}"/>
              </a:ext>
            </a:extLst>
          </p:cNvPr>
          <p:cNvPicPr>
            <a:picLocks noChangeAspect="1"/>
          </p:cNvPicPr>
          <p:nvPr/>
        </p:nvPicPr>
        <p:blipFill rotWithShape="1">
          <a:blip r:embed="rId3">
            <a:extLst>
              <a:ext uri="{28A0092B-C50C-407E-A947-70E740481C1C}">
                <a14:useLocalDpi xmlns:a14="http://schemas.microsoft.com/office/drawing/2010/main" val="0"/>
              </a:ext>
            </a:extLst>
          </a:blip>
          <a:srcRect r="2313"/>
          <a:stretch/>
        </p:blipFill>
        <p:spPr>
          <a:xfrm>
            <a:off x="7237227" y="621068"/>
            <a:ext cx="3889292" cy="280793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2" name="TextBox 11">
            <a:extLst>
              <a:ext uri="{FF2B5EF4-FFF2-40B4-BE49-F238E27FC236}">
                <a16:creationId xmlns:a16="http://schemas.microsoft.com/office/drawing/2014/main" id="{6227A233-A712-4E8A-9791-E502E06C9D5C}"/>
              </a:ext>
            </a:extLst>
          </p:cNvPr>
          <p:cNvSpPr txBox="1"/>
          <p:nvPr/>
        </p:nvSpPr>
        <p:spPr>
          <a:xfrm>
            <a:off x="1519424" y="4850069"/>
            <a:ext cx="6870700" cy="70788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rPr>
              <a:t>The top 5 states that perform the best all produce profits that are over twice the amount generated by the bottom 5 states.</a:t>
            </a:r>
            <a:endParaRPr lang="en-US" dirty="0">
              <a:solidFill>
                <a:schemeClr val="bg1"/>
              </a:solidFill>
            </a:endParaRPr>
          </a:p>
        </p:txBody>
      </p:sp>
      <p:sp>
        <p:nvSpPr>
          <p:cNvPr id="13" name="Rectangle: Diagonal Corners Rounded 12">
            <a:extLst>
              <a:ext uri="{FF2B5EF4-FFF2-40B4-BE49-F238E27FC236}">
                <a16:creationId xmlns:a16="http://schemas.microsoft.com/office/drawing/2014/main" id="{729BC178-CBC5-44B9-9903-8B395EEA147D}"/>
              </a:ext>
            </a:extLst>
          </p:cNvPr>
          <p:cNvSpPr/>
          <p:nvPr/>
        </p:nvSpPr>
        <p:spPr>
          <a:xfrm>
            <a:off x="9652000" y="5557954"/>
            <a:ext cx="2540000" cy="1300045"/>
          </a:xfrm>
          <a:prstGeom prst="round2DiagRect">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STATE COMPARISON</a:t>
            </a:r>
          </a:p>
        </p:txBody>
      </p:sp>
      <p:sp>
        <p:nvSpPr>
          <p:cNvPr id="4" name="Oval 3">
            <a:extLst>
              <a:ext uri="{FF2B5EF4-FFF2-40B4-BE49-F238E27FC236}">
                <a16:creationId xmlns:a16="http://schemas.microsoft.com/office/drawing/2014/main" id="{12735B78-5DFC-4E0B-809C-0F54A88D83CB}"/>
              </a:ext>
            </a:extLst>
          </p:cNvPr>
          <p:cNvSpPr/>
          <p:nvPr/>
        </p:nvSpPr>
        <p:spPr>
          <a:xfrm>
            <a:off x="5302624" y="1653988"/>
            <a:ext cx="1586753" cy="1223683"/>
          </a:xfrm>
          <a:prstGeom prst="ellipse">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VS</a:t>
            </a:r>
          </a:p>
        </p:txBody>
      </p:sp>
    </p:spTree>
    <p:extLst>
      <p:ext uri="{BB962C8B-B14F-4D97-AF65-F5344CB8AC3E}">
        <p14:creationId xmlns:p14="http://schemas.microsoft.com/office/powerpoint/2010/main" val="4011274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sp>
        <p:nvSpPr>
          <p:cNvPr id="5" name="Rectangle: Diagonal Corners Rounded 4">
            <a:extLst>
              <a:ext uri="{FF2B5EF4-FFF2-40B4-BE49-F238E27FC236}">
                <a16:creationId xmlns:a16="http://schemas.microsoft.com/office/drawing/2014/main" id="{15747FA0-D93C-4A31-9318-5AE51D964F2A}"/>
              </a:ext>
            </a:extLst>
          </p:cNvPr>
          <p:cNvSpPr/>
          <p:nvPr/>
        </p:nvSpPr>
        <p:spPr>
          <a:xfrm>
            <a:off x="0" y="5500914"/>
            <a:ext cx="2452914" cy="1357086"/>
          </a:xfrm>
          <a:prstGeom prst="round2DiagRect">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SEGMENT BY PROFIT</a:t>
            </a:r>
          </a:p>
        </p:txBody>
      </p:sp>
      <p:sp>
        <p:nvSpPr>
          <p:cNvPr id="6" name="TextBox 5">
            <a:extLst>
              <a:ext uri="{FF2B5EF4-FFF2-40B4-BE49-F238E27FC236}">
                <a16:creationId xmlns:a16="http://schemas.microsoft.com/office/drawing/2014/main" id="{4825F722-71B7-4C90-902C-5BD09F827ACC}"/>
              </a:ext>
            </a:extLst>
          </p:cNvPr>
          <p:cNvSpPr txBox="1"/>
          <p:nvPr/>
        </p:nvSpPr>
        <p:spPr>
          <a:xfrm>
            <a:off x="8102130" y="1559250"/>
            <a:ext cx="2641679"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rPr>
              <a:t>Consumer segment recorded an overall profit of ₦6.8Million which is the highest.</a:t>
            </a:r>
          </a:p>
          <a:p>
            <a:pPr algn="just"/>
            <a:endParaRPr lang="en-US" sz="2000" dirty="0">
              <a:solidFill>
                <a:schemeClr val="bg1"/>
              </a:solidFill>
            </a:endParaRPr>
          </a:p>
          <a:p>
            <a:pPr marL="342900" indent="-342900" algn="just">
              <a:buFont typeface="Arial" panose="020B0604020202020204" pitchFamily="34" charset="0"/>
              <a:buChar char="•"/>
            </a:pPr>
            <a:r>
              <a:rPr lang="en-US" sz="2000" dirty="0">
                <a:solidFill>
                  <a:schemeClr val="bg1"/>
                </a:solidFill>
              </a:rPr>
              <a:t>The least income-generating segment is the Home Office with a total of ₦2.58 Million as profit.</a:t>
            </a:r>
            <a:endParaRPr lang="en-US" sz="2000" dirty="0"/>
          </a:p>
        </p:txBody>
      </p:sp>
      <p:pic>
        <p:nvPicPr>
          <p:cNvPr id="3" name="Picture 2">
            <a:extLst>
              <a:ext uri="{FF2B5EF4-FFF2-40B4-BE49-F238E27FC236}">
                <a16:creationId xmlns:a16="http://schemas.microsoft.com/office/drawing/2014/main" id="{7059C408-A577-4BD1-905C-4FD5638C8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191" y="914400"/>
            <a:ext cx="5862151" cy="4129314"/>
          </a:xfrm>
          <a:prstGeom prst="rect">
            <a:avLst/>
          </a:prstGeom>
          <a:ln>
            <a:solidFill>
              <a:schemeClr val="bg1"/>
            </a:solidFill>
          </a:ln>
          <a:effectLst>
            <a:innerShdw blurRad="63500" dist="50800" dir="13500000">
              <a:prstClr val="black">
                <a:alpha val="50000"/>
              </a:prstClr>
            </a:innerShdw>
          </a:effectLst>
        </p:spPr>
      </p:pic>
    </p:spTree>
    <p:extLst>
      <p:ext uri="{BB962C8B-B14F-4D97-AF65-F5344CB8AC3E}">
        <p14:creationId xmlns:p14="http://schemas.microsoft.com/office/powerpoint/2010/main" val="76190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CFE2E2-F038-4157-B466-B50126B3F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07" y="502889"/>
            <a:ext cx="6981179" cy="383788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TextBox 5">
            <a:extLst>
              <a:ext uri="{FF2B5EF4-FFF2-40B4-BE49-F238E27FC236}">
                <a16:creationId xmlns:a16="http://schemas.microsoft.com/office/drawing/2014/main" id="{F10877F1-E217-4F80-9A34-46B4CF93C341}"/>
              </a:ext>
            </a:extLst>
          </p:cNvPr>
          <p:cNvSpPr txBox="1"/>
          <p:nvPr/>
        </p:nvSpPr>
        <p:spPr>
          <a:xfrm>
            <a:off x="8265024" y="744472"/>
            <a:ext cx="3411969"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rPr>
              <a:t>The year 2011 recorded the lowest revenue generated in the history of Optimus Elite Superstore.</a:t>
            </a:r>
          </a:p>
          <a:p>
            <a:pPr algn="just"/>
            <a:endParaRPr lang="en-US" sz="2000" dirty="0">
              <a:solidFill>
                <a:schemeClr val="bg1"/>
              </a:solidFill>
            </a:endParaRPr>
          </a:p>
          <a:p>
            <a:pPr marL="342900" indent="-342900" algn="just">
              <a:buFont typeface="Arial" panose="020B0604020202020204" pitchFamily="34" charset="0"/>
              <a:buChar char="•"/>
            </a:pPr>
            <a:r>
              <a:rPr lang="en-US" sz="2000" dirty="0">
                <a:solidFill>
                  <a:schemeClr val="bg1"/>
                </a:solidFill>
              </a:rPr>
              <a:t>In 2012, there was a slight increase in revenue by ₦300,000 compared to the previous year.</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solidFill>
                  <a:schemeClr val="bg1"/>
                </a:solidFill>
              </a:rPr>
              <a:t>Revenue experienced a ₦1.1M increase in 2013 and displayed a continuous upward trend.</a:t>
            </a:r>
            <a:endParaRPr lang="en-US" sz="2000" dirty="0"/>
          </a:p>
        </p:txBody>
      </p:sp>
      <p:sp>
        <p:nvSpPr>
          <p:cNvPr id="7" name="Rectangle: Diagonal Corners Rounded 6">
            <a:extLst>
              <a:ext uri="{FF2B5EF4-FFF2-40B4-BE49-F238E27FC236}">
                <a16:creationId xmlns:a16="http://schemas.microsoft.com/office/drawing/2014/main" id="{825D4A3F-1163-4AEB-AAF7-79879E8FA562}"/>
              </a:ext>
            </a:extLst>
          </p:cNvPr>
          <p:cNvSpPr/>
          <p:nvPr/>
        </p:nvSpPr>
        <p:spPr>
          <a:xfrm>
            <a:off x="9675701" y="5541271"/>
            <a:ext cx="2516299" cy="1316729"/>
          </a:xfrm>
          <a:prstGeom prst="round2DiagRect">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Yearly Revenue Trend</a:t>
            </a:r>
          </a:p>
        </p:txBody>
      </p:sp>
    </p:spTree>
    <p:extLst>
      <p:ext uri="{BB962C8B-B14F-4D97-AF65-F5344CB8AC3E}">
        <p14:creationId xmlns:p14="http://schemas.microsoft.com/office/powerpoint/2010/main" val="1975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sp>
        <p:nvSpPr>
          <p:cNvPr id="7" name="Thought Bubble: Cloud 6">
            <a:extLst>
              <a:ext uri="{FF2B5EF4-FFF2-40B4-BE49-F238E27FC236}">
                <a16:creationId xmlns:a16="http://schemas.microsoft.com/office/drawing/2014/main" id="{362F7EBA-F009-4387-8BAC-45FD1E03E30A}"/>
              </a:ext>
            </a:extLst>
          </p:cNvPr>
          <p:cNvSpPr/>
          <p:nvPr/>
        </p:nvSpPr>
        <p:spPr>
          <a:xfrm>
            <a:off x="1038882" y="401965"/>
            <a:ext cx="3939074" cy="2701842"/>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1.</a:t>
            </a:r>
            <a:r>
              <a:rPr lang="en-US" sz="1500" dirty="0">
                <a:solidFill>
                  <a:schemeClr val="tx1"/>
                </a:solidFill>
              </a:rPr>
              <a:t> Regularly conduct thorough market research to collect insights on the most popular and top-selling printer brands, enabling well-informed decisions on stocking.</a:t>
            </a:r>
          </a:p>
        </p:txBody>
      </p:sp>
      <p:sp>
        <p:nvSpPr>
          <p:cNvPr id="10" name="Thought Bubble: Cloud 9">
            <a:extLst>
              <a:ext uri="{FF2B5EF4-FFF2-40B4-BE49-F238E27FC236}">
                <a16:creationId xmlns:a16="http://schemas.microsoft.com/office/drawing/2014/main" id="{1F7B419B-5E40-42A7-BC68-D62116F1D7FD}"/>
              </a:ext>
            </a:extLst>
          </p:cNvPr>
          <p:cNvSpPr/>
          <p:nvPr/>
        </p:nvSpPr>
        <p:spPr>
          <a:xfrm>
            <a:off x="5480153" y="401965"/>
            <a:ext cx="3744529" cy="2435364"/>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2.</a:t>
            </a:r>
            <a:r>
              <a:rPr lang="en-US" sz="1500" dirty="0">
                <a:solidFill>
                  <a:schemeClr val="tx1"/>
                </a:solidFill>
              </a:rPr>
              <a:t> Launch sales promotions such as discounts and package deals to drive demand and increase sales of products with low profits.</a:t>
            </a:r>
          </a:p>
        </p:txBody>
      </p:sp>
      <p:sp>
        <p:nvSpPr>
          <p:cNvPr id="11" name="Thought Bubble: Cloud 10">
            <a:extLst>
              <a:ext uri="{FF2B5EF4-FFF2-40B4-BE49-F238E27FC236}">
                <a16:creationId xmlns:a16="http://schemas.microsoft.com/office/drawing/2014/main" id="{B201B780-3D69-473D-9497-8DA2A6FA2CB9}"/>
              </a:ext>
            </a:extLst>
          </p:cNvPr>
          <p:cNvSpPr/>
          <p:nvPr/>
        </p:nvSpPr>
        <p:spPr>
          <a:xfrm>
            <a:off x="6484547" y="2837329"/>
            <a:ext cx="4149357" cy="271437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1F243C"/>
                </a:solidFill>
                <a:effectLst/>
                <a:latin typeface="glyph"/>
              </a:rPr>
              <a:t>4.</a:t>
            </a:r>
            <a:r>
              <a:rPr lang="en-US" sz="1600" b="0" i="0" dirty="0">
                <a:solidFill>
                  <a:srgbClr val="1F243C"/>
                </a:solidFill>
                <a:effectLst/>
                <a:latin typeface="glyph"/>
              </a:rPr>
              <a:t> The marketing department needs to create and execute targeted advertising strategies for products with a history of low profitability to enhance their visibility and boost sales.</a:t>
            </a:r>
            <a:endParaRPr lang="en-US" sz="1500" dirty="0">
              <a:solidFill>
                <a:schemeClr val="tx1"/>
              </a:solidFill>
            </a:endParaRPr>
          </a:p>
        </p:txBody>
      </p:sp>
      <p:sp>
        <p:nvSpPr>
          <p:cNvPr id="13" name="Thought Bubble: Cloud 12">
            <a:extLst>
              <a:ext uri="{FF2B5EF4-FFF2-40B4-BE49-F238E27FC236}">
                <a16:creationId xmlns:a16="http://schemas.microsoft.com/office/drawing/2014/main" id="{632772D0-4D84-4CA3-9C9D-AC87ADB81CDB}"/>
              </a:ext>
            </a:extLst>
          </p:cNvPr>
          <p:cNvSpPr/>
          <p:nvPr/>
        </p:nvSpPr>
        <p:spPr>
          <a:xfrm>
            <a:off x="1801906" y="3315551"/>
            <a:ext cx="4149357" cy="271437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3.</a:t>
            </a:r>
            <a:r>
              <a:rPr lang="en-US" sz="1500" dirty="0">
                <a:solidFill>
                  <a:schemeClr val="tx1"/>
                </a:solidFill>
              </a:rPr>
              <a:t> Establish a monthly performance incentive scheme based on specific metrics to acknowledge and incentivize high-performing managers, thus encouraging them to excel in their roles.</a:t>
            </a:r>
          </a:p>
        </p:txBody>
      </p:sp>
      <p:sp>
        <p:nvSpPr>
          <p:cNvPr id="8" name="Rectangle: Diagonal Corners Rounded 7">
            <a:extLst>
              <a:ext uri="{FF2B5EF4-FFF2-40B4-BE49-F238E27FC236}">
                <a16:creationId xmlns:a16="http://schemas.microsoft.com/office/drawing/2014/main" id="{9D92EAA6-9E87-409E-B098-7280D0E469C3}"/>
              </a:ext>
            </a:extLst>
          </p:cNvPr>
          <p:cNvSpPr/>
          <p:nvPr/>
        </p:nvSpPr>
        <p:spPr>
          <a:xfrm>
            <a:off x="9608458" y="5551700"/>
            <a:ext cx="2583542" cy="1306300"/>
          </a:xfrm>
          <a:prstGeom prst="round2DiagRect">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RECOMMENDATI-ON</a:t>
            </a:r>
          </a:p>
        </p:txBody>
      </p:sp>
    </p:spTree>
    <p:extLst>
      <p:ext uri="{BB962C8B-B14F-4D97-AF65-F5344CB8AC3E}">
        <p14:creationId xmlns:p14="http://schemas.microsoft.com/office/powerpoint/2010/main" val="209951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sp>
        <p:nvSpPr>
          <p:cNvPr id="12" name="Flowchart: Delay 11">
            <a:extLst>
              <a:ext uri="{FF2B5EF4-FFF2-40B4-BE49-F238E27FC236}">
                <a16:creationId xmlns:a16="http://schemas.microsoft.com/office/drawing/2014/main" id="{35E38C20-D49C-4925-AE0D-9DE0E6FAA8EE}"/>
              </a:ext>
            </a:extLst>
          </p:cNvPr>
          <p:cNvSpPr/>
          <p:nvPr/>
        </p:nvSpPr>
        <p:spPr>
          <a:xfrm>
            <a:off x="0" y="0"/>
            <a:ext cx="5419165" cy="7893424"/>
          </a:xfrm>
          <a:prstGeom prst="flowChartDelay">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Diagonal Corners Rounded 7">
            <a:extLst>
              <a:ext uri="{FF2B5EF4-FFF2-40B4-BE49-F238E27FC236}">
                <a16:creationId xmlns:a16="http://schemas.microsoft.com/office/drawing/2014/main" id="{9D92EAA6-9E87-409E-B098-7280D0E469C3}"/>
              </a:ext>
            </a:extLst>
          </p:cNvPr>
          <p:cNvSpPr/>
          <p:nvPr/>
        </p:nvSpPr>
        <p:spPr>
          <a:xfrm>
            <a:off x="-201326" y="-216237"/>
            <a:ext cx="2621797" cy="1519518"/>
          </a:xfrm>
          <a:prstGeom prst="round2DiagRect">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CONCLUSION</a:t>
            </a:r>
          </a:p>
        </p:txBody>
      </p:sp>
      <p:sp>
        <p:nvSpPr>
          <p:cNvPr id="14" name="TextBox 13">
            <a:extLst>
              <a:ext uri="{FF2B5EF4-FFF2-40B4-BE49-F238E27FC236}">
                <a16:creationId xmlns:a16="http://schemas.microsoft.com/office/drawing/2014/main" id="{4C12B64A-0052-4750-A2C3-971CD598B36F}"/>
              </a:ext>
            </a:extLst>
          </p:cNvPr>
          <p:cNvSpPr txBox="1"/>
          <p:nvPr/>
        </p:nvSpPr>
        <p:spPr>
          <a:xfrm>
            <a:off x="5620491" y="305068"/>
            <a:ext cx="6047120" cy="624786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rPr>
              <a:t>Our analysis indicates that Optimus Elite is a growing business, even though it has not yet garnered significant interest during its existence. </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dirty="0">
                <a:solidFill>
                  <a:schemeClr val="bg1"/>
                </a:solidFill>
              </a:rPr>
              <a:t>Based on the yearly revenue trend, we anticipate a continual increase in the generated revenue as the year progresses. </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dirty="0">
                <a:solidFill>
                  <a:schemeClr val="bg1"/>
                </a:solidFill>
              </a:rPr>
              <a:t>Furthermore, we suggest that managers in regions with low profits should implement strategies to boost sales. </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dirty="0">
                <a:solidFill>
                  <a:schemeClr val="bg1"/>
                </a:solidFill>
              </a:rPr>
              <a:t>The high returns in certain consumer segments demonstrate where customers are investing their money, and KPIs should be established to ensure similar returns in other segments. </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dirty="0">
                <a:solidFill>
                  <a:schemeClr val="bg1"/>
                </a:solidFill>
              </a:rPr>
              <a:t>Finally, the underperforming products or states serve as a warning sign that urgent action is required to ensure the success of the business and its products.</a:t>
            </a:r>
          </a:p>
        </p:txBody>
      </p:sp>
    </p:spTree>
    <p:extLst>
      <p:ext uri="{BB962C8B-B14F-4D97-AF65-F5344CB8AC3E}">
        <p14:creationId xmlns:p14="http://schemas.microsoft.com/office/powerpoint/2010/main" val="85195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sp>
        <p:nvSpPr>
          <p:cNvPr id="3" name="Callout: Up Arrow 2">
            <a:extLst>
              <a:ext uri="{FF2B5EF4-FFF2-40B4-BE49-F238E27FC236}">
                <a16:creationId xmlns:a16="http://schemas.microsoft.com/office/drawing/2014/main" id="{F0CD3AC1-3902-4FE4-9C40-BFE64577AFE6}"/>
              </a:ext>
            </a:extLst>
          </p:cNvPr>
          <p:cNvSpPr/>
          <p:nvPr/>
        </p:nvSpPr>
        <p:spPr>
          <a:xfrm>
            <a:off x="-285750" y="-190500"/>
            <a:ext cx="6381750" cy="6705600"/>
          </a:xfrm>
          <a:prstGeom prst="upArrowCallout">
            <a:avLst/>
          </a:prstGeom>
          <a:blipFill dpi="0" rotWithShape="1">
            <a:blip r:embed="rId2">
              <a:duotone>
                <a:prstClr val="black"/>
                <a:srgbClr val="5FF12A">
                  <a:tint val="45000"/>
                  <a:satMod val="400000"/>
                </a:srgbClr>
              </a:duotone>
              <a:extLst>
                <a:ext uri="{28A0092B-C50C-407E-A947-70E740481C1C}">
                  <a14:useLocalDpi xmlns:a14="http://schemas.microsoft.com/office/drawing/2010/main" val="0"/>
                </a:ext>
              </a:extLst>
            </a:blip>
            <a:srcRect/>
            <a:stretch>
              <a:fillRect t="2841" b="-2841"/>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solidFill>
                <a:schemeClr val="tx1"/>
              </a:solidFill>
            </a:endParaRPr>
          </a:p>
        </p:txBody>
      </p:sp>
      <p:sp>
        <p:nvSpPr>
          <p:cNvPr id="4" name="TextBox 3">
            <a:extLst>
              <a:ext uri="{FF2B5EF4-FFF2-40B4-BE49-F238E27FC236}">
                <a16:creationId xmlns:a16="http://schemas.microsoft.com/office/drawing/2014/main" id="{B6761908-29C0-40A8-AA82-ED319A15A255}"/>
              </a:ext>
            </a:extLst>
          </p:cNvPr>
          <p:cNvSpPr txBox="1"/>
          <p:nvPr/>
        </p:nvSpPr>
        <p:spPr>
          <a:xfrm>
            <a:off x="7181850" y="1905506"/>
            <a:ext cx="3676650" cy="3046988"/>
          </a:xfrm>
          <a:prstGeom prst="rect">
            <a:avLst/>
          </a:prstGeom>
          <a:noFill/>
        </p:spPr>
        <p:txBody>
          <a:bodyPr wrap="square" rtlCol="0">
            <a:spAutoFit/>
          </a:bodyPr>
          <a:lstStyle/>
          <a:p>
            <a:pPr algn="ctr"/>
            <a:r>
              <a:rPr lang="en-US" sz="9600" dirty="0">
                <a:solidFill>
                  <a:schemeClr val="bg1"/>
                </a:solidFill>
              </a:rPr>
              <a:t>THANK YOU</a:t>
            </a:r>
          </a:p>
        </p:txBody>
      </p:sp>
      <p:pic>
        <p:nvPicPr>
          <p:cNvPr id="5" name="Picture 4">
            <a:extLst>
              <a:ext uri="{FF2B5EF4-FFF2-40B4-BE49-F238E27FC236}">
                <a16:creationId xmlns:a16="http://schemas.microsoft.com/office/drawing/2014/main" id="{5BA5CFA4-95B1-4F77-9DC2-76073F95BE8E}"/>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745197" y="4684272"/>
            <a:ext cx="2549955" cy="1699970"/>
          </a:xfrm>
          <a:prstGeom prst="rect">
            <a:avLst/>
          </a:prstGeom>
        </p:spPr>
      </p:pic>
    </p:spTree>
    <p:extLst>
      <p:ext uri="{BB962C8B-B14F-4D97-AF65-F5344CB8AC3E}">
        <p14:creationId xmlns:p14="http://schemas.microsoft.com/office/powerpoint/2010/main" val="110766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D0EA8EB-8CCB-47AF-B341-E35082827921}"/>
              </a:ext>
            </a:extLst>
          </p:cNvPr>
          <p:cNvSpPr txBox="1"/>
          <p:nvPr/>
        </p:nvSpPr>
        <p:spPr>
          <a:xfrm>
            <a:off x="715735" y="1168400"/>
            <a:ext cx="8550729" cy="3735638"/>
          </a:xfrm>
          <a:prstGeom prst="rect">
            <a:avLst/>
          </a:prstGeom>
          <a:noFill/>
        </p:spPr>
        <p:txBody>
          <a:bodyPr wrap="square" rtlCol="0">
            <a:spAutoFit/>
          </a:bodyPr>
          <a:lstStyle/>
          <a:p>
            <a:pPr algn="just">
              <a:lnSpc>
                <a:spcPct val="150000"/>
              </a:lnSpc>
            </a:pPr>
            <a:r>
              <a:rPr lang="en-US" sz="2000" dirty="0">
                <a:solidFill>
                  <a:schemeClr val="bg1"/>
                </a:solidFill>
              </a:rPr>
              <a:t>Optimus-Elite Superstore, founded in 2010, has grown steadily to become a prominent player in the retail market. Specializing in a diverse range of products, the store caters to a broad customer base across various regions. With electronics to office supplies focusing on customer satisfaction and operational efficiency, Optimus-Elite Superstore prides itself on delivering quality products with a swift and reliable order fulfillment system. </a:t>
            </a:r>
            <a:r>
              <a:rPr lang="en-US" sz="2000" b="0" i="0" dirty="0">
                <a:solidFill>
                  <a:schemeClr val="bg1"/>
                </a:solidFill>
                <a:effectLst/>
                <a:latin typeface="glyph"/>
              </a:rPr>
              <a:t>With the oversight of seasoned managers, the store has generated a total </a:t>
            </a:r>
            <a:r>
              <a:rPr lang="en-US" sz="2000" dirty="0">
                <a:solidFill>
                  <a:schemeClr val="bg1"/>
                </a:solidFill>
                <a:latin typeface="glyph"/>
              </a:rPr>
              <a:t>profit</a:t>
            </a:r>
            <a:r>
              <a:rPr lang="en-US" sz="2000" b="0" i="0" dirty="0">
                <a:solidFill>
                  <a:schemeClr val="bg1"/>
                </a:solidFill>
                <a:effectLst/>
                <a:latin typeface="glyph"/>
              </a:rPr>
              <a:t> of ₦13.87 million over a span of 4 years, selling 54 different products across approximately 6 regions.</a:t>
            </a:r>
            <a:endParaRPr lang="en-US" sz="2000" dirty="0">
              <a:solidFill>
                <a:schemeClr val="bg1"/>
              </a:solidFill>
              <a:latin typeface="Century Gothic" panose="020B0502020202020204" pitchFamily="34" charset="0"/>
            </a:endParaRPr>
          </a:p>
        </p:txBody>
      </p:sp>
      <p:sp>
        <p:nvSpPr>
          <p:cNvPr id="5" name="Teardrop 4">
            <a:extLst>
              <a:ext uri="{FF2B5EF4-FFF2-40B4-BE49-F238E27FC236}">
                <a16:creationId xmlns:a16="http://schemas.microsoft.com/office/drawing/2014/main" id="{D6E9A477-FEAB-40A0-9005-2F9ED37EA19A}"/>
              </a:ext>
            </a:extLst>
          </p:cNvPr>
          <p:cNvSpPr/>
          <p:nvPr/>
        </p:nvSpPr>
        <p:spPr>
          <a:xfrm>
            <a:off x="9632576" y="-484090"/>
            <a:ext cx="2584745" cy="2264728"/>
          </a:xfrm>
          <a:prstGeom prst="teardrop">
            <a:avLst/>
          </a:prstGeom>
          <a:solidFill>
            <a:srgbClr val="5FF12A"/>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EXECUTIVE SUMMARY</a:t>
            </a:r>
          </a:p>
        </p:txBody>
      </p:sp>
      <p:pic>
        <p:nvPicPr>
          <p:cNvPr id="4" name="Picture 3">
            <a:extLst>
              <a:ext uri="{FF2B5EF4-FFF2-40B4-BE49-F238E27FC236}">
                <a16:creationId xmlns:a16="http://schemas.microsoft.com/office/drawing/2014/main" id="{8327EFB1-2B53-4452-B849-CB94CB136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0" y="5065061"/>
            <a:ext cx="5807514" cy="1386083"/>
          </a:xfrm>
          <a:prstGeom prst="rect">
            <a:avLst/>
          </a:prstGeom>
        </p:spPr>
      </p:pic>
    </p:spTree>
    <p:extLst>
      <p:ext uri="{BB962C8B-B14F-4D97-AF65-F5344CB8AC3E}">
        <p14:creationId xmlns:p14="http://schemas.microsoft.com/office/powerpoint/2010/main" val="338526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3CD3433-03E5-47A6-BB5A-061CF4F9B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113" y="973525"/>
            <a:ext cx="5741612" cy="5745152"/>
          </a:xfrm>
          <a:prstGeom prst="rect">
            <a:avLst/>
          </a:prstGeom>
        </p:spPr>
      </p:pic>
      <p:sp>
        <p:nvSpPr>
          <p:cNvPr id="31" name="TextBox 30">
            <a:extLst>
              <a:ext uri="{FF2B5EF4-FFF2-40B4-BE49-F238E27FC236}">
                <a16:creationId xmlns:a16="http://schemas.microsoft.com/office/drawing/2014/main" id="{43CCDC51-68B9-4999-8853-A443C4752845}"/>
              </a:ext>
            </a:extLst>
          </p:cNvPr>
          <p:cNvSpPr txBox="1"/>
          <p:nvPr/>
        </p:nvSpPr>
        <p:spPr>
          <a:xfrm>
            <a:off x="1724461" y="2737638"/>
            <a:ext cx="5537849" cy="738664"/>
          </a:xfrm>
          <a:prstGeom prst="rect">
            <a:avLst/>
          </a:prstGeom>
          <a:noFill/>
        </p:spPr>
        <p:txBody>
          <a:bodyPr wrap="square" rtlCol="0">
            <a:spAutoFit/>
          </a:bodyPr>
          <a:lstStyle/>
          <a:p>
            <a:r>
              <a:rPr lang="en-US" sz="2400" dirty="0">
                <a:solidFill>
                  <a:schemeClr val="bg1"/>
                </a:solidFill>
              </a:rPr>
              <a:t>Regional Managers Performance by Profit </a:t>
            </a:r>
          </a:p>
          <a:p>
            <a:endParaRPr lang="en-US" dirty="0"/>
          </a:p>
        </p:txBody>
      </p:sp>
      <p:grpSp>
        <p:nvGrpSpPr>
          <p:cNvPr id="4" name="Group 3">
            <a:extLst>
              <a:ext uri="{FF2B5EF4-FFF2-40B4-BE49-F238E27FC236}">
                <a16:creationId xmlns:a16="http://schemas.microsoft.com/office/drawing/2014/main" id="{92811524-6936-487F-8B1B-0687641021AF}"/>
              </a:ext>
            </a:extLst>
          </p:cNvPr>
          <p:cNvGrpSpPr/>
          <p:nvPr/>
        </p:nvGrpSpPr>
        <p:grpSpPr>
          <a:xfrm>
            <a:off x="1012077" y="1876705"/>
            <a:ext cx="5296754" cy="548947"/>
            <a:chOff x="1052289" y="1566657"/>
            <a:chExt cx="5296754" cy="548947"/>
          </a:xfrm>
        </p:grpSpPr>
        <p:sp>
          <p:nvSpPr>
            <p:cNvPr id="30" name="TextBox 29">
              <a:extLst>
                <a:ext uri="{FF2B5EF4-FFF2-40B4-BE49-F238E27FC236}">
                  <a16:creationId xmlns:a16="http://schemas.microsoft.com/office/drawing/2014/main" id="{C3A741DA-E102-46B8-8173-EAE5CAAE7B43}"/>
                </a:ext>
              </a:extLst>
            </p:cNvPr>
            <p:cNvSpPr txBox="1"/>
            <p:nvPr/>
          </p:nvSpPr>
          <p:spPr>
            <a:xfrm>
              <a:off x="1808574" y="1605837"/>
              <a:ext cx="4540469" cy="461665"/>
            </a:xfrm>
            <a:prstGeom prst="rect">
              <a:avLst/>
            </a:prstGeom>
            <a:noFill/>
          </p:spPr>
          <p:txBody>
            <a:bodyPr wrap="square" rtlCol="0">
              <a:spAutoFit/>
            </a:bodyPr>
            <a:lstStyle/>
            <a:p>
              <a:pPr algn="just"/>
              <a:r>
                <a:rPr lang="en-US" sz="2400" dirty="0">
                  <a:solidFill>
                    <a:schemeClr val="bg1"/>
                  </a:solidFill>
                </a:rPr>
                <a:t>Low Income Generating Products</a:t>
              </a:r>
              <a:endParaRPr lang="en-US" sz="2400" dirty="0"/>
            </a:p>
          </p:txBody>
        </p:sp>
        <p:sp>
          <p:nvSpPr>
            <p:cNvPr id="27" name="Teardrop 26">
              <a:extLst>
                <a:ext uri="{FF2B5EF4-FFF2-40B4-BE49-F238E27FC236}">
                  <a16:creationId xmlns:a16="http://schemas.microsoft.com/office/drawing/2014/main" id="{ED051795-4A14-454F-9FEC-DB687E9357E6}"/>
                </a:ext>
              </a:extLst>
            </p:cNvPr>
            <p:cNvSpPr/>
            <p:nvPr/>
          </p:nvSpPr>
          <p:spPr>
            <a:xfrm>
              <a:off x="1052289" y="1566657"/>
              <a:ext cx="670560" cy="548947"/>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2</a:t>
              </a:r>
            </a:p>
          </p:txBody>
        </p:sp>
      </p:grpSp>
      <p:grpSp>
        <p:nvGrpSpPr>
          <p:cNvPr id="2" name="Group 1">
            <a:extLst>
              <a:ext uri="{FF2B5EF4-FFF2-40B4-BE49-F238E27FC236}">
                <a16:creationId xmlns:a16="http://schemas.microsoft.com/office/drawing/2014/main" id="{CA6DF23B-43C9-4DDE-BD02-668A9D22AD18}"/>
              </a:ext>
            </a:extLst>
          </p:cNvPr>
          <p:cNvGrpSpPr/>
          <p:nvPr/>
        </p:nvGrpSpPr>
        <p:grpSpPr>
          <a:xfrm>
            <a:off x="1012077" y="1031785"/>
            <a:ext cx="2286425" cy="508000"/>
            <a:chOff x="1031520" y="624369"/>
            <a:chExt cx="2286425" cy="508000"/>
          </a:xfrm>
        </p:grpSpPr>
        <p:sp>
          <p:nvSpPr>
            <p:cNvPr id="29" name="TextBox 28">
              <a:extLst>
                <a:ext uri="{FF2B5EF4-FFF2-40B4-BE49-F238E27FC236}">
                  <a16:creationId xmlns:a16="http://schemas.microsoft.com/office/drawing/2014/main" id="{8D591EE1-770D-4DBE-8334-7136F0CF3F6D}"/>
                </a:ext>
              </a:extLst>
            </p:cNvPr>
            <p:cNvSpPr txBox="1"/>
            <p:nvPr/>
          </p:nvSpPr>
          <p:spPr>
            <a:xfrm>
              <a:off x="1792357" y="636255"/>
              <a:ext cx="1525588" cy="461665"/>
            </a:xfrm>
            <a:prstGeom prst="rect">
              <a:avLst/>
            </a:prstGeom>
            <a:noFill/>
          </p:spPr>
          <p:txBody>
            <a:bodyPr wrap="square" rtlCol="0">
              <a:spAutoFit/>
            </a:bodyPr>
            <a:lstStyle/>
            <a:p>
              <a:pPr algn="just"/>
              <a:r>
                <a:rPr lang="en-US" sz="2400" dirty="0">
                  <a:solidFill>
                    <a:schemeClr val="bg1"/>
                  </a:solidFill>
                </a:rPr>
                <a:t>Overview</a:t>
              </a:r>
            </a:p>
          </p:txBody>
        </p:sp>
        <p:sp>
          <p:nvSpPr>
            <p:cNvPr id="28" name="Teardrop 27">
              <a:extLst>
                <a:ext uri="{FF2B5EF4-FFF2-40B4-BE49-F238E27FC236}">
                  <a16:creationId xmlns:a16="http://schemas.microsoft.com/office/drawing/2014/main" id="{6AB8D050-0B3B-4050-B3EC-C493D060E23A}"/>
                </a:ext>
              </a:extLst>
            </p:cNvPr>
            <p:cNvSpPr/>
            <p:nvPr/>
          </p:nvSpPr>
          <p:spPr>
            <a:xfrm>
              <a:off x="1031520" y="624369"/>
              <a:ext cx="670560" cy="508000"/>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1</a:t>
              </a:r>
            </a:p>
          </p:txBody>
        </p:sp>
      </p:grpSp>
      <p:grpSp>
        <p:nvGrpSpPr>
          <p:cNvPr id="5" name="Group 4">
            <a:extLst>
              <a:ext uri="{FF2B5EF4-FFF2-40B4-BE49-F238E27FC236}">
                <a16:creationId xmlns:a16="http://schemas.microsoft.com/office/drawing/2014/main" id="{D433EBDB-E27F-44E7-A3FD-2FCB9CDAAA52}"/>
              </a:ext>
            </a:extLst>
          </p:cNvPr>
          <p:cNvGrpSpPr/>
          <p:nvPr/>
        </p:nvGrpSpPr>
        <p:grpSpPr>
          <a:xfrm>
            <a:off x="1012077" y="2762572"/>
            <a:ext cx="5510921" cy="508000"/>
            <a:chOff x="1013106" y="2551826"/>
            <a:chExt cx="5510921" cy="508000"/>
          </a:xfrm>
        </p:grpSpPr>
        <p:sp>
          <p:nvSpPr>
            <p:cNvPr id="20" name="TextBox 19">
              <a:extLst>
                <a:ext uri="{FF2B5EF4-FFF2-40B4-BE49-F238E27FC236}">
                  <a16:creationId xmlns:a16="http://schemas.microsoft.com/office/drawing/2014/main" id="{B17792C7-FDB9-4AB5-A875-0FE1E192F2F9}"/>
                </a:ext>
              </a:extLst>
            </p:cNvPr>
            <p:cNvSpPr txBox="1"/>
            <p:nvPr/>
          </p:nvSpPr>
          <p:spPr>
            <a:xfrm>
              <a:off x="1842034" y="2605771"/>
              <a:ext cx="4681993" cy="400110"/>
            </a:xfrm>
            <a:prstGeom prst="rect">
              <a:avLst/>
            </a:prstGeom>
            <a:noFill/>
          </p:spPr>
          <p:txBody>
            <a:bodyPr wrap="square" rtlCol="0">
              <a:spAutoFit/>
            </a:bodyPr>
            <a:lstStyle/>
            <a:p>
              <a:pPr algn="just"/>
              <a:r>
                <a:rPr lang="en-US" sz="2000" dirty="0"/>
                <a:t> </a:t>
              </a:r>
              <a:endParaRPr lang="en-US" sz="2400" dirty="0">
                <a:solidFill>
                  <a:schemeClr val="bg1"/>
                </a:solidFill>
              </a:endParaRPr>
            </a:p>
          </p:txBody>
        </p:sp>
        <p:sp>
          <p:nvSpPr>
            <p:cNvPr id="36" name="Teardrop 35">
              <a:extLst>
                <a:ext uri="{FF2B5EF4-FFF2-40B4-BE49-F238E27FC236}">
                  <a16:creationId xmlns:a16="http://schemas.microsoft.com/office/drawing/2014/main" id="{242098ED-2039-4BB5-9445-22CBE7ADD9B2}"/>
                </a:ext>
              </a:extLst>
            </p:cNvPr>
            <p:cNvSpPr/>
            <p:nvPr/>
          </p:nvSpPr>
          <p:spPr>
            <a:xfrm>
              <a:off x="1013106" y="2551826"/>
              <a:ext cx="670560" cy="508000"/>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3</a:t>
              </a:r>
            </a:p>
          </p:txBody>
        </p:sp>
      </p:grpSp>
      <p:grpSp>
        <p:nvGrpSpPr>
          <p:cNvPr id="6" name="Group 5">
            <a:extLst>
              <a:ext uri="{FF2B5EF4-FFF2-40B4-BE49-F238E27FC236}">
                <a16:creationId xmlns:a16="http://schemas.microsoft.com/office/drawing/2014/main" id="{62992E68-235F-4982-9832-6C2F5BB475DC}"/>
              </a:ext>
            </a:extLst>
          </p:cNvPr>
          <p:cNvGrpSpPr/>
          <p:nvPr/>
        </p:nvGrpSpPr>
        <p:grpSpPr>
          <a:xfrm>
            <a:off x="1012077" y="3607492"/>
            <a:ext cx="5322241" cy="508000"/>
            <a:chOff x="1012077" y="3599198"/>
            <a:chExt cx="5322241" cy="508000"/>
          </a:xfrm>
        </p:grpSpPr>
        <p:sp>
          <p:nvSpPr>
            <p:cNvPr id="32" name="TextBox 31">
              <a:extLst>
                <a:ext uri="{FF2B5EF4-FFF2-40B4-BE49-F238E27FC236}">
                  <a16:creationId xmlns:a16="http://schemas.microsoft.com/office/drawing/2014/main" id="{1188D109-4821-40EF-A1FF-8B53EEAE2299}"/>
                </a:ext>
              </a:extLst>
            </p:cNvPr>
            <p:cNvSpPr txBox="1"/>
            <p:nvPr/>
          </p:nvSpPr>
          <p:spPr>
            <a:xfrm>
              <a:off x="1757503" y="3622365"/>
              <a:ext cx="4576815" cy="461665"/>
            </a:xfrm>
            <a:prstGeom prst="rect">
              <a:avLst/>
            </a:prstGeom>
            <a:noFill/>
          </p:spPr>
          <p:txBody>
            <a:bodyPr wrap="square" rtlCol="0">
              <a:spAutoFit/>
            </a:bodyPr>
            <a:lstStyle/>
            <a:p>
              <a:pPr algn="just"/>
              <a:r>
                <a:rPr lang="en-US" sz="2400" dirty="0">
                  <a:solidFill>
                    <a:schemeClr val="bg1"/>
                  </a:solidFill>
                </a:rPr>
                <a:t>Profit-Based product subcategory </a:t>
              </a:r>
            </a:p>
          </p:txBody>
        </p:sp>
        <p:sp>
          <p:nvSpPr>
            <p:cNvPr id="44" name="Teardrop 43">
              <a:extLst>
                <a:ext uri="{FF2B5EF4-FFF2-40B4-BE49-F238E27FC236}">
                  <a16:creationId xmlns:a16="http://schemas.microsoft.com/office/drawing/2014/main" id="{BFF61647-0D15-4BE5-89CA-69A5B997F5D5}"/>
                </a:ext>
              </a:extLst>
            </p:cNvPr>
            <p:cNvSpPr/>
            <p:nvPr/>
          </p:nvSpPr>
          <p:spPr>
            <a:xfrm>
              <a:off x="1012077" y="3599198"/>
              <a:ext cx="670560" cy="508000"/>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4</a:t>
              </a:r>
            </a:p>
          </p:txBody>
        </p:sp>
      </p:grpSp>
      <p:grpSp>
        <p:nvGrpSpPr>
          <p:cNvPr id="7" name="Group 6">
            <a:extLst>
              <a:ext uri="{FF2B5EF4-FFF2-40B4-BE49-F238E27FC236}">
                <a16:creationId xmlns:a16="http://schemas.microsoft.com/office/drawing/2014/main" id="{3ED66A65-B9A5-44E7-8516-73BC89D1BB5E}"/>
              </a:ext>
            </a:extLst>
          </p:cNvPr>
          <p:cNvGrpSpPr/>
          <p:nvPr/>
        </p:nvGrpSpPr>
        <p:grpSpPr>
          <a:xfrm>
            <a:off x="1012077" y="4452412"/>
            <a:ext cx="4961996" cy="599363"/>
            <a:chOff x="1012077" y="4615089"/>
            <a:chExt cx="4961996" cy="599363"/>
          </a:xfrm>
        </p:grpSpPr>
        <p:sp>
          <p:nvSpPr>
            <p:cNvPr id="33" name="TextBox 32">
              <a:extLst>
                <a:ext uri="{FF2B5EF4-FFF2-40B4-BE49-F238E27FC236}">
                  <a16:creationId xmlns:a16="http://schemas.microsoft.com/office/drawing/2014/main" id="{F4D8624C-52EE-4C77-BE56-AB08D0B44A78}"/>
                </a:ext>
              </a:extLst>
            </p:cNvPr>
            <p:cNvSpPr txBox="1"/>
            <p:nvPr/>
          </p:nvSpPr>
          <p:spPr>
            <a:xfrm flipH="1">
              <a:off x="1757503" y="4615089"/>
              <a:ext cx="4216570" cy="461665"/>
            </a:xfrm>
            <a:prstGeom prst="rect">
              <a:avLst/>
            </a:prstGeom>
            <a:noFill/>
          </p:spPr>
          <p:txBody>
            <a:bodyPr wrap="square" rtlCol="0">
              <a:spAutoFit/>
            </a:bodyPr>
            <a:lstStyle/>
            <a:p>
              <a:pPr algn="just"/>
              <a:r>
                <a:rPr lang="en-US" sz="2400" dirty="0">
                  <a:solidFill>
                    <a:schemeClr val="bg1"/>
                  </a:solidFill>
                </a:rPr>
                <a:t>Order Priority level by Profit</a:t>
              </a:r>
            </a:p>
          </p:txBody>
        </p:sp>
        <p:sp>
          <p:nvSpPr>
            <p:cNvPr id="45" name="Teardrop 44">
              <a:extLst>
                <a:ext uri="{FF2B5EF4-FFF2-40B4-BE49-F238E27FC236}">
                  <a16:creationId xmlns:a16="http://schemas.microsoft.com/office/drawing/2014/main" id="{73882F49-CBC9-4174-A404-0397ECF91CE0}"/>
                </a:ext>
              </a:extLst>
            </p:cNvPr>
            <p:cNvSpPr/>
            <p:nvPr/>
          </p:nvSpPr>
          <p:spPr>
            <a:xfrm>
              <a:off x="1012077" y="4617454"/>
              <a:ext cx="670560" cy="596998"/>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5</a:t>
              </a:r>
            </a:p>
          </p:txBody>
        </p:sp>
      </p:grpSp>
      <p:sp>
        <p:nvSpPr>
          <p:cNvPr id="22" name="Teardrop 21">
            <a:extLst>
              <a:ext uri="{FF2B5EF4-FFF2-40B4-BE49-F238E27FC236}">
                <a16:creationId xmlns:a16="http://schemas.microsoft.com/office/drawing/2014/main" id="{9ABE28E2-345E-48BD-9CF1-DCA366100C5E}"/>
              </a:ext>
            </a:extLst>
          </p:cNvPr>
          <p:cNvSpPr/>
          <p:nvPr/>
        </p:nvSpPr>
        <p:spPr>
          <a:xfrm>
            <a:off x="9632576" y="-484090"/>
            <a:ext cx="2584745" cy="2264728"/>
          </a:xfrm>
          <a:prstGeom prst="teardrop">
            <a:avLst/>
          </a:prstGeom>
          <a:solidFill>
            <a:srgbClr val="5FF12A"/>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CONTENTS</a:t>
            </a:r>
          </a:p>
        </p:txBody>
      </p:sp>
      <p:grpSp>
        <p:nvGrpSpPr>
          <p:cNvPr id="21" name="Group 20">
            <a:extLst>
              <a:ext uri="{FF2B5EF4-FFF2-40B4-BE49-F238E27FC236}">
                <a16:creationId xmlns:a16="http://schemas.microsoft.com/office/drawing/2014/main" id="{AA0BB760-2270-4A61-990F-6616C3C8AF11}"/>
              </a:ext>
            </a:extLst>
          </p:cNvPr>
          <p:cNvGrpSpPr/>
          <p:nvPr/>
        </p:nvGrpSpPr>
        <p:grpSpPr>
          <a:xfrm>
            <a:off x="1012077" y="5388696"/>
            <a:ext cx="3908266" cy="599363"/>
            <a:chOff x="1012077" y="4615089"/>
            <a:chExt cx="3908266" cy="599363"/>
          </a:xfrm>
        </p:grpSpPr>
        <p:sp>
          <p:nvSpPr>
            <p:cNvPr id="23" name="TextBox 22">
              <a:extLst>
                <a:ext uri="{FF2B5EF4-FFF2-40B4-BE49-F238E27FC236}">
                  <a16:creationId xmlns:a16="http://schemas.microsoft.com/office/drawing/2014/main" id="{AA2A6226-F4D5-4DA6-9734-7CEB7BB780C3}"/>
                </a:ext>
              </a:extLst>
            </p:cNvPr>
            <p:cNvSpPr txBox="1"/>
            <p:nvPr/>
          </p:nvSpPr>
          <p:spPr>
            <a:xfrm flipH="1">
              <a:off x="1757503" y="4615089"/>
              <a:ext cx="3162840" cy="461665"/>
            </a:xfrm>
            <a:prstGeom prst="rect">
              <a:avLst/>
            </a:prstGeom>
            <a:noFill/>
          </p:spPr>
          <p:txBody>
            <a:bodyPr wrap="square" rtlCol="0">
              <a:spAutoFit/>
            </a:bodyPr>
            <a:lstStyle/>
            <a:p>
              <a:r>
                <a:rPr lang="en-US" sz="2400" dirty="0">
                  <a:solidFill>
                    <a:schemeClr val="bg1"/>
                  </a:solidFill>
                </a:rPr>
                <a:t>Monthly Trend by Profit</a:t>
              </a:r>
            </a:p>
          </p:txBody>
        </p:sp>
        <p:sp>
          <p:nvSpPr>
            <p:cNvPr id="24" name="Teardrop 23">
              <a:extLst>
                <a:ext uri="{FF2B5EF4-FFF2-40B4-BE49-F238E27FC236}">
                  <a16:creationId xmlns:a16="http://schemas.microsoft.com/office/drawing/2014/main" id="{FB058F42-32FA-432F-AD3E-08BACD39624B}"/>
                </a:ext>
              </a:extLst>
            </p:cNvPr>
            <p:cNvSpPr/>
            <p:nvPr/>
          </p:nvSpPr>
          <p:spPr>
            <a:xfrm>
              <a:off x="1012077" y="4617454"/>
              <a:ext cx="670560" cy="596998"/>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6</a:t>
              </a:r>
            </a:p>
          </p:txBody>
        </p:sp>
      </p:grpSp>
    </p:spTree>
    <p:extLst>
      <p:ext uri="{BB962C8B-B14F-4D97-AF65-F5344CB8AC3E}">
        <p14:creationId xmlns:p14="http://schemas.microsoft.com/office/powerpoint/2010/main" val="147772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3CD3433-03E5-47A6-BB5A-061CF4F9B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113" y="973525"/>
            <a:ext cx="5741612" cy="5745152"/>
          </a:xfrm>
          <a:prstGeom prst="rect">
            <a:avLst/>
          </a:prstGeom>
        </p:spPr>
      </p:pic>
      <p:sp>
        <p:nvSpPr>
          <p:cNvPr id="31" name="TextBox 30">
            <a:extLst>
              <a:ext uri="{FF2B5EF4-FFF2-40B4-BE49-F238E27FC236}">
                <a16:creationId xmlns:a16="http://schemas.microsoft.com/office/drawing/2014/main" id="{43CCDC51-68B9-4999-8853-A443C4752845}"/>
              </a:ext>
            </a:extLst>
          </p:cNvPr>
          <p:cNvSpPr txBox="1"/>
          <p:nvPr/>
        </p:nvSpPr>
        <p:spPr>
          <a:xfrm>
            <a:off x="1724462" y="2737638"/>
            <a:ext cx="3732910" cy="461665"/>
          </a:xfrm>
          <a:prstGeom prst="rect">
            <a:avLst/>
          </a:prstGeom>
          <a:noFill/>
        </p:spPr>
        <p:txBody>
          <a:bodyPr wrap="square" rtlCol="0">
            <a:spAutoFit/>
          </a:bodyPr>
          <a:lstStyle/>
          <a:p>
            <a:r>
              <a:rPr lang="en-US" sz="2400" dirty="0">
                <a:solidFill>
                  <a:schemeClr val="bg1"/>
                </a:solidFill>
              </a:rPr>
              <a:t>Segment by Profit</a:t>
            </a:r>
          </a:p>
        </p:txBody>
      </p:sp>
      <p:grpSp>
        <p:nvGrpSpPr>
          <p:cNvPr id="4" name="Group 3">
            <a:extLst>
              <a:ext uri="{FF2B5EF4-FFF2-40B4-BE49-F238E27FC236}">
                <a16:creationId xmlns:a16="http://schemas.microsoft.com/office/drawing/2014/main" id="{92811524-6936-487F-8B1B-0687641021AF}"/>
              </a:ext>
            </a:extLst>
          </p:cNvPr>
          <p:cNvGrpSpPr/>
          <p:nvPr/>
        </p:nvGrpSpPr>
        <p:grpSpPr>
          <a:xfrm>
            <a:off x="1012077" y="1876705"/>
            <a:ext cx="4961996" cy="548947"/>
            <a:chOff x="1052289" y="1566657"/>
            <a:chExt cx="4961996" cy="548947"/>
          </a:xfrm>
        </p:grpSpPr>
        <p:sp>
          <p:nvSpPr>
            <p:cNvPr id="30" name="TextBox 29">
              <a:extLst>
                <a:ext uri="{FF2B5EF4-FFF2-40B4-BE49-F238E27FC236}">
                  <a16:creationId xmlns:a16="http://schemas.microsoft.com/office/drawing/2014/main" id="{C3A741DA-E102-46B8-8173-EAE5CAAE7B43}"/>
                </a:ext>
              </a:extLst>
            </p:cNvPr>
            <p:cNvSpPr txBox="1"/>
            <p:nvPr/>
          </p:nvSpPr>
          <p:spPr>
            <a:xfrm>
              <a:off x="1808574" y="1605837"/>
              <a:ext cx="4205711" cy="461665"/>
            </a:xfrm>
            <a:prstGeom prst="rect">
              <a:avLst/>
            </a:prstGeom>
            <a:noFill/>
          </p:spPr>
          <p:txBody>
            <a:bodyPr wrap="square" rtlCol="0">
              <a:spAutoFit/>
            </a:bodyPr>
            <a:lstStyle/>
            <a:p>
              <a:r>
                <a:rPr lang="en-US" sz="2400" dirty="0">
                  <a:solidFill>
                    <a:schemeClr val="bg1"/>
                  </a:solidFill>
                </a:rPr>
                <a:t>Bottom 5 States by Product</a:t>
              </a:r>
            </a:p>
          </p:txBody>
        </p:sp>
        <p:sp>
          <p:nvSpPr>
            <p:cNvPr id="27" name="Teardrop 26">
              <a:extLst>
                <a:ext uri="{FF2B5EF4-FFF2-40B4-BE49-F238E27FC236}">
                  <a16:creationId xmlns:a16="http://schemas.microsoft.com/office/drawing/2014/main" id="{ED051795-4A14-454F-9FEC-DB687E9357E6}"/>
                </a:ext>
              </a:extLst>
            </p:cNvPr>
            <p:cNvSpPr/>
            <p:nvPr/>
          </p:nvSpPr>
          <p:spPr>
            <a:xfrm>
              <a:off x="1052289" y="1566657"/>
              <a:ext cx="670560" cy="548947"/>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8</a:t>
              </a:r>
            </a:p>
          </p:txBody>
        </p:sp>
      </p:grpSp>
      <p:grpSp>
        <p:nvGrpSpPr>
          <p:cNvPr id="2" name="Group 1">
            <a:extLst>
              <a:ext uri="{FF2B5EF4-FFF2-40B4-BE49-F238E27FC236}">
                <a16:creationId xmlns:a16="http://schemas.microsoft.com/office/drawing/2014/main" id="{CA6DF23B-43C9-4DDE-BD02-668A9D22AD18}"/>
              </a:ext>
            </a:extLst>
          </p:cNvPr>
          <p:cNvGrpSpPr/>
          <p:nvPr/>
        </p:nvGrpSpPr>
        <p:grpSpPr>
          <a:xfrm>
            <a:off x="1012077" y="1031785"/>
            <a:ext cx="5262440" cy="508000"/>
            <a:chOff x="1031520" y="624369"/>
            <a:chExt cx="5262440" cy="508000"/>
          </a:xfrm>
        </p:grpSpPr>
        <p:sp>
          <p:nvSpPr>
            <p:cNvPr id="29" name="TextBox 28">
              <a:extLst>
                <a:ext uri="{FF2B5EF4-FFF2-40B4-BE49-F238E27FC236}">
                  <a16:creationId xmlns:a16="http://schemas.microsoft.com/office/drawing/2014/main" id="{8D591EE1-770D-4DBE-8334-7136F0CF3F6D}"/>
                </a:ext>
              </a:extLst>
            </p:cNvPr>
            <p:cNvSpPr txBox="1"/>
            <p:nvPr/>
          </p:nvSpPr>
          <p:spPr>
            <a:xfrm>
              <a:off x="1792356" y="636255"/>
              <a:ext cx="4501604" cy="461665"/>
            </a:xfrm>
            <a:prstGeom prst="rect">
              <a:avLst/>
            </a:prstGeom>
            <a:noFill/>
          </p:spPr>
          <p:txBody>
            <a:bodyPr wrap="square" rtlCol="0">
              <a:spAutoFit/>
            </a:bodyPr>
            <a:lstStyle/>
            <a:p>
              <a:r>
                <a:rPr lang="en-US" sz="2400" dirty="0">
                  <a:solidFill>
                    <a:schemeClr val="bg1"/>
                  </a:solidFill>
                </a:rPr>
                <a:t>Top 5 Performing States by Profit</a:t>
              </a:r>
            </a:p>
          </p:txBody>
        </p:sp>
        <p:sp>
          <p:nvSpPr>
            <p:cNvPr id="28" name="Teardrop 27">
              <a:extLst>
                <a:ext uri="{FF2B5EF4-FFF2-40B4-BE49-F238E27FC236}">
                  <a16:creationId xmlns:a16="http://schemas.microsoft.com/office/drawing/2014/main" id="{6AB8D050-0B3B-4050-B3EC-C493D060E23A}"/>
                </a:ext>
              </a:extLst>
            </p:cNvPr>
            <p:cNvSpPr/>
            <p:nvPr/>
          </p:nvSpPr>
          <p:spPr>
            <a:xfrm>
              <a:off x="1031520" y="624369"/>
              <a:ext cx="670560" cy="508000"/>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7</a:t>
              </a:r>
            </a:p>
          </p:txBody>
        </p:sp>
      </p:grpSp>
      <p:sp>
        <p:nvSpPr>
          <p:cNvPr id="36" name="Teardrop 35">
            <a:extLst>
              <a:ext uri="{FF2B5EF4-FFF2-40B4-BE49-F238E27FC236}">
                <a16:creationId xmlns:a16="http://schemas.microsoft.com/office/drawing/2014/main" id="{242098ED-2039-4BB5-9445-22CBE7ADD9B2}"/>
              </a:ext>
            </a:extLst>
          </p:cNvPr>
          <p:cNvSpPr/>
          <p:nvPr/>
        </p:nvSpPr>
        <p:spPr>
          <a:xfrm>
            <a:off x="1012077" y="2762572"/>
            <a:ext cx="670560" cy="508000"/>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9</a:t>
            </a:r>
          </a:p>
        </p:txBody>
      </p:sp>
      <p:grpSp>
        <p:nvGrpSpPr>
          <p:cNvPr id="6" name="Group 5">
            <a:extLst>
              <a:ext uri="{FF2B5EF4-FFF2-40B4-BE49-F238E27FC236}">
                <a16:creationId xmlns:a16="http://schemas.microsoft.com/office/drawing/2014/main" id="{62992E68-235F-4982-9832-6C2F5BB475DC}"/>
              </a:ext>
            </a:extLst>
          </p:cNvPr>
          <p:cNvGrpSpPr/>
          <p:nvPr/>
        </p:nvGrpSpPr>
        <p:grpSpPr>
          <a:xfrm>
            <a:off x="1012077" y="3607492"/>
            <a:ext cx="3588951" cy="508000"/>
            <a:chOff x="1012077" y="3599198"/>
            <a:chExt cx="3588951" cy="508000"/>
          </a:xfrm>
        </p:grpSpPr>
        <p:sp>
          <p:nvSpPr>
            <p:cNvPr id="32" name="TextBox 31">
              <a:extLst>
                <a:ext uri="{FF2B5EF4-FFF2-40B4-BE49-F238E27FC236}">
                  <a16:creationId xmlns:a16="http://schemas.microsoft.com/office/drawing/2014/main" id="{1188D109-4821-40EF-A1FF-8B53EEAE2299}"/>
                </a:ext>
              </a:extLst>
            </p:cNvPr>
            <p:cNvSpPr txBox="1"/>
            <p:nvPr/>
          </p:nvSpPr>
          <p:spPr>
            <a:xfrm>
              <a:off x="1757503" y="3622365"/>
              <a:ext cx="2843525" cy="461665"/>
            </a:xfrm>
            <a:prstGeom prst="rect">
              <a:avLst/>
            </a:prstGeom>
            <a:noFill/>
          </p:spPr>
          <p:txBody>
            <a:bodyPr wrap="square" rtlCol="0">
              <a:spAutoFit/>
            </a:bodyPr>
            <a:lstStyle/>
            <a:p>
              <a:r>
                <a:rPr lang="en-US" sz="2400" dirty="0">
                  <a:solidFill>
                    <a:schemeClr val="bg1"/>
                  </a:solidFill>
                </a:rPr>
                <a:t>Yearly Revenue Trend</a:t>
              </a:r>
            </a:p>
          </p:txBody>
        </p:sp>
        <p:sp>
          <p:nvSpPr>
            <p:cNvPr id="44" name="Teardrop 43">
              <a:extLst>
                <a:ext uri="{FF2B5EF4-FFF2-40B4-BE49-F238E27FC236}">
                  <a16:creationId xmlns:a16="http://schemas.microsoft.com/office/drawing/2014/main" id="{BFF61647-0D15-4BE5-89CA-69A5B997F5D5}"/>
                </a:ext>
              </a:extLst>
            </p:cNvPr>
            <p:cNvSpPr/>
            <p:nvPr/>
          </p:nvSpPr>
          <p:spPr>
            <a:xfrm>
              <a:off x="1012077" y="3599198"/>
              <a:ext cx="670560" cy="508000"/>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10</a:t>
              </a:r>
            </a:p>
          </p:txBody>
        </p:sp>
      </p:grpSp>
      <p:grpSp>
        <p:nvGrpSpPr>
          <p:cNvPr id="7" name="Group 6">
            <a:extLst>
              <a:ext uri="{FF2B5EF4-FFF2-40B4-BE49-F238E27FC236}">
                <a16:creationId xmlns:a16="http://schemas.microsoft.com/office/drawing/2014/main" id="{3ED66A65-B9A5-44E7-8516-73BC89D1BB5E}"/>
              </a:ext>
            </a:extLst>
          </p:cNvPr>
          <p:cNvGrpSpPr/>
          <p:nvPr/>
        </p:nvGrpSpPr>
        <p:grpSpPr>
          <a:xfrm>
            <a:off x="1012077" y="4452412"/>
            <a:ext cx="3588952" cy="599363"/>
            <a:chOff x="1012077" y="4615089"/>
            <a:chExt cx="3588952" cy="599363"/>
          </a:xfrm>
        </p:grpSpPr>
        <p:sp>
          <p:nvSpPr>
            <p:cNvPr id="33" name="TextBox 32">
              <a:extLst>
                <a:ext uri="{FF2B5EF4-FFF2-40B4-BE49-F238E27FC236}">
                  <a16:creationId xmlns:a16="http://schemas.microsoft.com/office/drawing/2014/main" id="{F4D8624C-52EE-4C77-BE56-AB08D0B44A78}"/>
                </a:ext>
              </a:extLst>
            </p:cNvPr>
            <p:cNvSpPr txBox="1"/>
            <p:nvPr/>
          </p:nvSpPr>
          <p:spPr>
            <a:xfrm flipH="1">
              <a:off x="1757503" y="4615089"/>
              <a:ext cx="2843526" cy="461665"/>
            </a:xfrm>
            <a:prstGeom prst="rect">
              <a:avLst/>
            </a:prstGeom>
            <a:noFill/>
          </p:spPr>
          <p:txBody>
            <a:bodyPr wrap="square" rtlCol="0">
              <a:spAutoFit/>
            </a:bodyPr>
            <a:lstStyle/>
            <a:p>
              <a:r>
                <a:rPr lang="en-US" sz="2400" dirty="0">
                  <a:solidFill>
                    <a:schemeClr val="bg1"/>
                  </a:solidFill>
                </a:rPr>
                <a:t>Recommendation</a:t>
              </a:r>
            </a:p>
          </p:txBody>
        </p:sp>
        <p:sp>
          <p:nvSpPr>
            <p:cNvPr id="45" name="Teardrop 44">
              <a:extLst>
                <a:ext uri="{FF2B5EF4-FFF2-40B4-BE49-F238E27FC236}">
                  <a16:creationId xmlns:a16="http://schemas.microsoft.com/office/drawing/2014/main" id="{73882F49-CBC9-4174-A404-0397ECF91CE0}"/>
                </a:ext>
              </a:extLst>
            </p:cNvPr>
            <p:cNvSpPr/>
            <p:nvPr/>
          </p:nvSpPr>
          <p:spPr>
            <a:xfrm>
              <a:off x="1012077" y="4617454"/>
              <a:ext cx="670560" cy="596998"/>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11</a:t>
              </a:r>
            </a:p>
          </p:txBody>
        </p:sp>
      </p:grpSp>
      <p:sp>
        <p:nvSpPr>
          <p:cNvPr id="22" name="Teardrop 21">
            <a:extLst>
              <a:ext uri="{FF2B5EF4-FFF2-40B4-BE49-F238E27FC236}">
                <a16:creationId xmlns:a16="http://schemas.microsoft.com/office/drawing/2014/main" id="{9ABE28E2-345E-48BD-9CF1-DCA366100C5E}"/>
              </a:ext>
            </a:extLst>
          </p:cNvPr>
          <p:cNvSpPr/>
          <p:nvPr/>
        </p:nvSpPr>
        <p:spPr>
          <a:xfrm>
            <a:off x="9632576" y="-484090"/>
            <a:ext cx="2584745" cy="2264728"/>
          </a:xfrm>
          <a:prstGeom prst="teardrop">
            <a:avLst/>
          </a:prstGeom>
          <a:solidFill>
            <a:srgbClr val="5FF12A"/>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CONTENTS</a:t>
            </a:r>
          </a:p>
        </p:txBody>
      </p:sp>
      <p:grpSp>
        <p:nvGrpSpPr>
          <p:cNvPr id="21" name="Group 20">
            <a:extLst>
              <a:ext uri="{FF2B5EF4-FFF2-40B4-BE49-F238E27FC236}">
                <a16:creationId xmlns:a16="http://schemas.microsoft.com/office/drawing/2014/main" id="{AA0BB760-2270-4A61-990F-6616C3C8AF11}"/>
              </a:ext>
            </a:extLst>
          </p:cNvPr>
          <p:cNvGrpSpPr/>
          <p:nvPr/>
        </p:nvGrpSpPr>
        <p:grpSpPr>
          <a:xfrm>
            <a:off x="1012077" y="5388696"/>
            <a:ext cx="3211580" cy="599363"/>
            <a:chOff x="1012077" y="4615089"/>
            <a:chExt cx="3211580" cy="599363"/>
          </a:xfrm>
        </p:grpSpPr>
        <p:sp>
          <p:nvSpPr>
            <p:cNvPr id="23" name="TextBox 22">
              <a:extLst>
                <a:ext uri="{FF2B5EF4-FFF2-40B4-BE49-F238E27FC236}">
                  <a16:creationId xmlns:a16="http://schemas.microsoft.com/office/drawing/2014/main" id="{AA2A6226-F4D5-4DA6-9734-7CEB7BB780C3}"/>
                </a:ext>
              </a:extLst>
            </p:cNvPr>
            <p:cNvSpPr txBox="1"/>
            <p:nvPr/>
          </p:nvSpPr>
          <p:spPr>
            <a:xfrm flipH="1">
              <a:off x="1757503" y="4615089"/>
              <a:ext cx="2466154" cy="461665"/>
            </a:xfrm>
            <a:prstGeom prst="rect">
              <a:avLst/>
            </a:prstGeom>
            <a:noFill/>
          </p:spPr>
          <p:txBody>
            <a:bodyPr wrap="square" rtlCol="0">
              <a:spAutoFit/>
            </a:bodyPr>
            <a:lstStyle/>
            <a:p>
              <a:pPr algn="just"/>
              <a:r>
                <a:rPr lang="en-US" sz="2400" dirty="0">
                  <a:solidFill>
                    <a:schemeClr val="bg1"/>
                  </a:solidFill>
                </a:rPr>
                <a:t>Conclusion</a:t>
              </a:r>
            </a:p>
          </p:txBody>
        </p:sp>
        <p:sp>
          <p:nvSpPr>
            <p:cNvPr id="24" name="Teardrop 23">
              <a:extLst>
                <a:ext uri="{FF2B5EF4-FFF2-40B4-BE49-F238E27FC236}">
                  <a16:creationId xmlns:a16="http://schemas.microsoft.com/office/drawing/2014/main" id="{FB058F42-32FA-432F-AD3E-08BACD39624B}"/>
                </a:ext>
              </a:extLst>
            </p:cNvPr>
            <p:cNvSpPr/>
            <p:nvPr/>
          </p:nvSpPr>
          <p:spPr>
            <a:xfrm>
              <a:off x="1012077" y="4617454"/>
              <a:ext cx="670560" cy="596998"/>
            </a:xfrm>
            <a:prstGeom prst="teardrop">
              <a:avLst/>
            </a:prstGeom>
            <a:solidFill>
              <a:srgbClr val="5FF1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12</a:t>
              </a:r>
            </a:p>
          </p:txBody>
        </p:sp>
      </p:grpSp>
    </p:spTree>
    <p:extLst>
      <p:ext uri="{BB962C8B-B14F-4D97-AF65-F5344CB8AC3E}">
        <p14:creationId xmlns:p14="http://schemas.microsoft.com/office/powerpoint/2010/main" val="340662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pic>
        <p:nvPicPr>
          <p:cNvPr id="41" name="Picture Placeholder 25">
            <a:extLst>
              <a:ext uri="{FF2B5EF4-FFF2-40B4-BE49-F238E27FC236}">
                <a16:creationId xmlns:a16="http://schemas.microsoft.com/office/drawing/2014/main" id="{152E57F4-683D-40FE-82ED-0BD94D9F020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93" t="-6483" r="-18293" b="-6483"/>
          <a:stretch/>
        </p:blipFill>
        <p:spPr>
          <a:xfrm>
            <a:off x="1747799" y="1371937"/>
            <a:ext cx="941795" cy="778928"/>
          </a:xfrm>
          <a:prstGeom prst="rect">
            <a:avLst/>
          </a:prstGeom>
        </p:spPr>
      </p:pic>
      <p:pic>
        <p:nvPicPr>
          <p:cNvPr id="42" name="Graphic 41">
            <a:extLst>
              <a:ext uri="{FF2B5EF4-FFF2-40B4-BE49-F238E27FC236}">
                <a16:creationId xmlns:a16="http://schemas.microsoft.com/office/drawing/2014/main" id="{81F4272B-2C22-4A64-AF2E-EFC2058855F4}"/>
              </a:ext>
            </a:extLst>
          </p:cNvPr>
          <p:cNvPicPr>
            <a:picLocks/>
          </p:cNvPicPr>
          <p:nvPr/>
        </p:nvPicPr>
        <p:blipFill>
          <a:blip r:embed="rId4">
            <a:extLst>
              <a:ext uri="{96DAC541-7B7A-43D3-8B79-37D633B846F1}">
                <asvg:svgBlip xmlns:asvg="http://schemas.microsoft.com/office/drawing/2016/SVG/main" r:embed="rId5"/>
              </a:ext>
            </a:extLst>
          </a:blip>
          <a:stretch>
            <a:fillRect/>
          </a:stretch>
        </p:blipFill>
        <p:spPr>
          <a:xfrm>
            <a:off x="5428236" y="901960"/>
            <a:ext cx="1089343" cy="939954"/>
          </a:xfrm>
          <a:prstGeom prst="rect">
            <a:avLst/>
          </a:prstGeom>
        </p:spPr>
      </p:pic>
      <p:pic>
        <p:nvPicPr>
          <p:cNvPr id="45" name="Picture Placeholder 27">
            <a:extLst>
              <a:ext uri="{FF2B5EF4-FFF2-40B4-BE49-F238E27FC236}">
                <a16:creationId xmlns:a16="http://schemas.microsoft.com/office/drawing/2014/main" id="{D956335B-362A-4561-832B-BCCD555FF854}"/>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8293" t="-6483" r="-18293" b="-6483"/>
          <a:stretch/>
        </p:blipFill>
        <p:spPr>
          <a:xfrm>
            <a:off x="9256222" y="1371937"/>
            <a:ext cx="941796" cy="778929"/>
          </a:xfrm>
          <a:prstGeom prst="rect">
            <a:avLst/>
          </a:prstGeom>
        </p:spPr>
      </p:pic>
      <p:sp>
        <p:nvSpPr>
          <p:cNvPr id="2" name="Rectangle: Rounded Corners 1">
            <a:extLst>
              <a:ext uri="{FF2B5EF4-FFF2-40B4-BE49-F238E27FC236}">
                <a16:creationId xmlns:a16="http://schemas.microsoft.com/office/drawing/2014/main" id="{1A1779C6-BA65-4E0E-AD1B-C1F1B49E912B}"/>
              </a:ext>
            </a:extLst>
          </p:cNvPr>
          <p:cNvSpPr/>
          <p:nvPr/>
        </p:nvSpPr>
        <p:spPr>
          <a:xfrm>
            <a:off x="803184" y="2341471"/>
            <a:ext cx="2948545" cy="3666680"/>
          </a:xfrm>
          <a:prstGeom prst="roundRect">
            <a:avLst/>
          </a:prstGeom>
          <a:solidFill>
            <a:srgbClr val="5FF12A"/>
          </a:solidFill>
          <a:ln>
            <a:solidFill>
              <a:schemeClr val="bg1"/>
            </a:solidFill>
          </a:ln>
          <a:effectLst>
            <a:glow rad="101600">
              <a:schemeClr val="bg1">
                <a:alpha val="6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The financial results of various products, including electronics and office supplies, are evaluated in this report. Additionally, the report provides an analysis of overall profits, sales performance for each product, and the performance of regional managers.</a:t>
            </a:r>
            <a:endParaRPr lang="en-US" sz="1700" dirty="0"/>
          </a:p>
        </p:txBody>
      </p:sp>
      <p:sp>
        <p:nvSpPr>
          <p:cNvPr id="11" name="Rectangle: Rounded Corners 10">
            <a:extLst>
              <a:ext uri="{FF2B5EF4-FFF2-40B4-BE49-F238E27FC236}">
                <a16:creationId xmlns:a16="http://schemas.microsoft.com/office/drawing/2014/main" id="{809B4233-3DA8-4726-9F58-452B3516C54B}"/>
              </a:ext>
            </a:extLst>
          </p:cNvPr>
          <p:cNvSpPr/>
          <p:nvPr/>
        </p:nvSpPr>
        <p:spPr>
          <a:xfrm>
            <a:off x="4528016" y="1982439"/>
            <a:ext cx="2948545" cy="4384744"/>
          </a:xfrm>
          <a:prstGeom prst="roundRect">
            <a:avLst/>
          </a:prstGeom>
          <a:solidFill>
            <a:srgbClr val="5FF12A"/>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This document presents important data using visual representations like graphs, such as the least profitable 5 products, the performance of regional managers based on profit, profit analysis by product sub-category, order priority level influence on profit, monthly profit trends, the top 5 most profitable states, the 5 least profitable states, profit analysis by customer segment, and the annual revenue trend.</a:t>
            </a:r>
          </a:p>
        </p:txBody>
      </p:sp>
      <p:sp>
        <p:nvSpPr>
          <p:cNvPr id="12" name="Rectangle: Rounded Corners 11">
            <a:extLst>
              <a:ext uri="{FF2B5EF4-FFF2-40B4-BE49-F238E27FC236}">
                <a16:creationId xmlns:a16="http://schemas.microsoft.com/office/drawing/2014/main" id="{C0424D5A-3D87-48BE-8661-6102B29B98F7}"/>
              </a:ext>
            </a:extLst>
          </p:cNvPr>
          <p:cNvSpPr/>
          <p:nvPr/>
        </p:nvSpPr>
        <p:spPr>
          <a:xfrm>
            <a:off x="8252848" y="2341471"/>
            <a:ext cx="2948545" cy="3666680"/>
          </a:xfrm>
          <a:prstGeom prst="roundRect">
            <a:avLst/>
          </a:prstGeom>
          <a:solidFill>
            <a:srgbClr val="5FF12A"/>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The analysis in this report was carried out with the use of Power BI. Calculations and visualizations were utilized to derive key business metrics, which are intended to guide decision-making processes.</a:t>
            </a:r>
          </a:p>
        </p:txBody>
      </p:sp>
      <p:sp>
        <p:nvSpPr>
          <p:cNvPr id="13" name="Rectangle: Diagonal Corners Rounded 12">
            <a:extLst>
              <a:ext uri="{FF2B5EF4-FFF2-40B4-BE49-F238E27FC236}">
                <a16:creationId xmlns:a16="http://schemas.microsoft.com/office/drawing/2014/main" id="{721FBDF0-0EB4-4CF8-A6E6-9A8A78D308C8}"/>
              </a:ext>
            </a:extLst>
          </p:cNvPr>
          <p:cNvSpPr/>
          <p:nvPr/>
        </p:nvSpPr>
        <p:spPr>
          <a:xfrm>
            <a:off x="10144231" y="0"/>
            <a:ext cx="2047769" cy="1197872"/>
          </a:xfrm>
          <a:prstGeom prst="round2DiagRect">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OVERVIEW</a:t>
            </a:r>
          </a:p>
        </p:txBody>
      </p:sp>
    </p:spTree>
    <p:extLst>
      <p:ext uri="{BB962C8B-B14F-4D97-AF65-F5344CB8AC3E}">
        <p14:creationId xmlns:p14="http://schemas.microsoft.com/office/powerpoint/2010/main" val="71460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0B6B32-9A17-4ED2-A24D-B7B1729B9D39}"/>
              </a:ext>
            </a:extLst>
          </p:cNvPr>
          <p:cNvSpPr txBox="1"/>
          <p:nvPr/>
        </p:nvSpPr>
        <p:spPr>
          <a:xfrm rot="10800000" flipH="1" flipV="1">
            <a:off x="4687014" y="4563406"/>
            <a:ext cx="3245168"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solidFill>
                  <a:schemeClr val="bg1"/>
                </a:solidFill>
                <a:effectLst/>
                <a:latin typeface="glyph"/>
              </a:rPr>
              <a:t>Among the bottom five products, the HP LaserJet Pro MFP M428fdw Printer enjoys the highest profit at ₦83,711.45.</a:t>
            </a:r>
            <a:endParaRPr lang="en-US" sz="2000" dirty="0">
              <a:solidFill>
                <a:schemeClr val="bg1"/>
              </a:solidFill>
            </a:endParaRPr>
          </a:p>
        </p:txBody>
      </p:sp>
      <p:sp>
        <p:nvSpPr>
          <p:cNvPr id="7" name="TextBox 6">
            <a:extLst>
              <a:ext uri="{FF2B5EF4-FFF2-40B4-BE49-F238E27FC236}">
                <a16:creationId xmlns:a16="http://schemas.microsoft.com/office/drawing/2014/main" id="{187547C4-B01A-4BD7-9718-C2CF3C4938CF}"/>
              </a:ext>
            </a:extLst>
          </p:cNvPr>
          <p:cNvSpPr txBox="1"/>
          <p:nvPr/>
        </p:nvSpPr>
        <p:spPr>
          <a:xfrm>
            <a:off x="781819" y="4563407"/>
            <a:ext cx="3389379"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solidFill>
                  <a:schemeClr val="bg1"/>
                </a:solidFill>
                <a:effectLst/>
                <a:latin typeface="glyph"/>
              </a:rPr>
              <a:t>The Brother HL-L2390DW Monochrome Laser Printer has the lowest total profit, bringing in ₦70,081.15 in profit.</a:t>
            </a:r>
            <a:endParaRPr lang="en-US" sz="2000" dirty="0">
              <a:solidFill>
                <a:schemeClr val="bg1"/>
              </a:solidFill>
            </a:endParaRPr>
          </a:p>
        </p:txBody>
      </p:sp>
      <p:sp>
        <p:nvSpPr>
          <p:cNvPr id="12" name="TextBox 11">
            <a:extLst>
              <a:ext uri="{FF2B5EF4-FFF2-40B4-BE49-F238E27FC236}">
                <a16:creationId xmlns:a16="http://schemas.microsoft.com/office/drawing/2014/main" id="{10649B02-515A-4635-9DDB-1C712D693272}"/>
              </a:ext>
            </a:extLst>
          </p:cNvPr>
          <p:cNvSpPr txBox="1"/>
          <p:nvPr/>
        </p:nvSpPr>
        <p:spPr>
          <a:xfrm>
            <a:off x="8447999" y="4545932"/>
            <a:ext cx="2701703"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solidFill>
                  <a:schemeClr val="bg1"/>
                </a:solidFill>
                <a:effectLst/>
                <a:latin typeface="glyph"/>
              </a:rPr>
              <a:t>The profit margins of these bottom five products are quite similar, spanning from ₦70,081.15 to ₦83,711.45.</a:t>
            </a:r>
            <a:endParaRPr lang="en-US" sz="2000" dirty="0">
              <a:solidFill>
                <a:schemeClr val="bg1"/>
              </a:solidFill>
            </a:endParaRPr>
          </a:p>
        </p:txBody>
      </p:sp>
      <p:pic>
        <p:nvPicPr>
          <p:cNvPr id="3" name="Picture 2">
            <a:extLst>
              <a:ext uri="{FF2B5EF4-FFF2-40B4-BE49-F238E27FC236}">
                <a16:creationId xmlns:a16="http://schemas.microsoft.com/office/drawing/2014/main" id="{3E47ADFD-D822-447E-86A1-51B3014CCCF8}"/>
              </a:ext>
            </a:extLst>
          </p:cNvPr>
          <p:cNvPicPr>
            <a:picLocks noChangeAspect="1"/>
          </p:cNvPicPr>
          <p:nvPr/>
        </p:nvPicPr>
        <p:blipFill rotWithShape="1">
          <a:blip r:embed="rId2">
            <a:extLst>
              <a:ext uri="{28A0092B-C50C-407E-A947-70E740481C1C}">
                <a14:useLocalDpi xmlns:a14="http://schemas.microsoft.com/office/drawing/2010/main" val="0"/>
              </a:ext>
            </a:extLst>
          </a:blip>
          <a:srcRect l="703" t="744" r="1096" b="3021"/>
          <a:stretch/>
        </p:blipFill>
        <p:spPr>
          <a:xfrm>
            <a:off x="901700" y="1270001"/>
            <a:ext cx="8204200" cy="2933700"/>
          </a:xfrm>
          <a:prstGeom prst="rect">
            <a:avLst/>
          </a:prstGeom>
          <a:ln>
            <a:noFill/>
          </a:ln>
          <a:effectLst>
            <a:outerShdw blurRad="63500" sx="102000" sy="102000" algn="ctr" rotWithShape="0">
              <a:srgbClr val="5FF12A">
                <a:alpha val="40000"/>
              </a:srgbClr>
            </a:outerShdw>
          </a:effectLst>
        </p:spPr>
      </p:pic>
      <p:sp>
        <p:nvSpPr>
          <p:cNvPr id="9" name="Rectangle: Diagonal Corners Rounded 8">
            <a:extLst>
              <a:ext uri="{FF2B5EF4-FFF2-40B4-BE49-F238E27FC236}">
                <a16:creationId xmlns:a16="http://schemas.microsoft.com/office/drawing/2014/main" id="{052E0C21-A98B-4B3E-908C-56CA11D8CD7E}"/>
              </a:ext>
            </a:extLst>
          </p:cNvPr>
          <p:cNvSpPr/>
          <p:nvPr/>
        </p:nvSpPr>
        <p:spPr>
          <a:xfrm>
            <a:off x="9610165" y="-78269"/>
            <a:ext cx="2581835" cy="1405555"/>
          </a:xfrm>
          <a:prstGeom prst="round2DiagRect">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LOW INCOME GENERATING PRODUCTS</a:t>
            </a:r>
          </a:p>
        </p:txBody>
      </p:sp>
    </p:spTree>
    <p:extLst>
      <p:ext uri="{BB962C8B-B14F-4D97-AF65-F5344CB8AC3E}">
        <p14:creationId xmlns:p14="http://schemas.microsoft.com/office/powerpoint/2010/main" val="268652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F418CD-6CE2-4554-9307-5BD5E86D6AF8}"/>
              </a:ext>
            </a:extLst>
          </p:cNvPr>
          <p:cNvSpPr txBox="1"/>
          <p:nvPr/>
        </p:nvSpPr>
        <p:spPr>
          <a:xfrm>
            <a:off x="8598022" y="2050191"/>
            <a:ext cx="2818531"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rPr>
              <a:t>Zainab Abubakar from the South West region generated the highest profit with a total of ₦ 2.7 million.</a:t>
            </a:r>
          </a:p>
        </p:txBody>
      </p:sp>
      <p:sp>
        <p:nvSpPr>
          <p:cNvPr id="15" name="TextBox 14">
            <a:extLst>
              <a:ext uri="{FF2B5EF4-FFF2-40B4-BE49-F238E27FC236}">
                <a16:creationId xmlns:a16="http://schemas.microsoft.com/office/drawing/2014/main" id="{62D0BE57-E12F-4894-8577-1C747DF1DD64}"/>
              </a:ext>
            </a:extLst>
          </p:cNvPr>
          <p:cNvSpPr txBox="1"/>
          <p:nvPr/>
        </p:nvSpPr>
        <p:spPr>
          <a:xfrm>
            <a:off x="8598022" y="4106379"/>
            <a:ext cx="2926321"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rPr>
              <a:t>Emmanuel Okafor from the South East region is the least performing manager with a total profit of ₦1.7million. </a:t>
            </a:r>
          </a:p>
        </p:txBody>
      </p:sp>
      <p:pic>
        <p:nvPicPr>
          <p:cNvPr id="4" name="Picture 3">
            <a:extLst>
              <a:ext uri="{FF2B5EF4-FFF2-40B4-BE49-F238E27FC236}">
                <a16:creationId xmlns:a16="http://schemas.microsoft.com/office/drawing/2014/main" id="{F3218802-03FA-4B37-8BA5-871BAF378057}"/>
              </a:ext>
            </a:extLst>
          </p:cNvPr>
          <p:cNvPicPr>
            <a:picLocks noChangeAspect="1"/>
          </p:cNvPicPr>
          <p:nvPr/>
        </p:nvPicPr>
        <p:blipFill rotWithShape="1">
          <a:blip r:embed="rId2">
            <a:extLst>
              <a:ext uri="{28A0092B-C50C-407E-A947-70E740481C1C}">
                <a14:useLocalDpi xmlns:a14="http://schemas.microsoft.com/office/drawing/2010/main" val="0"/>
              </a:ext>
            </a:extLst>
          </a:blip>
          <a:srcRect l="1270" t="-1" r="998" b="2060"/>
          <a:stretch/>
        </p:blipFill>
        <p:spPr>
          <a:xfrm>
            <a:off x="981635" y="1914313"/>
            <a:ext cx="6965577" cy="2966969"/>
          </a:xfrm>
          <a:prstGeom prst="roundRect">
            <a:avLst>
              <a:gd name="adj" fmla="val 8594"/>
            </a:avLst>
          </a:prstGeom>
          <a:solidFill>
            <a:srgbClr val="FFFFFF">
              <a:shade val="85000"/>
            </a:srgbClr>
          </a:solidFill>
          <a:ln>
            <a:solidFill>
              <a:schemeClr val="bg1"/>
            </a:solidFill>
          </a:ln>
          <a:effectLst>
            <a:reflection blurRad="12700" stA="38000" endPos="28000" dist="5000" dir="5400000" sy="-100000" algn="bl" rotWithShape="0"/>
          </a:effectLst>
        </p:spPr>
      </p:pic>
      <p:sp>
        <p:nvSpPr>
          <p:cNvPr id="10" name="Rectangle: Diagonal Corners Rounded 9">
            <a:extLst>
              <a:ext uri="{FF2B5EF4-FFF2-40B4-BE49-F238E27FC236}">
                <a16:creationId xmlns:a16="http://schemas.microsoft.com/office/drawing/2014/main" id="{C52B8D9A-B0D3-4995-892C-33E0377129D5}"/>
              </a:ext>
            </a:extLst>
          </p:cNvPr>
          <p:cNvSpPr/>
          <p:nvPr/>
        </p:nvSpPr>
        <p:spPr>
          <a:xfrm>
            <a:off x="9553015" y="0"/>
            <a:ext cx="2638985" cy="1427947"/>
          </a:xfrm>
          <a:prstGeom prst="round2DiagRect">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REGIONAL MANAGERS PERFORMANCE </a:t>
            </a:r>
          </a:p>
        </p:txBody>
      </p:sp>
    </p:spTree>
    <p:extLst>
      <p:ext uri="{BB962C8B-B14F-4D97-AF65-F5344CB8AC3E}">
        <p14:creationId xmlns:p14="http://schemas.microsoft.com/office/powerpoint/2010/main" val="190759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A00CCCD-627E-4521-9361-B33D1A5027B1}"/>
              </a:ext>
            </a:extLst>
          </p:cNvPr>
          <p:cNvSpPr txBox="1"/>
          <p:nvPr/>
        </p:nvSpPr>
        <p:spPr>
          <a:xfrm>
            <a:off x="9396248" y="4340772"/>
            <a:ext cx="2280745" cy="2154621"/>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CF0F6C6C-5E0A-4D2A-8122-C9079B17EAE1}"/>
              </a:ext>
            </a:extLst>
          </p:cNvPr>
          <p:cNvSpPr txBox="1"/>
          <p:nvPr/>
        </p:nvSpPr>
        <p:spPr>
          <a:xfrm>
            <a:off x="673011" y="1536174"/>
            <a:ext cx="2708818"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rPr>
              <a:t>The Phones sub-category generated the highest profit with a percentage of 38.56.</a:t>
            </a:r>
          </a:p>
          <a:p>
            <a:pPr algn="just"/>
            <a:endParaRPr lang="en-US" sz="2000" dirty="0">
              <a:solidFill>
                <a:schemeClr val="bg1"/>
              </a:solidFill>
            </a:endParaRPr>
          </a:p>
          <a:p>
            <a:pPr marL="342900" indent="-342900" algn="just">
              <a:buFont typeface="Arial" panose="020B0604020202020204" pitchFamily="34" charset="0"/>
              <a:buChar char="•"/>
            </a:pPr>
            <a:r>
              <a:rPr lang="en-US" sz="2000" dirty="0">
                <a:solidFill>
                  <a:schemeClr val="bg1"/>
                </a:solidFill>
              </a:rPr>
              <a:t>Profit generated by Tables and Accessory sub-categories are within close range with a difference of 0.33 %.</a:t>
            </a:r>
          </a:p>
        </p:txBody>
      </p:sp>
      <p:pic>
        <p:nvPicPr>
          <p:cNvPr id="6" name="Picture 5">
            <a:extLst>
              <a:ext uri="{FF2B5EF4-FFF2-40B4-BE49-F238E27FC236}">
                <a16:creationId xmlns:a16="http://schemas.microsoft.com/office/drawing/2014/main" id="{82CCF507-2BB8-40EE-A235-A6D8B093998B}"/>
              </a:ext>
            </a:extLst>
          </p:cNvPr>
          <p:cNvPicPr>
            <a:picLocks noChangeAspect="1"/>
          </p:cNvPicPr>
          <p:nvPr/>
        </p:nvPicPr>
        <p:blipFill rotWithShape="1">
          <a:blip r:embed="rId2">
            <a:extLst>
              <a:ext uri="{28A0092B-C50C-407E-A947-70E740481C1C}">
                <a14:useLocalDpi xmlns:a14="http://schemas.microsoft.com/office/drawing/2010/main" val="0"/>
              </a:ext>
            </a:extLst>
          </a:blip>
          <a:srcRect l="1114" r="1231"/>
          <a:stretch/>
        </p:blipFill>
        <p:spPr>
          <a:xfrm>
            <a:off x="4123106" y="1120873"/>
            <a:ext cx="7395882" cy="3219899"/>
          </a:xfrm>
          <a:prstGeom prst="roundRect">
            <a:avLst>
              <a:gd name="adj" fmla="val 8594"/>
            </a:avLst>
          </a:prstGeom>
          <a:solidFill>
            <a:srgbClr val="FFFFFF">
              <a:shade val="85000"/>
            </a:srgbClr>
          </a:solidFill>
          <a:ln>
            <a:solidFill>
              <a:schemeClr val="bg1"/>
            </a:solidFill>
          </a:ln>
          <a:effectLst>
            <a:reflection blurRad="12700" stA="38000" endPos="28000" dist="5000" dir="5400000" sy="-100000" algn="bl" rotWithShape="0"/>
          </a:effectLst>
        </p:spPr>
      </p:pic>
      <p:sp>
        <p:nvSpPr>
          <p:cNvPr id="15" name="Rectangle: Diagonal Corners Rounded 14">
            <a:extLst>
              <a:ext uri="{FF2B5EF4-FFF2-40B4-BE49-F238E27FC236}">
                <a16:creationId xmlns:a16="http://schemas.microsoft.com/office/drawing/2014/main" id="{198D69BE-628C-4A88-BE49-BFDBD7C3A7B1}"/>
              </a:ext>
            </a:extLst>
          </p:cNvPr>
          <p:cNvSpPr/>
          <p:nvPr/>
        </p:nvSpPr>
        <p:spPr>
          <a:xfrm>
            <a:off x="9535886" y="5500914"/>
            <a:ext cx="2656114" cy="1357086"/>
          </a:xfrm>
          <a:prstGeom prst="round2DiagRect">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PRODUCT SUB-CATEGORY BY PROFIT </a:t>
            </a:r>
          </a:p>
        </p:txBody>
      </p:sp>
    </p:spTree>
    <p:extLst>
      <p:ext uri="{BB962C8B-B14F-4D97-AF65-F5344CB8AC3E}">
        <p14:creationId xmlns:p14="http://schemas.microsoft.com/office/powerpoint/2010/main" val="77890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7373"/>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B8B658-022F-4D63-996A-24EC45A3F94A}"/>
              </a:ext>
            </a:extLst>
          </p:cNvPr>
          <p:cNvSpPr txBox="1"/>
          <p:nvPr/>
        </p:nvSpPr>
        <p:spPr>
          <a:xfrm>
            <a:off x="656897" y="766732"/>
            <a:ext cx="2928132" cy="532453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rPr>
              <a:t>High Priority and Low Priority orders contribute the most to the total profits, nearly equally, with High Priority at 40.83% and Low Priority at 40.03%.</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dirty="0">
                <a:solidFill>
                  <a:schemeClr val="bg1"/>
                </a:solidFill>
              </a:rPr>
              <a:t>Medium Priority orders contribute a moderate amount to the total profits at 14.88%.</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dirty="0">
                <a:solidFill>
                  <a:schemeClr val="bg1"/>
                </a:solidFill>
              </a:rPr>
              <a:t>Critical Priority orders contribute the least to the total profits at 4.27%.</a:t>
            </a:r>
          </a:p>
        </p:txBody>
      </p:sp>
      <p:sp>
        <p:nvSpPr>
          <p:cNvPr id="10" name="Rectangle: Diagonal Corners Rounded 9">
            <a:extLst>
              <a:ext uri="{FF2B5EF4-FFF2-40B4-BE49-F238E27FC236}">
                <a16:creationId xmlns:a16="http://schemas.microsoft.com/office/drawing/2014/main" id="{1BDD6EFC-E606-45CF-9C6F-D6C15026B107}"/>
              </a:ext>
            </a:extLst>
          </p:cNvPr>
          <p:cNvSpPr/>
          <p:nvPr/>
        </p:nvSpPr>
        <p:spPr>
          <a:xfrm>
            <a:off x="9485255" y="5479371"/>
            <a:ext cx="2706745" cy="1378629"/>
          </a:xfrm>
          <a:prstGeom prst="round2DiagRect">
            <a:avLst/>
          </a:prstGeom>
          <a:solidFill>
            <a:srgbClr val="5FF1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ORDER PRIORITY LEVEL BY PROFIT</a:t>
            </a:r>
          </a:p>
        </p:txBody>
      </p:sp>
      <p:pic>
        <p:nvPicPr>
          <p:cNvPr id="12" name="Picture 11">
            <a:extLst>
              <a:ext uri="{FF2B5EF4-FFF2-40B4-BE49-F238E27FC236}">
                <a16:creationId xmlns:a16="http://schemas.microsoft.com/office/drawing/2014/main" id="{B6EAF5CD-71D6-46DB-97D2-4C56DBC4C9FD}"/>
              </a:ext>
            </a:extLst>
          </p:cNvPr>
          <p:cNvPicPr>
            <a:picLocks noChangeAspect="1"/>
          </p:cNvPicPr>
          <p:nvPr/>
        </p:nvPicPr>
        <p:blipFill rotWithShape="1">
          <a:blip r:embed="rId2">
            <a:extLst>
              <a:ext uri="{28A0092B-C50C-407E-A947-70E740481C1C}">
                <a14:useLocalDpi xmlns:a14="http://schemas.microsoft.com/office/drawing/2010/main" val="0"/>
              </a:ext>
            </a:extLst>
          </a:blip>
          <a:srcRect l="1129" t="1659" r="1486"/>
          <a:stretch/>
        </p:blipFill>
        <p:spPr>
          <a:xfrm>
            <a:off x="3711388" y="997749"/>
            <a:ext cx="7718612" cy="35037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519301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1236</TotalTime>
  <Words>931</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Century Gothic</vt:lpstr>
      <vt:lpstr>glyph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Oluwaseyi Folorunso</dc:creator>
  <cp:lastModifiedBy>Israel Oluwagbemi</cp:lastModifiedBy>
  <cp:revision>104</cp:revision>
  <dcterms:created xsi:type="dcterms:W3CDTF">2024-07-10T12:01:10Z</dcterms:created>
  <dcterms:modified xsi:type="dcterms:W3CDTF">2024-07-11T21:15:31Z</dcterms:modified>
</cp:coreProperties>
</file>