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EB0C3C-A9FF-440C-A348-48442861AF35}">
  <a:tblStyle styleId="{33EB0C3C-A9FF-440C-A348-48442861AF3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4c9c7ee3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4c9c7ee3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4c9c7ee3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4c9c7ee3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4c9c7ee3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4c9c7ee3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4c9c7ee3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4c9c7ee3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4c9c7ee3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4c9c7ee3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4c9c7ee3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4c9c7ee3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4c9c7ee3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4c9c7ee3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4c9c7ee3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4c9c7ee3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Youtube videos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- group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- 39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Jayant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Gokul MR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Jeevaganesh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Jasmeet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Anurag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2086400"/>
            <a:ext cx="7030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734050"/>
            <a:ext cx="70305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Country - 5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Videos - 5248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Category - 16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Research parameter - trending days, number of views, likes </a:t>
            </a:r>
            <a:r>
              <a:rPr lang="en-GB"/>
              <a:t>dislikes</a:t>
            </a:r>
            <a:r>
              <a:rPr lang="en-GB"/>
              <a:t> and comments</a:t>
            </a:r>
            <a:endParaRPr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80000" y="676650"/>
            <a:ext cx="7030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</a:t>
            </a:r>
            <a:r>
              <a:rPr lang="en-GB"/>
              <a:t>objective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343425"/>
            <a:ext cx="7030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 determine the impact of </a:t>
            </a:r>
            <a:r>
              <a:rPr lang="en-GB" sz="1200">
                <a:solidFill>
                  <a:srgbClr val="31313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likes, dislikes, comments on the duration of trending videos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 wise impact of views and likes and their </a:t>
            </a:r>
            <a:r>
              <a:rPr lang="en-GB"/>
              <a:t>correlation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823800" y="1989225"/>
            <a:ext cx="273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Likes has most impact on views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Comment and dislikes has less impact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But follows the same trend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625" y="1457449"/>
            <a:ext cx="5421774" cy="33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on  trending duration of metrics</a:t>
            </a:r>
            <a:endParaRPr/>
          </a:p>
        </p:txBody>
      </p:sp>
      <p:pic>
        <p:nvPicPr>
          <p:cNvPr id="299" name="Google Shape;29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225" y="1377975"/>
            <a:ext cx="5051324" cy="30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601975" y="1642788"/>
            <a:ext cx="315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Initial week , all metrics are in peak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Over the duration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metrics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are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continuously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decreasing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After 30 days metrics again gains the momentum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Before getting out from trend ,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metrics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again increases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440150"/>
            <a:ext cx="7030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Country wise distribution</a:t>
            </a:r>
            <a:endParaRPr/>
          </a:p>
        </p:txBody>
      </p:sp>
      <p:graphicFrame>
        <p:nvGraphicFramePr>
          <p:cNvPr id="306" name="Google Shape;306;p17"/>
          <p:cNvGraphicFramePr/>
          <p:nvPr/>
        </p:nvGraphicFramePr>
        <p:xfrm>
          <a:off x="1303800" y="1439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{33EB0C3C-A9FF-440C-A348-48442861AF35}</a:tableStyleId>
              </a:tblPr>
              <a:tblGrid>
                <a:gridCol w="726075"/>
                <a:gridCol w="726075"/>
                <a:gridCol w="726075"/>
                <a:gridCol w="842225"/>
              </a:tblGrid>
              <a:tr h="78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Country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Trending days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video_id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Avg trending days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Canada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Denmark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3268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Great Britain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2691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11.31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Grand Total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15290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5248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17"/>
          <p:cNvSpPr txBox="1"/>
          <p:nvPr/>
        </p:nvSpPr>
        <p:spPr>
          <a:xfrm>
            <a:off x="5608225" y="4379650"/>
            <a:ext cx="29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Trending duration per country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650" y="1461388"/>
            <a:ext cx="4286250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50" y="2672250"/>
            <a:ext cx="3563650" cy="20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1520875" y="1791925"/>
            <a:ext cx="30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Avg .Trending days vs country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800" y="819906"/>
            <a:ext cx="4213224" cy="26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5037875" y="675950"/>
            <a:ext cx="4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935676" y="3425075"/>
            <a:ext cx="40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Comparing both the charts, countries uploading lesser video, have more average trending days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5681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performing category in respective country</a:t>
            </a:r>
            <a:endParaRPr/>
          </a:p>
        </p:txBody>
      </p:sp>
      <p:pic>
        <p:nvPicPr>
          <p:cNvPr id="323" name="Google Shape;323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50" y="1433425"/>
            <a:ext cx="2477450" cy="1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350" y="1433425"/>
            <a:ext cx="2810575" cy="16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9075" y="3228775"/>
            <a:ext cx="2857548" cy="17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/>
        </p:nvSpPr>
        <p:spPr>
          <a:xfrm>
            <a:off x="756150" y="705700"/>
            <a:ext cx="8520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Relation between upload Frequency &amp; Trending days</a:t>
            </a:r>
            <a:endParaRPr b="1"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80000" y="1584025"/>
            <a:ext cx="31398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The maximum no of trending day lies between the upload frequency of 2 to 14 times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It shows that lesser the upload frequency more the trending days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Which implies people like watching good quality contents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400" y="1289975"/>
            <a:ext cx="5446200" cy="36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/>
        </p:nvSpPr>
        <p:spPr>
          <a:xfrm>
            <a:off x="1620100" y="2225400"/>
            <a:ext cx="5988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latin typeface="Maven Pro"/>
                <a:ea typeface="Maven Pro"/>
                <a:cs typeface="Maven Pro"/>
                <a:sym typeface="Maven Pro"/>
              </a:rPr>
              <a:t>Thank you</a:t>
            </a:r>
            <a:endParaRPr b="1" sz="33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