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16200438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/>
  </p:normalViewPr>
  <p:slideViewPr>
    <p:cSldViewPr snapToGrid="0" snapToObjects="1">
      <p:cViewPr>
        <p:scale>
          <a:sx n="33" d="100"/>
          <a:sy n="33" d="100"/>
        </p:scale>
        <p:origin x="268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C12DC-EBAA-6546-90FB-8D9862FE144A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1143000"/>
            <a:ext cx="434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B0DAC-E923-DB4E-9756-09221AD11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4B0DAC-E923-DB4E-9756-09221AD112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885414"/>
            <a:ext cx="13770372" cy="4010837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050924"/>
            <a:ext cx="12150329" cy="2781450"/>
          </a:xfrm>
        </p:spPr>
        <p:txBody>
          <a:bodyPr/>
          <a:lstStyle>
            <a:lvl1pPr marL="0" indent="0" algn="ctr">
              <a:buNone/>
              <a:defRPr sz="4032"/>
            </a:lvl1pPr>
            <a:lvl2pPr marL="768050" indent="0" algn="ctr">
              <a:buNone/>
              <a:defRPr sz="3360"/>
            </a:lvl2pPr>
            <a:lvl3pPr marL="1536101" indent="0" algn="ctr">
              <a:buNone/>
              <a:defRPr sz="3024"/>
            </a:lvl3pPr>
            <a:lvl4pPr marL="2304151" indent="0" algn="ctr">
              <a:buNone/>
              <a:defRPr sz="2688"/>
            </a:lvl4pPr>
            <a:lvl5pPr marL="3072201" indent="0" algn="ctr">
              <a:buNone/>
              <a:defRPr sz="2688"/>
            </a:lvl5pPr>
            <a:lvl6pPr marL="3840251" indent="0" algn="ctr">
              <a:buNone/>
              <a:defRPr sz="2688"/>
            </a:lvl6pPr>
            <a:lvl7pPr marL="4608302" indent="0" algn="ctr">
              <a:buNone/>
              <a:defRPr sz="2688"/>
            </a:lvl7pPr>
            <a:lvl8pPr marL="5376352" indent="0" algn="ctr">
              <a:buNone/>
              <a:defRPr sz="2688"/>
            </a:lvl8pPr>
            <a:lvl9pPr marL="6144402" indent="0" algn="ctr">
              <a:buNone/>
              <a:defRPr sz="26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4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13359"/>
            <a:ext cx="3493219" cy="97630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13359"/>
            <a:ext cx="10277153" cy="97630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2872125"/>
            <a:ext cx="13972878" cy="4792202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7709663"/>
            <a:ext cx="13972878" cy="2520106"/>
          </a:xfrm>
        </p:spPr>
        <p:txBody>
          <a:bodyPr/>
          <a:lstStyle>
            <a:lvl1pPr marL="0" indent="0">
              <a:buNone/>
              <a:defRPr sz="4032">
                <a:solidFill>
                  <a:schemeClr val="tx1"/>
                </a:solidFill>
              </a:defRPr>
            </a:lvl1pPr>
            <a:lvl2pPr marL="76805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536101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3pPr>
            <a:lvl4pPr marL="23041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4pPr>
            <a:lvl5pPr marL="307220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5pPr>
            <a:lvl6pPr marL="38402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6pPr>
            <a:lvl7pPr marL="46083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7pPr>
            <a:lvl8pPr marL="537635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8pPr>
            <a:lvl9pPr marL="61444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066796"/>
            <a:ext cx="6885186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066796"/>
            <a:ext cx="6885186" cy="73096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6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13362"/>
            <a:ext cx="13972878" cy="2226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824120"/>
            <a:ext cx="6853544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208178"/>
            <a:ext cx="6853544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824120"/>
            <a:ext cx="6887296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208178"/>
            <a:ext cx="6887296" cy="618959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6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3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8032"/>
            <a:ext cx="5225063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658740"/>
            <a:ext cx="8201472" cy="8187013"/>
          </a:xfrm>
        </p:spPr>
        <p:txBody>
          <a:bodyPr/>
          <a:lstStyle>
            <a:lvl1pPr>
              <a:defRPr sz="5376"/>
            </a:lvl1pPr>
            <a:lvl2pPr>
              <a:defRPr sz="4704"/>
            </a:lvl2pPr>
            <a:lvl3pPr>
              <a:defRPr sz="4032"/>
            </a:lvl3pPr>
            <a:lvl4pPr>
              <a:defRPr sz="3360"/>
            </a:lvl4pPr>
            <a:lvl5pPr>
              <a:defRPr sz="3360"/>
            </a:lvl5pPr>
            <a:lvl6pPr>
              <a:defRPr sz="3360"/>
            </a:lvl6pPr>
            <a:lvl7pPr>
              <a:defRPr sz="3360"/>
            </a:lvl7pPr>
            <a:lvl8pPr>
              <a:defRPr sz="3360"/>
            </a:lvl8pPr>
            <a:lvl9pPr>
              <a:defRPr sz="33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456146"/>
            <a:ext cx="5225063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6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768032"/>
            <a:ext cx="5225063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658740"/>
            <a:ext cx="8201472" cy="8187013"/>
          </a:xfrm>
        </p:spPr>
        <p:txBody>
          <a:bodyPr anchor="t"/>
          <a:lstStyle>
            <a:lvl1pPr marL="0" indent="0">
              <a:buNone/>
              <a:defRPr sz="5376"/>
            </a:lvl1pPr>
            <a:lvl2pPr marL="768050" indent="0">
              <a:buNone/>
              <a:defRPr sz="4704"/>
            </a:lvl2pPr>
            <a:lvl3pPr marL="1536101" indent="0">
              <a:buNone/>
              <a:defRPr sz="4032"/>
            </a:lvl3pPr>
            <a:lvl4pPr marL="2304151" indent="0">
              <a:buNone/>
              <a:defRPr sz="3360"/>
            </a:lvl4pPr>
            <a:lvl5pPr marL="3072201" indent="0">
              <a:buNone/>
              <a:defRPr sz="3360"/>
            </a:lvl5pPr>
            <a:lvl6pPr marL="3840251" indent="0">
              <a:buNone/>
              <a:defRPr sz="3360"/>
            </a:lvl6pPr>
            <a:lvl7pPr marL="4608302" indent="0">
              <a:buNone/>
              <a:defRPr sz="3360"/>
            </a:lvl7pPr>
            <a:lvl8pPr marL="5376352" indent="0">
              <a:buNone/>
              <a:defRPr sz="3360"/>
            </a:lvl8pPr>
            <a:lvl9pPr marL="6144402" indent="0">
              <a:buNone/>
              <a:defRPr sz="3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456146"/>
            <a:ext cx="5225063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13362"/>
            <a:ext cx="13972878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066796"/>
            <a:ext cx="13972878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0677788"/>
            <a:ext cx="364509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78BB-F94E-C747-BCB3-AA8F33FBD331}" type="datetimeFigureOut">
              <a:rPr lang="en-US" smtClean="0"/>
              <a:t>3/1/18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0677788"/>
            <a:ext cx="546764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0677788"/>
            <a:ext cx="3645099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C788-79B9-C14E-B22A-812CF835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36101" rtl="0" eaLnBrk="1" latinLnBrk="0" hangingPunct="1">
        <a:lnSpc>
          <a:spcPct val="90000"/>
        </a:lnSpc>
        <a:spcBef>
          <a:spcPct val="0"/>
        </a:spcBef>
        <a:buNone/>
        <a:defRPr sz="7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25" indent="-384025" algn="l" defTabSz="1536101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4704" kern="1200">
          <a:solidFill>
            <a:schemeClr val="tx1"/>
          </a:solidFill>
          <a:latin typeface="+mn-lt"/>
          <a:ea typeface="+mn-ea"/>
          <a:cs typeface="+mn-cs"/>
        </a:defRPr>
      </a:lvl1pPr>
      <a:lvl2pPr marL="1152075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19201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68817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4562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42242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9923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7603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5284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6805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5361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3041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0722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38402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6083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37635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1444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(null)"/><Relationship Id="rId3" Type="http://schemas.openxmlformats.org/officeDocument/2006/relationships/image" Target="../media/image1.(null)"/><Relationship Id="rId7" Type="http://schemas.openxmlformats.org/officeDocument/2006/relationships/image" Target="../media/image5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(null)"/><Relationship Id="rId11" Type="http://schemas.openxmlformats.org/officeDocument/2006/relationships/image" Target="../media/image9.(null)"/><Relationship Id="rId5" Type="http://schemas.openxmlformats.org/officeDocument/2006/relationships/image" Target="../media/image3.(null)"/><Relationship Id="rId10" Type="http://schemas.openxmlformats.org/officeDocument/2006/relationships/image" Target="../media/image8.(null)"/><Relationship Id="rId4" Type="http://schemas.openxmlformats.org/officeDocument/2006/relationships/image" Target="../media/image2.(null)"/><Relationship Id="rId9" Type="http://schemas.openxmlformats.org/officeDocument/2006/relationships/image" Target="../media/image7.(null)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(null)"/><Relationship Id="rId3" Type="http://schemas.openxmlformats.org/officeDocument/2006/relationships/image" Target="../media/image11.(null)"/><Relationship Id="rId7" Type="http://schemas.openxmlformats.org/officeDocument/2006/relationships/image" Target="../media/image15.(null)"/><Relationship Id="rId2" Type="http://schemas.openxmlformats.org/officeDocument/2006/relationships/image" Target="../media/image10.(null)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(null)"/><Relationship Id="rId5" Type="http://schemas.openxmlformats.org/officeDocument/2006/relationships/image" Target="../media/image13.(null)"/><Relationship Id="rId10" Type="http://schemas.openxmlformats.org/officeDocument/2006/relationships/image" Target="../media/image18.(null)"/><Relationship Id="rId4" Type="http://schemas.openxmlformats.org/officeDocument/2006/relationships/image" Target="../media/image12.(null)"/><Relationship Id="rId9" Type="http://schemas.openxmlformats.org/officeDocument/2006/relationships/image" Target="../media/image17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E8E5501-C915-6A49-9FB9-F0B0E672C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60364"/>
            <a:ext cx="5282415" cy="37354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FF05D8-ED82-064D-9BE5-E85A00105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416" y="360364"/>
            <a:ext cx="5282415" cy="3735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FD6827-3B36-B248-BA7C-26791A644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830" y="360364"/>
            <a:ext cx="5282414" cy="37354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27797D-1530-694E-BFBC-FFAA4697D6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4095784"/>
            <a:ext cx="5282415" cy="37354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10E9EC-5ACA-C54F-A573-5697CB21A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2416" y="4095785"/>
            <a:ext cx="5282414" cy="37354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5880C7D-5CDF-084D-B01C-F36E22E58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4829" y="4095783"/>
            <a:ext cx="5334000" cy="37354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4901313-AEA6-AA4F-A667-84AD1F9B9F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7785064"/>
            <a:ext cx="5282416" cy="37354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88DF34-B789-7E45-8295-994CB8C9666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823"/>
          <a:stretch/>
        </p:blipFill>
        <p:spPr>
          <a:xfrm>
            <a:off x="5282415" y="7831204"/>
            <a:ext cx="5282413" cy="36299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4DB6DC-4FAC-8D48-BC8E-C75FCA4F010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3413"/>
          <a:stretch/>
        </p:blipFill>
        <p:spPr>
          <a:xfrm>
            <a:off x="10564829" y="7877343"/>
            <a:ext cx="5334000" cy="36431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D00AAF-0692-7149-8C80-DFDA56933AD2}"/>
              </a:ext>
            </a:extLst>
          </p:cNvPr>
          <p:cNvSpPr txBox="1"/>
          <p:nvPr/>
        </p:nvSpPr>
        <p:spPr>
          <a:xfrm>
            <a:off x="0" y="124689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FBDDA8-02BF-1E46-91D9-C647AC0B9A42}"/>
              </a:ext>
            </a:extLst>
          </p:cNvPr>
          <p:cNvSpPr txBox="1"/>
          <p:nvPr/>
        </p:nvSpPr>
        <p:spPr>
          <a:xfrm>
            <a:off x="5421566" y="70208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FFR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7FFFA-3CA4-9345-88A8-8D3FBB097564}"/>
              </a:ext>
            </a:extLst>
          </p:cNvPr>
          <p:cNvSpPr txBox="1"/>
          <p:nvPr/>
        </p:nvSpPr>
        <p:spPr>
          <a:xfrm>
            <a:off x="10544952" y="82067"/>
            <a:ext cx="93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B3BF4-B236-E34E-AEDE-CA17EFDBC2A9}"/>
              </a:ext>
            </a:extLst>
          </p:cNvPr>
          <p:cNvSpPr txBox="1"/>
          <p:nvPr/>
        </p:nvSpPr>
        <p:spPr>
          <a:xfrm>
            <a:off x="-59635" y="3825193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60BDE6-2C93-7645-8444-73C77F42E946}"/>
              </a:ext>
            </a:extLst>
          </p:cNvPr>
          <p:cNvSpPr txBox="1"/>
          <p:nvPr/>
        </p:nvSpPr>
        <p:spPr>
          <a:xfrm>
            <a:off x="-59635" y="7560614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86E17C-FF83-F24F-A67A-ABE624882C7E}"/>
              </a:ext>
            </a:extLst>
          </p:cNvPr>
          <p:cNvSpPr txBox="1"/>
          <p:nvPr/>
        </p:nvSpPr>
        <p:spPr>
          <a:xfrm>
            <a:off x="10564828" y="3872658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07F0EA-C058-594D-9F8C-75A2FE7ED947}"/>
              </a:ext>
            </a:extLst>
          </p:cNvPr>
          <p:cNvSpPr txBox="1"/>
          <p:nvPr/>
        </p:nvSpPr>
        <p:spPr>
          <a:xfrm>
            <a:off x="5282415" y="3877679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2182FB-66A9-A14E-8CAF-3867F21D2B20}"/>
              </a:ext>
            </a:extLst>
          </p:cNvPr>
          <p:cNvSpPr txBox="1"/>
          <p:nvPr/>
        </p:nvSpPr>
        <p:spPr>
          <a:xfrm>
            <a:off x="5143035" y="7613100"/>
            <a:ext cx="104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MOR.FC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DC1FD-2691-D54B-9D1F-B037B35D2E0D}"/>
              </a:ext>
            </a:extLst>
          </p:cNvPr>
          <p:cNvSpPr txBox="1"/>
          <p:nvPr/>
        </p:nvSpPr>
        <p:spPr>
          <a:xfrm>
            <a:off x="10221698" y="7624764"/>
            <a:ext cx="11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MOR.SN</a:t>
            </a:r>
          </a:p>
        </p:txBody>
      </p:sp>
    </p:spTree>
    <p:extLst>
      <p:ext uri="{BB962C8B-B14F-4D97-AF65-F5344CB8AC3E}">
        <p14:creationId xmlns:p14="http://schemas.microsoft.com/office/powerpoint/2010/main" val="272767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1E1958-1AA2-E24B-8E18-81F395BE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377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F3D0F-C48B-F048-A690-C626DFAAE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377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25139A-AEF6-2D41-ABCA-675329097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0"/>
            <a:ext cx="5334000" cy="377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073C5-AFE9-8543-892E-C702F935B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71900"/>
            <a:ext cx="5334000" cy="3771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BFE849-EE51-0D43-81DD-21A55F485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3771900"/>
            <a:ext cx="5334000" cy="3771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75DBF5-0AF6-2544-A74D-55A3B7DF4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8000" y="3771900"/>
            <a:ext cx="5334000" cy="3771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DDC029-0EBE-6142-8992-AA25E253B8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543800"/>
            <a:ext cx="5334000" cy="3771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D08E98-297B-594E-AA3F-3275E32C3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0" y="7543800"/>
            <a:ext cx="5334000" cy="3771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69D10F-8C65-B145-8865-CC13B94CE8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68000" y="7543800"/>
            <a:ext cx="5334000" cy="377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B6C729-9DCB-F64D-9C6D-A973C707B08F}"/>
              </a:ext>
            </a:extLst>
          </p:cNvPr>
          <p:cNvSpPr txBox="1"/>
          <p:nvPr/>
        </p:nvSpPr>
        <p:spPr>
          <a:xfrm>
            <a:off x="0" y="65055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55B7D-459E-824B-9B0D-CE44F492C815}"/>
              </a:ext>
            </a:extLst>
          </p:cNvPr>
          <p:cNvSpPr txBox="1"/>
          <p:nvPr/>
        </p:nvSpPr>
        <p:spPr>
          <a:xfrm>
            <a:off x="5421566" y="70208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FFR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E5C82C-EE3D-F84C-928B-298C807FD6F0}"/>
              </a:ext>
            </a:extLst>
          </p:cNvPr>
          <p:cNvSpPr txBox="1"/>
          <p:nvPr/>
        </p:nvSpPr>
        <p:spPr>
          <a:xfrm>
            <a:off x="10544952" y="82067"/>
            <a:ext cx="934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F11A1-A496-EC43-B602-78CFEBB24779}"/>
              </a:ext>
            </a:extLst>
          </p:cNvPr>
          <p:cNvSpPr txBox="1"/>
          <p:nvPr/>
        </p:nvSpPr>
        <p:spPr>
          <a:xfrm>
            <a:off x="-59635" y="3805315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280D1-E3FF-9D40-B47F-53A624BD4291}"/>
              </a:ext>
            </a:extLst>
          </p:cNvPr>
          <p:cNvSpPr txBox="1"/>
          <p:nvPr/>
        </p:nvSpPr>
        <p:spPr>
          <a:xfrm>
            <a:off x="-59635" y="7560614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5D3829-2D6B-4540-BE5A-89AF61D8D9B6}"/>
              </a:ext>
            </a:extLst>
          </p:cNvPr>
          <p:cNvSpPr txBox="1"/>
          <p:nvPr/>
        </p:nvSpPr>
        <p:spPr>
          <a:xfrm>
            <a:off x="10564828" y="3832902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D33F3F-A3A7-8442-8455-9333038EDE3C}"/>
              </a:ext>
            </a:extLst>
          </p:cNvPr>
          <p:cNvSpPr txBox="1"/>
          <p:nvPr/>
        </p:nvSpPr>
        <p:spPr>
          <a:xfrm>
            <a:off x="5282415" y="3837923"/>
            <a:ext cx="934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MID2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6BC995-0291-1C42-9C43-072BDE59F922}"/>
              </a:ext>
            </a:extLst>
          </p:cNvPr>
          <p:cNvSpPr txBox="1"/>
          <p:nvPr/>
        </p:nvSpPr>
        <p:spPr>
          <a:xfrm>
            <a:off x="5143035" y="7613100"/>
            <a:ext cx="104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MOR.FC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F56B0F-A82D-094C-AD0A-AA7A61FB8751}"/>
              </a:ext>
            </a:extLst>
          </p:cNvPr>
          <p:cNvSpPr txBox="1"/>
          <p:nvPr/>
        </p:nvSpPr>
        <p:spPr>
          <a:xfrm>
            <a:off x="10221698" y="7624764"/>
            <a:ext cx="117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MOR.SN</a:t>
            </a:r>
          </a:p>
        </p:txBody>
      </p:sp>
    </p:spTree>
    <p:extLst>
      <p:ext uri="{BB962C8B-B14F-4D97-AF65-F5344CB8AC3E}">
        <p14:creationId xmlns:p14="http://schemas.microsoft.com/office/powerpoint/2010/main" val="22169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27</Words>
  <Application>Microsoft Macintosh PowerPoint</Application>
  <PresentationFormat>Custom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Green</dc:creator>
  <cp:lastModifiedBy>Claire Green</cp:lastModifiedBy>
  <cp:revision>5</cp:revision>
  <cp:lastPrinted>2018-03-02T09:43:18Z</cp:lastPrinted>
  <dcterms:created xsi:type="dcterms:W3CDTF">2018-03-01T11:37:20Z</dcterms:created>
  <dcterms:modified xsi:type="dcterms:W3CDTF">2018-03-02T09:43:26Z</dcterms:modified>
</cp:coreProperties>
</file>