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11520488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00"/>
  </p:normalViewPr>
  <p:slideViewPr>
    <p:cSldViewPr snapToGrid="0" snapToObjects="1">
      <p:cViewPr>
        <p:scale>
          <a:sx n="70" d="100"/>
          <a:sy n="70" d="100"/>
        </p:scale>
        <p:origin x="214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767462"/>
            <a:ext cx="9792415" cy="3759917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5672376"/>
            <a:ext cx="8640366" cy="2607442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574987"/>
            <a:ext cx="248410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574987"/>
            <a:ext cx="7308310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5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692444"/>
            <a:ext cx="9936421" cy="4492401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7227345"/>
            <a:ext cx="9936421" cy="2362447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4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874937"/>
            <a:ext cx="4896207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874937"/>
            <a:ext cx="4896207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8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4990"/>
            <a:ext cx="9936421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647443"/>
            <a:ext cx="4873706" cy="129747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3944914"/>
            <a:ext cx="487370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647443"/>
            <a:ext cx="4897708" cy="129747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3944914"/>
            <a:ext cx="4897708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5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1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19984"/>
            <a:ext cx="3715657" cy="2519945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554968"/>
            <a:ext cx="5832247" cy="767483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239929"/>
            <a:ext cx="3715657" cy="6002369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19984"/>
            <a:ext cx="3715657" cy="2519945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554968"/>
            <a:ext cx="5832247" cy="767483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239929"/>
            <a:ext cx="3715657" cy="6002369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7AC3-23CA-0745-81D5-857BBA72BC4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0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574990"/>
            <a:ext cx="9936421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874937"/>
            <a:ext cx="9936421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0009783"/>
            <a:ext cx="259211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7AC3-23CA-0745-81D5-857BBA72BC4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0009783"/>
            <a:ext cx="388816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0009783"/>
            <a:ext cx="259211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E5148-23F8-984F-93B5-6CF6978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1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6C5265-6AF9-DD41-BD1F-25F8F826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70" y="549347"/>
            <a:ext cx="3262909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F2E4F-C796-1148-A4B7-BE166CDB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80" y="549347"/>
            <a:ext cx="3262909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60C968-2783-A64A-B9B5-D8F33B349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289" y="549347"/>
            <a:ext cx="3262909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7529C8-B1EB-CE45-BD02-EBDD1539F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67" y="3923394"/>
            <a:ext cx="3262909" cy="28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A4A383-0434-8844-9CE3-3D12BA46F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379" y="3923394"/>
            <a:ext cx="3262909" cy="28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2A75A2-463E-2A47-9E49-6C71AD37B7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9289" y="3923394"/>
            <a:ext cx="3262909" cy="28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CEE8DA-124A-7F44-9851-A7740CE83B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468" y="7297441"/>
            <a:ext cx="3262909" cy="28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0E88DE-EB9D-0848-84D8-6F0C319A51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6380" y="7297441"/>
            <a:ext cx="3262909" cy="288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58A721-4EEC-2147-9533-0F923D705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9289" y="7297441"/>
            <a:ext cx="326290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7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EE08E9-E96F-D14A-8642-26DB7685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8" y="645667"/>
            <a:ext cx="3504409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31B58-491E-0C46-BD5B-45917246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969" y="645667"/>
            <a:ext cx="3504409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DC97EA-47A7-DB49-A35C-FBC74B839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377" y="645667"/>
            <a:ext cx="3504409" cy="28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56DDFB-32A8-2046-977E-6909CE853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57" y="4066793"/>
            <a:ext cx="3504409" cy="28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7996F3-C94C-ED4D-A405-D3E6EF74C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4968" y="4066793"/>
            <a:ext cx="3504409" cy="28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09644F-258C-C047-B76F-6EC50524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9376" y="4066793"/>
            <a:ext cx="3504409" cy="28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6FEE5F-3EB7-FE47-949C-2BEA1C9B4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559" y="7539733"/>
            <a:ext cx="3504409" cy="288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8C49FF-C72B-A34E-8FA1-46E3484DB0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4967" y="7539733"/>
            <a:ext cx="3504409" cy="28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39085A-8D68-ED4C-A8A4-8212715E6B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9376" y="7540568"/>
            <a:ext cx="350440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2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Green</dc:creator>
  <cp:lastModifiedBy>Claire Green</cp:lastModifiedBy>
  <cp:revision>4</cp:revision>
  <cp:lastPrinted>2018-06-11T11:46:01Z</cp:lastPrinted>
  <dcterms:created xsi:type="dcterms:W3CDTF">2018-06-04T10:55:40Z</dcterms:created>
  <dcterms:modified xsi:type="dcterms:W3CDTF">2018-06-11T11:46:06Z</dcterms:modified>
</cp:coreProperties>
</file>