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520488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4671"/>
  </p:normalViewPr>
  <p:slideViewPr>
    <p:cSldViewPr snapToGrid="0" snapToObjects="1">
      <p:cViewPr>
        <p:scale>
          <a:sx n="65" d="100"/>
          <a:sy n="65" d="100"/>
        </p:scale>
        <p:origin x="21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767462"/>
            <a:ext cx="9792415" cy="375991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672376"/>
            <a:ext cx="8640366" cy="2607442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74987"/>
            <a:ext cx="248410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74987"/>
            <a:ext cx="730831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692444"/>
            <a:ext cx="9936421" cy="44924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227345"/>
            <a:ext cx="9936421" cy="236244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874937"/>
            <a:ext cx="4896207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874937"/>
            <a:ext cx="4896207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4990"/>
            <a:ext cx="9936421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647443"/>
            <a:ext cx="4873706" cy="129747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944914"/>
            <a:ext cx="487370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647443"/>
            <a:ext cx="4897708" cy="129747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944914"/>
            <a:ext cx="4897708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19984"/>
            <a:ext cx="3715657" cy="2519945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554968"/>
            <a:ext cx="5832247" cy="767483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239929"/>
            <a:ext cx="3715657" cy="600236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19984"/>
            <a:ext cx="3715657" cy="2519945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554968"/>
            <a:ext cx="5832247" cy="767483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239929"/>
            <a:ext cx="3715657" cy="600236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74990"/>
            <a:ext cx="993642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874937"/>
            <a:ext cx="993642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009783"/>
            <a:ext cx="25921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7AC3-23CA-0745-81D5-857BBA72BC4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009783"/>
            <a:ext cx="388816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009783"/>
            <a:ext cx="25921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C5265-6AF9-DD41-BD1F-25F8F826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0" y="549347"/>
            <a:ext cx="326290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F2E4F-C796-1148-A4B7-BE166CDB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80" y="549347"/>
            <a:ext cx="326290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0C968-2783-A64A-B9B5-D8F33B349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89" y="549347"/>
            <a:ext cx="326290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7529C8-B1EB-CE45-BD02-EBDD1539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67" y="3923394"/>
            <a:ext cx="3262909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4A383-0434-8844-9CE3-3D12BA46F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379" y="3923394"/>
            <a:ext cx="3262909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A75A2-463E-2A47-9E49-6C71AD37B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289" y="3923394"/>
            <a:ext cx="3262909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CEE8DA-124A-7F44-9851-A7740CE83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468" y="7297441"/>
            <a:ext cx="3262909" cy="28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0E88DE-EB9D-0848-84D8-6F0C319A5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380" y="7297441"/>
            <a:ext cx="3262909" cy="28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58A721-4EEC-2147-9533-0F923D705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9289" y="7297441"/>
            <a:ext cx="326290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7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2</cp:revision>
  <cp:lastPrinted>2018-06-04T11:01:39Z</cp:lastPrinted>
  <dcterms:created xsi:type="dcterms:W3CDTF">2018-06-04T10:55:40Z</dcterms:created>
  <dcterms:modified xsi:type="dcterms:W3CDTF">2018-06-04T11:46:26Z</dcterms:modified>
</cp:coreProperties>
</file>