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"/>
  </p:notesMasterIdLst>
  <p:sldIdLst>
    <p:sldId id="256" r:id="rId2"/>
    <p:sldId id="257" r:id="rId3"/>
  </p:sldIdLst>
  <p:sldSz cx="16200438" cy="162004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71"/>
  </p:normalViewPr>
  <p:slideViewPr>
    <p:cSldViewPr snapToGrid="0" snapToObjects="1">
      <p:cViewPr>
        <p:scale>
          <a:sx n="73" d="100"/>
          <a:sy n="73" d="100"/>
        </p:scale>
        <p:origin x="354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C12DC-EBAA-6546-90FB-8D9862FE144A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B0DAC-E923-DB4E-9756-09221AD1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0DAC-E923-DB4E-9756-09221AD11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0DAC-E923-DB4E-9756-09221AD112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4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651323"/>
            <a:ext cx="13770372" cy="564015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8508981"/>
            <a:ext cx="12150329" cy="3911355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4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862524"/>
            <a:ext cx="3493219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862524"/>
            <a:ext cx="10277153" cy="137291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2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4038864"/>
            <a:ext cx="13972878" cy="6738931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0841548"/>
            <a:ext cx="13972878" cy="3543845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4312617"/>
            <a:ext cx="6885186" cy="10279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4312617"/>
            <a:ext cx="6885186" cy="10279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3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62527"/>
            <a:ext cx="13972878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971359"/>
            <a:ext cx="6853544" cy="1946301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5917660"/>
            <a:ext cx="6853544" cy="870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971359"/>
            <a:ext cx="6887296" cy="1946301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5917660"/>
            <a:ext cx="6887296" cy="8703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9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080029"/>
            <a:ext cx="5225063" cy="378010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332567"/>
            <a:ext cx="8201472" cy="11512811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860131"/>
            <a:ext cx="5225063" cy="9003995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080029"/>
            <a:ext cx="5225063" cy="378010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332567"/>
            <a:ext cx="8201472" cy="11512811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4860131"/>
            <a:ext cx="5225063" cy="9003995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2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862527"/>
            <a:ext cx="13972878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4312617"/>
            <a:ext cx="13972878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5015410"/>
            <a:ext cx="3645099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78BB-F94E-C747-BCB3-AA8F33FBD331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5015410"/>
            <a:ext cx="5467648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5015410"/>
            <a:ext cx="3645099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(null)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(null)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(null)"/><Relationship Id="rId11" Type="http://schemas.openxmlformats.org/officeDocument/2006/relationships/image" Target="../media/image9.(null)"/><Relationship Id="rId5" Type="http://schemas.openxmlformats.org/officeDocument/2006/relationships/image" Target="../media/image3.(null)"/><Relationship Id="rId10" Type="http://schemas.openxmlformats.org/officeDocument/2006/relationships/image" Target="../media/image8.(null)"/><Relationship Id="rId4" Type="http://schemas.openxmlformats.org/officeDocument/2006/relationships/image" Target="../media/image2.(null)"/><Relationship Id="rId9" Type="http://schemas.openxmlformats.org/officeDocument/2006/relationships/image" Target="../media/image7.(null)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(null)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(null)"/><Relationship Id="rId12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(null)"/><Relationship Id="rId11" Type="http://schemas.openxmlformats.org/officeDocument/2006/relationships/image" Target="../media/image20.(null)"/><Relationship Id="rId5" Type="http://schemas.openxmlformats.org/officeDocument/2006/relationships/image" Target="../media/image14.(null)"/><Relationship Id="rId10" Type="http://schemas.openxmlformats.org/officeDocument/2006/relationships/image" Target="../media/image19.(null)"/><Relationship Id="rId4" Type="http://schemas.openxmlformats.org/officeDocument/2006/relationships/image" Target="../media/image13.(null)"/><Relationship Id="rId9" Type="http://schemas.openxmlformats.org/officeDocument/2006/relationships/image" Target="../media/image18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CB3F41-CB1C-CA4F-AB67-59A2C5F6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618" y="323269"/>
            <a:ext cx="5281763" cy="3736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8E5501-C915-6A49-9FB9-F0B0E672C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" y="290160"/>
            <a:ext cx="5282415" cy="3735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FF05D8-ED82-064D-9BE5-E85A00105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055" y="290160"/>
            <a:ext cx="5282415" cy="37354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27797D-1530-694E-BFBC-FFAA4697D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74" y="4331600"/>
            <a:ext cx="5282415" cy="37354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10E9EC-5ACA-C54F-A573-5697CB21A5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1685" y="4331605"/>
            <a:ext cx="5282414" cy="37354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880C7D-5CDF-084D-B01C-F36E22E58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4098" y="4331599"/>
            <a:ext cx="5334000" cy="37354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901313-AEA6-AA4F-A667-84AD1F9B9F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268" y="8291473"/>
            <a:ext cx="5282416" cy="37354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88DF34-B789-7E45-8295-994CB8C9666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823"/>
          <a:stretch/>
        </p:blipFill>
        <p:spPr>
          <a:xfrm>
            <a:off x="5401687" y="8337609"/>
            <a:ext cx="5282413" cy="36299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4DB6DC-4FAC-8D48-BC8E-C75FCA4F010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413"/>
          <a:stretch/>
        </p:blipFill>
        <p:spPr>
          <a:xfrm>
            <a:off x="10684097" y="8383748"/>
            <a:ext cx="5334000" cy="36431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D00AAF-0692-7149-8C80-DFDA56933AD2}"/>
              </a:ext>
            </a:extLst>
          </p:cNvPr>
          <p:cNvSpPr txBox="1"/>
          <p:nvPr/>
        </p:nvSpPr>
        <p:spPr>
          <a:xfrm>
            <a:off x="418276" y="51254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DIJ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FBDDA8-02BF-1E46-91D9-C647AC0B9A42}"/>
              </a:ext>
            </a:extLst>
          </p:cNvPr>
          <p:cNvSpPr txBox="1"/>
          <p:nvPr/>
        </p:nvSpPr>
        <p:spPr>
          <a:xfrm>
            <a:off x="5705643" y="24939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FFR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F7FFFA-3CA4-9345-88A8-8D3FBB097564}"/>
              </a:ext>
            </a:extLst>
          </p:cNvPr>
          <p:cNvSpPr txBox="1"/>
          <p:nvPr/>
        </p:nvSpPr>
        <p:spPr>
          <a:xfrm>
            <a:off x="11129312" y="60667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EB3BF4-B236-E34E-AEDE-CA17EFDBC2A9}"/>
              </a:ext>
            </a:extLst>
          </p:cNvPr>
          <p:cNvSpPr txBox="1"/>
          <p:nvPr/>
        </p:nvSpPr>
        <p:spPr>
          <a:xfrm>
            <a:off x="464106" y="4060069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60BDE6-2C93-7645-8444-73C77F42E946}"/>
              </a:ext>
            </a:extLst>
          </p:cNvPr>
          <p:cNvSpPr txBox="1"/>
          <p:nvPr/>
        </p:nvSpPr>
        <p:spPr>
          <a:xfrm>
            <a:off x="464106" y="8038935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86E17C-FF83-F24F-A67A-ABE624882C7E}"/>
              </a:ext>
            </a:extLst>
          </p:cNvPr>
          <p:cNvSpPr txBox="1"/>
          <p:nvPr/>
        </p:nvSpPr>
        <p:spPr>
          <a:xfrm>
            <a:off x="11051845" y="4043630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07F0EA-C058-594D-9F8C-75A2FE7ED947}"/>
              </a:ext>
            </a:extLst>
          </p:cNvPr>
          <p:cNvSpPr txBox="1"/>
          <p:nvPr/>
        </p:nvSpPr>
        <p:spPr>
          <a:xfrm>
            <a:off x="5750319" y="4043630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2182FB-66A9-A14E-8CAF-3867F21D2B20}"/>
              </a:ext>
            </a:extLst>
          </p:cNvPr>
          <p:cNvSpPr txBox="1"/>
          <p:nvPr/>
        </p:nvSpPr>
        <p:spPr>
          <a:xfrm>
            <a:off x="5744815" y="8066863"/>
            <a:ext cx="104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MOR.FC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4DC1FD-2691-D54B-9D1F-B037B35D2E0D}"/>
              </a:ext>
            </a:extLst>
          </p:cNvPr>
          <p:cNvSpPr txBox="1"/>
          <p:nvPr/>
        </p:nvSpPr>
        <p:spPr>
          <a:xfrm>
            <a:off x="11027226" y="8113158"/>
            <a:ext cx="11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MOR.SN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566BB-CC7D-C34D-AAC1-3D2CECED3E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1421" y="12463638"/>
            <a:ext cx="5281763" cy="3736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E17620-0284-764B-8125-AC4B5ABECF18}"/>
              </a:ext>
            </a:extLst>
          </p:cNvPr>
          <p:cNvSpPr txBox="1"/>
          <p:nvPr/>
        </p:nvSpPr>
        <p:spPr>
          <a:xfrm>
            <a:off x="3001897" y="12185686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BOT1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0E302-4EE0-3940-8B58-DBDAB29DDF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10963" y="12463638"/>
            <a:ext cx="5281763" cy="3736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75BF8C-47A5-3B49-8458-8AF64E525CE8}"/>
              </a:ext>
            </a:extLst>
          </p:cNvPr>
          <p:cNvSpPr txBox="1"/>
          <p:nvPr/>
        </p:nvSpPr>
        <p:spPr>
          <a:xfrm>
            <a:off x="8778917" y="12185686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BOT2</a:t>
            </a:r>
          </a:p>
        </p:txBody>
      </p:sp>
    </p:spTree>
    <p:extLst>
      <p:ext uri="{BB962C8B-B14F-4D97-AF65-F5344CB8AC3E}">
        <p14:creationId xmlns:p14="http://schemas.microsoft.com/office/powerpoint/2010/main" val="272767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7E86EF-E3AE-C349-B5F3-44C8AC5C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70" y="195466"/>
            <a:ext cx="5332647" cy="377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1E1958-1AA2-E24B-8E18-81F395BE8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38" y="175846"/>
            <a:ext cx="5334000" cy="377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F3D0F-C48B-F048-A690-C626DFAAE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2438" y="175846"/>
            <a:ext cx="5334000" cy="3771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073C5-AFE9-8543-892E-C702F935B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38" y="3947746"/>
            <a:ext cx="5334000" cy="3771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BFE849-EE51-0D43-81DD-21A55F485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2438" y="3947746"/>
            <a:ext cx="5334000" cy="3771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75DBF5-0AF6-2544-A74D-55A3B7DF47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6438" y="3947746"/>
            <a:ext cx="5334000" cy="3771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DDC029-0EBE-6142-8992-AA25E253B8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438" y="7700026"/>
            <a:ext cx="5334000" cy="3771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D08E98-297B-594E-AA3F-3275E32C3D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2438" y="7700026"/>
            <a:ext cx="5334000" cy="3771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69D10F-8C65-B145-8865-CC13B94CE8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66438" y="7700026"/>
            <a:ext cx="5334000" cy="3771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B6C729-9DCB-F64D-9C6D-A973C707B08F}"/>
              </a:ext>
            </a:extLst>
          </p:cNvPr>
          <p:cNvSpPr txBox="1"/>
          <p:nvPr/>
        </p:nvSpPr>
        <p:spPr>
          <a:xfrm>
            <a:off x="479215" y="195466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DIJ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455B7D-459E-824B-9B0D-CE44F492C815}"/>
              </a:ext>
            </a:extLst>
          </p:cNvPr>
          <p:cNvSpPr txBox="1"/>
          <p:nvPr/>
        </p:nvSpPr>
        <p:spPr>
          <a:xfrm>
            <a:off x="5831738" y="232940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FFR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E5C82C-EE3D-F84C-928B-298C807FD6F0}"/>
              </a:ext>
            </a:extLst>
          </p:cNvPr>
          <p:cNvSpPr txBox="1"/>
          <p:nvPr/>
        </p:nvSpPr>
        <p:spPr>
          <a:xfrm>
            <a:off x="11048052" y="241451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F11A1-A496-EC43-B602-78CFEBB24779}"/>
              </a:ext>
            </a:extLst>
          </p:cNvPr>
          <p:cNvSpPr txBox="1"/>
          <p:nvPr/>
        </p:nvSpPr>
        <p:spPr>
          <a:xfrm>
            <a:off x="479215" y="3991288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280D1-E3FF-9D40-B47F-53A624BD4291}"/>
              </a:ext>
            </a:extLst>
          </p:cNvPr>
          <p:cNvSpPr txBox="1"/>
          <p:nvPr/>
        </p:nvSpPr>
        <p:spPr>
          <a:xfrm>
            <a:off x="463015" y="7723012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5D3829-2D6B-4540-BE5A-89AF61D8D9B6}"/>
              </a:ext>
            </a:extLst>
          </p:cNvPr>
          <p:cNvSpPr txBox="1"/>
          <p:nvPr/>
        </p:nvSpPr>
        <p:spPr>
          <a:xfrm>
            <a:off x="11131015" y="3991576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D33F3F-A3A7-8442-8455-9333038EDE3C}"/>
              </a:ext>
            </a:extLst>
          </p:cNvPr>
          <p:cNvSpPr txBox="1"/>
          <p:nvPr/>
        </p:nvSpPr>
        <p:spPr>
          <a:xfrm>
            <a:off x="5793233" y="3969785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6BC995-0291-1C42-9C43-072BDE59F922}"/>
              </a:ext>
            </a:extLst>
          </p:cNvPr>
          <p:cNvSpPr txBox="1"/>
          <p:nvPr/>
        </p:nvSpPr>
        <p:spPr>
          <a:xfrm>
            <a:off x="5818165" y="7694707"/>
            <a:ext cx="104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MOR.FC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F56B0F-A82D-094C-AD0A-AA7A61FB8751}"/>
              </a:ext>
            </a:extLst>
          </p:cNvPr>
          <p:cNvSpPr txBox="1"/>
          <p:nvPr/>
        </p:nvSpPr>
        <p:spPr>
          <a:xfrm>
            <a:off x="11152165" y="7743856"/>
            <a:ext cx="11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MOR.SN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891DC-9696-7B45-82FD-1B6D6DA9C4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45444" y="11789607"/>
            <a:ext cx="5281763" cy="373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0757A5-BFE5-3842-83FB-AABF5CACEF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78635" y="11789607"/>
            <a:ext cx="5281763" cy="3736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2F5CEDE-76D3-9344-A88F-BEF09C182BD3}"/>
              </a:ext>
            </a:extLst>
          </p:cNvPr>
          <p:cNvSpPr txBox="1"/>
          <p:nvPr/>
        </p:nvSpPr>
        <p:spPr>
          <a:xfrm>
            <a:off x="3130015" y="11686101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BOT1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67145F-D0CD-A048-B24D-6CEAAF95B475}"/>
              </a:ext>
            </a:extLst>
          </p:cNvPr>
          <p:cNvSpPr txBox="1"/>
          <p:nvPr/>
        </p:nvSpPr>
        <p:spPr>
          <a:xfrm>
            <a:off x="8610553" y="11686101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BOT2</a:t>
            </a:r>
          </a:p>
        </p:txBody>
      </p:sp>
    </p:spTree>
    <p:extLst>
      <p:ext uri="{BB962C8B-B14F-4D97-AF65-F5344CB8AC3E}">
        <p14:creationId xmlns:p14="http://schemas.microsoft.com/office/powerpoint/2010/main" val="221693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1634</TotalTime>
  <Words>32</Words>
  <Application>Microsoft Macintosh PowerPoint</Application>
  <PresentationFormat>Custom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Green</dc:creator>
  <cp:lastModifiedBy>Claire Green</cp:lastModifiedBy>
  <cp:revision>9</cp:revision>
  <cp:lastPrinted>2018-06-12T12:02:24Z</cp:lastPrinted>
  <dcterms:created xsi:type="dcterms:W3CDTF">2018-03-01T11:37:20Z</dcterms:created>
  <dcterms:modified xsi:type="dcterms:W3CDTF">2018-06-12T14:52:08Z</dcterms:modified>
</cp:coreProperties>
</file>