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58" r:id="rId6"/>
    <p:sldId id="260" r:id="rId7"/>
    <p:sldId id="296" r:id="rId8"/>
    <p:sldId id="297" r:id="rId9"/>
    <p:sldId id="298" r:id="rId10"/>
    <p:sldId id="259" r:id="rId11"/>
    <p:sldId id="261" r:id="rId12"/>
    <p:sldId id="262" r:id="rId13"/>
    <p:sldId id="299" r:id="rId14"/>
    <p:sldId id="300" r:id="rId15"/>
    <p:sldId id="301" r:id="rId16"/>
    <p:sldId id="302" r:id="rId17"/>
    <p:sldId id="277" r:id="rId18"/>
    <p:sldId id="303" r:id="rId19"/>
    <p:sldId id="304" r:id="rId20"/>
    <p:sldId id="305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5171DB-B8AE-4564-B490-64049945B918}">
          <p14:sldIdLst>
            <p14:sldId id="256"/>
          </p14:sldIdLst>
        </p14:section>
        <p14:section name="Run 2" id="{B61CBA74-AA3F-408C-BBFB-EDF5D467EF80}">
          <p14:sldIdLst>
            <p14:sldId id="293"/>
            <p14:sldId id="294"/>
            <p14:sldId id="295"/>
            <p14:sldId id="258"/>
            <p14:sldId id="260"/>
            <p14:sldId id="296"/>
            <p14:sldId id="297"/>
            <p14:sldId id="298"/>
            <p14:sldId id="259"/>
            <p14:sldId id="261"/>
            <p14:sldId id="262"/>
          </p14:sldIdLst>
        </p14:section>
        <p14:section name="FGC1148" id="{31D4752A-CCF0-4B6D-8BEE-F3C1330E5222}">
          <p14:sldIdLst>
            <p14:sldId id="299"/>
            <p14:sldId id="300"/>
            <p14:sldId id="301"/>
            <p14:sldId id="302"/>
            <p14:sldId id="277"/>
            <p14:sldId id="303"/>
            <p14:sldId id="304"/>
            <p14:sldId id="305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>
        <p:scale>
          <a:sx n="66" d="100"/>
          <a:sy n="66" d="100"/>
        </p:scale>
        <p:origin x="-193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39DB-13D3-40CB-B31B-518B6AAD0D1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DAC6-D377-459D-9D47-080B1900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Compiled 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2 &amp;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Including adapter content plots.</a:t>
            </a:r>
          </a:p>
          <a:p>
            <a:r>
              <a:rPr lang="en-US" dirty="0" smtClean="0"/>
              <a:t>Increased adapter content in reads is due to short insert length.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70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4040188" cy="639762"/>
          </a:xfrm>
        </p:spPr>
        <p:txBody>
          <a:bodyPr/>
          <a:lstStyle/>
          <a:p>
            <a:r>
              <a:rPr lang="en-US" dirty="0" smtClean="0"/>
              <a:t>6-TDPpos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67329" y="1601871"/>
            <a:ext cx="4041775" cy="639762"/>
          </a:xfrm>
        </p:spPr>
        <p:txBody>
          <a:bodyPr/>
          <a:lstStyle/>
          <a:p>
            <a:r>
              <a:rPr lang="en-US" dirty="0" smtClean="0"/>
              <a:t>6-TDPneg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" y="2172183"/>
            <a:ext cx="1934868" cy="369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2182"/>
            <a:ext cx="2013314" cy="377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30" y="2234875"/>
            <a:ext cx="1946047" cy="369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 txBox="1">
            <a:spLocks/>
          </p:cNvSpPr>
          <p:nvPr/>
        </p:nvSpPr>
        <p:spPr>
          <a:xfrm>
            <a:off x="4079789" y="159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7-TDPpos</a:t>
            </a:r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00676" y="159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7-TDPneg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34876"/>
            <a:ext cx="2001264" cy="369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6-TDPpos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6-TDPneg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3" y="2548217"/>
            <a:ext cx="4603792" cy="30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22" y="2605087"/>
            <a:ext cx="4466781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7-TDPpos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7-TDPneg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9838"/>
            <a:ext cx="4590822" cy="30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23" y="2534065"/>
            <a:ext cx="4515458" cy="30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9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1-TDPpos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000" y="1528533"/>
            <a:ext cx="4041775" cy="639762"/>
          </a:xfrm>
        </p:spPr>
        <p:txBody>
          <a:bodyPr/>
          <a:lstStyle/>
          <a:p>
            <a:r>
              <a:rPr lang="en-US" dirty="0" smtClean="0"/>
              <a:t>1-TDPneg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39719"/>
            <a:ext cx="2296173" cy="44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8295"/>
            <a:ext cx="2260013" cy="442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572000" y="1540501"/>
            <a:ext cx="2320384" cy="67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2-TDPpos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639329" y="1542172"/>
            <a:ext cx="2222428" cy="67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2-TDPneg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84680"/>
            <a:ext cx="2237672" cy="442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2274"/>
            <a:ext cx="2286000" cy="448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7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1-TDPpos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1-TDPneg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4306186" cy="286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284672"/>
            <a:ext cx="4457700" cy="302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5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2-TDPpos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2-TDPneg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44692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13" y="2667000"/>
            <a:ext cx="4651731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6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3-TDPpos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9400" y="1527175"/>
            <a:ext cx="4041775" cy="639762"/>
          </a:xfrm>
        </p:spPr>
        <p:txBody>
          <a:bodyPr/>
          <a:lstStyle/>
          <a:p>
            <a:r>
              <a:rPr lang="en-US" dirty="0" smtClean="0"/>
              <a:t>3-TDPneg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696"/>
            <a:ext cx="24193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3696"/>
            <a:ext cx="23717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96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3-TDPpos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3-TDPneg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791"/>
            <a:ext cx="4656031" cy="308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34" y="2666999"/>
            <a:ext cx="4387466" cy="291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5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2217154" cy="639762"/>
          </a:xfrm>
        </p:spPr>
        <p:txBody>
          <a:bodyPr/>
          <a:lstStyle/>
          <a:p>
            <a:r>
              <a:rPr lang="en-US" dirty="0" smtClean="0"/>
              <a:t>4-TDPpos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9800" y="1521742"/>
            <a:ext cx="2258769" cy="639762"/>
          </a:xfrm>
        </p:spPr>
        <p:txBody>
          <a:bodyPr/>
          <a:lstStyle/>
          <a:p>
            <a:r>
              <a:rPr lang="en-US" dirty="0" smtClean="0"/>
              <a:t>4-TDPneg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66850"/>
            <a:ext cx="2182569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29432"/>
            <a:ext cx="21240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468569" y="1527088"/>
            <a:ext cx="2250911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5-TDPpos	</a:t>
            </a:r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736026" y="156867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5-TDPneg</a:t>
            </a:r>
            <a:endParaRPr 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30" y="2195879"/>
            <a:ext cx="2244810" cy="436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26" y="2279590"/>
            <a:ext cx="2257689" cy="432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50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4-TDPpos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4-TDPneg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53" y="2438400"/>
            <a:ext cx="4625547" cy="306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8399"/>
            <a:ext cx="4572000" cy="30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52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17638"/>
            <a:ext cx="4040188" cy="639762"/>
          </a:xfrm>
        </p:spPr>
        <p:txBody>
          <a:bodyPr/>
          <a:lstStyle/>
          <a:p>
            <a:r>
              <a:rPr lang="en-US" dirty="0" smtClean="0"/>
              <a:t>1-TDPpos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9423" y="1417638"/>
            <a:ext cx="4041775" cy="639762"/>
          </a:xfrm>
        </p:spPr>
        <p:txBody>
          <a:bodyPr/>
          <a:lstStyle/>
          <a:p>
            <a:r>
              <a:rPr lang="en-US" dirty="0" smtClean="0"/>
              <a:t>1-TDPneg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57400"/>
            <a:ext cx="2309422" cy="443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23" y="2057400"/>
            <a:ext cx="237281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622497" y="1494387"/>
            <a:ext cx="4172750" cy="64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2-TDPpos	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689774" y="1496058"/>
            <a:ext cx="4174389" cy="64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2-TDPneg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41" y="2129062"/>
            <a:ext cx="2292143" cy="444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35" y="2129063"/>
            <a:ext cx="2309666" cy="444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0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5-TDPpos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-TDPneg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74091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66" y="2362201"/>
            <a:ext cx="4710834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9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4040188" cy="639762"/>
          </a:xfrm>
        </p:spPr>
        <p:txBody>
          <a:bodyPr/>
          <a:lstStyle/>
          <a:p>
            <a:r>
              <a:rPr lang="en-US" dirty="0" smtClean="0"/>
              <a:t>6-TDPpos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67329" y="1601871"/>
            <a:ext cx="4041775" cy="639762"/>
          </a:xfrm>
        </p:spPr>
        <p:txBody>
          <a:bodyPr/>
          <a:lstStyle/>
          <a:p>
            <a:r>
              <a:rPr lang="en-US" dirty="0" smtClean="0"/>
              <a:t>6-TDPneg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4079789" y="159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7-TDPpos</a:t>
            </a:r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00676" y="159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7-TDPneg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4875"/>
            <a:ext cx="1918829" cy="37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57" y="2194003"/>
            <a:ext cx="1935840" cy="377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10" y="2174953"/>
            <a:ext cx="1937866" cy="379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19325"/>
            <a:ext cx="1930503" cy="37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6-TDPpos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-TDPneg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648200" cy="306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62212"/>
            <a:ext cx="4495800" cy="29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9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-TDPneg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47" y="2509839"/>
            <a:ext cx="4641553" cy="30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" y="2509840"/>
            <a:ext cx="4667249" cy="30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6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1-TDPpos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1-TDPneg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" y="2362201"/>
            <a:ext cx="456672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92" y="2362200"/>
            <a:ext cx="4566692" cy="30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3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2-TDPpos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2-TDPneg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4" y="2629712"/>
            <a:ext cx="4518611" cy="299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99" y="2629712"/>
            <a:ext cx="44989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1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3-TDPpos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9400" y="1527175"/>
            <a:ext cx="4041775" cy="639762"/>
          </a:xfrm>
        </p:spPr>
        <p:txBody>
          <a:bodyPr/>
          <a:lstStyle/>
          <a:p>
            <a:r>
              <a:rPr lang="en-US" dirty="0" smtClean="0"/>
              <a:t>3-TDPneg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" y="2152650"/>
            <a:ext cx="24098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3696"/>
            <a:ext cx="24193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3-TDPpos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3-TDPneg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32" y="2527140"/>
            <a:ext cx="4727668" cy="319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3892"/>
            <a:ext cx="4472151" cy="30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4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5" y="1341438"/>
            <a:ext cx="2132232" cy="639762"/>
          </a:xfrm>
        </p:spPr>
        <p:txBody>
          <a:bodyPr/>
          <a:lstStyle/>
          <a:p>
            <a:r>
              <a:rPr lang="en-US" dirty="0" smtClean="0"/>
              <a:t>4-TDPpos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1341438"/>
            <a:ext cx="2133600" cy="639762"/>
          </a:xfrm>
        </p:spPr>
        <p:txBody>
          <a:bodyPr/>
          <a:lstStyle/>
          <a:p>
            <a:r>
              <a:rPr lang="en-US" dirty="0" smtClean="0"/>
              <a:t>4-TDPneg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4" y="2258012"/>
            <a:ext cx="2066514" cy="404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64" y="2234392"/>
            <a:ext cx="2074636" cy="407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664413" y="137907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5-TDPpos	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7131540" y="138074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5-TDPneg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17272"/>
            <a:ext cx="2196889" cy="409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33" y="2217272"/>
            <a:ext cx="2102267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9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05175-TDPpos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 smtClean="0"/>
              <a:t>05175-TDPneg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7140"/>
            <a:ext cx="4603332" cy="311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58" y="2590800"/>
            <a:ext cx="460904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" y="1527175"/>
            <a:ext cx="4040188" cy="639762"/>
          </a:xfrm>
        </p:spPr>
        <p:txBody>
          <a:bodyPr/>
          <a:lstStyle/>
          <a:p>
            <a:r>
              <a:rPr lang="en-US" dirty="0" smtClean="0"/>
              <a:t>5-TDPpos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524000"/>
            <a:ext cx="4041775" cy="63976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-TDPneg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" y="2629711"/>
            <a:ext cx="4489941" cy="299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29" y="2629711"/>
            <a:ext cx="4510671" cy="299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33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124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Compiled FastQC Summary</vt:lpstr>
      <vt:lpstr>Run 2</vt:lpstr>
      <vt:lpstr>Run 2</vt:lpstr>
      <vt:lpstr>Run 2</vt:lpstr>
      <vt:lpstr>Run 2</vt:lpstr>
      <vt:lpstr>Run 2</vt:lpstr>
      <vt:lpstr>Run 2</vt:lpstr>
      <vt:lpstr>Run 2</vt:lpstr>
      <vt:lpstr>Run 2</vt:lpstr>
      <vt:lpstr>Run 2</vt:lpstr>
      <vt:lpstr>Run 2</vt:lpstr>
      <vt:lpstr>Run 2</vt:lpstr>
      <vt:lpstr>Run 3</vt:lpstr>
      <vt:lpstr>Run 3</vt:lpstr>
      <vt:lpstr>Run 3</vt:lpstr>
      <vt:lpstr>Run 3</vt:lpstr>
      <vt:lpstr>Run 3</vt:lpstr>
      <vt:lpstr>Run 3</vt:lpstr>
      <vt:lpstr>Run 3</vt:lpstr>
      <vt:lpstr>Run 3</vt:lpstr>
      <vt:lpstr>Run 3</vt:lpstr>
      <vt:lpstr>Run 3</vt:lpstr>
      <vt:lpstr>Run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Compiled Fastqc Summary</dc:title>
  <dc:creator>Elaine</dc:creator>
  <cp:lastModifiedBy>Elaine</cp:lastModifiedBy>
  <cp:revision>20</cp:revision>
  <dcterms:created xsi:type="dcterms:W3CDTF">2015-07-07T15:20:03Z</dcterms:created>
  <dcterms:modified xsi:type="dcterms:W3CDTF">2017-02-24T21:48:02Z</dcterms:modified>
</cp:coreProperties>
</file>