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DC8"/>
    <a:srgbClr val="1B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2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6686-FB89-934D-8309-6504D7E54057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0CC6-1047-5B42-8E71-C362AB7F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Eddie Lee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C9orf72 ALS frontal cortex</a:t>
            </a:r>
          </a:p>
          <a:p>
            <a:r>
              <a:rPr lang="en-US" dirty="0" smtClean="0"/>
              <a:t>2 samples per patient, 7 patients</a:t>
            </a:r>
          </a:p>
          <a:p>
            <a:r>
              <a:rPr lang="en-US" dirty="0" smtClean="0"/>
              <a:t>One sample contains fractioned nuclei with TDP-43, the other nuclei without</a:t>
            </a:r>
          </a:p>
          <a:p>
            <a:r>
              <a:rPr lang="en-US" dirty="0" smtClean="0"/>
              <a:t>Only nuclear transcriptome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3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have reported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5576 DEGs</a:t>
            </a:r>
          </a:p>
          <a:p>
            <a:r>
              <a:rPr lang="en-US" dirty="0" smtClean="0"/>
              <a:t>Change in auto-regulation of TARDBP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9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matrix </a:t>
            </a:r>
            <a:r>
              <a:rPr lang="en-US" dirty="0"/>
              <a:t>was provided ("</a:t>
            </a:r>
            <a:r>
              <a:rPr lang="en-US" dirty="0" err="1" smtClean="0"/>
              <a:t>Count_Matrix_Genes.rda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TDP- and TDP+ samples compared using DESeq2</a:t>
            </a:r>
          </a:p>
          <a:p>
            <a:r>
              <a:rPr lang="en-US" dirty="0" smtClean="0"/>
              <a:t>Thresholds of adjusted </a:t>
            </a:r>
            <a:r>
              <a:rPr lang="en-US" dirty="0" err="1" smtClean="0"/>
              <a:t>pvalue</a:t>
            </a:r>
            <a:r>
              <a:rPr lang="en-US" dirty="0" smtClean="0"/>
              <a:t> of &lt;0.05 and log2FC of &lt;-1 or &gt;1 applied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645 DEGs (4811 if </a:t>
            </a:r>
            <a:r>
              <a:rPr lang="en-US" dirty="0" err="1" smtClean="0"/>
              <a:t>adj</a:t>
            </a:r>
            <a:r>
              <a:rPr lang="en-US" dirty="0" smtClean="0"/>
              <a:t> p value only)</a:t>
            </a:r>
            <a:endParaRPr lang="en-US" dirty="0" smtClean="0"/>
          </a:p>
          <a:p>
            <a:r>
              <a:rPr lang="en-US" dirty="0" smtClean="0"/>
              <a:t>176 upregulated </a:t>
            </a:r>
            <a:r>
              <a:rPr lang="en-US" dirty="0" smtClean="0"/>
              <a:t>(1 overlap with my DEGs)</a:t>
            </a:r>
          </a:p>
          <a:p>
            <a:r>
              <a:rPr lang="en-US" dirty="0" smtClean="0"/>
              <a:t>469 downregulated (3 </a:t>
            </a:r>
            <a:r>
              <a:rPr lang="en-US" dirty="0" smtClean="0"/>
              <a:t>overlap with my DEGs)</a:t>
            </a:r>
          </a:p>
          <a:p>
            <a:r>
              <a:rPr lang="en-US" dirty="0" smtClean="0"/>
              <a:t>Does not include </a:t>
            </a:r>
            <a:r>
              <a:rPr lang="en-US" dirty="0" smtClean="0"/>
              <a:t>TARDBP unless FC threshold not included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Upregulated enriches for </a:t>
            </a:r>
            <a:r>
              <a:rPr lang="en-US" dirty="0" smtClean="0"/>
              <a:t>and </a:t>
            </a:r>
            <a:r>
              <a:rPr lang="en-US" dirty="0" smtClean="0"/>
              <a:t>RNA polymerase </a:t>
            </a:r>
            <a:r>
              <a:rPr lang="en-US" dirty="0" smtClean="0"/>
              <a:t>binding &amp; glucagon-type ligand receptors.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Downregulated enriches for </a:t>
            </a:r>
            <a:r>
              <a:rPr lang="en-US" dirty="0" err="1" smtClean="0"/>
              <a:t>endochondral</a:t>
            </a:r>
            <a:r>
              <a:rPr lang="en-US" dirty="0" smtClean="0"/>
              <a:t> </a:t>
            </a:r>
            <a:r>
              <a:rPr lang="en-US" dirty="0" smtClean="0"/>
              <a:t>ossification, </a:t>
            </a:r>
            <a:r>
              <a:rPr lang="en-US" dirty="0" smtClean="0"/>
              <a:t>phosphatidylinositol 3-kinase </a:t>
            </a:r>
            <a:r>
              <a:rPr lang="en-US" dirty="0" smtClean="0"/>
              <a:t>signaling, </a:t>
            </a:r>
            <a:r>
              <a:rPr lang="en-US" dirty="0" err="1" smtClean="0"/>
              <a:t>cAMP</a:t>
            </a:r>
            <a:r>
              <a:rPr lang="en-US" dirty="0" smtClean="0"/>
              <a:t> metabolic process.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13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only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pvalue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Upregulated enriches for long term potentiation, </a:t>
            </a:r>
            <a:r>
              <a:rPr lang="en-US" dirty="0" err="1" smtClean="0"/>
              <a:t>adherens</a:t>
            </a:r>
            <a:r>
              <a:rPr lang="en-US" dirty="0" smtClean="0"/>
              <a:t> junction, oxytocin signalling, </a:t>
            </a:r>
            <a:r>
              <a:rPr lang="en-US" dirty="0" err="1" smtClean="0"/>
              <a:t>glutamatergic</a:t>
            </a:r>
            <a:r>
              <a:rPr lang="en-US" dirty="0" smtClean="0"/>
              <a:t> synapse cannabinoid signalling, dopaminergic synapse, BDNF signaling, mRNA processing, insulin signaling MAPK signalling, EGF/EGFR signaling, </a:t>
            </a:r>
            <a:r>
              <a:rPr lang="en-US" dirty="0" err="1" smtClean="0"/>
              <a:t>golgi</a:t>
            </a:r>
            <a:r>
              <a:rPr lang="en-US" dirty="0" smtClean="0"/>
              <a:t> transp</a:t>
            </a:r>
            <a:r>
              <a:rPr lang="en-US" dirty="0" smtClean="0"/>
              <a:t>ort, </a:t>
            </a:r>
            <a:r>
              <a:rPr lang="en-US" smtClean="0"/>
              <a:t>synaptic transmission</a:t>
            </a:r>
            <a:endParaRPr lang="en-US" dirty="0" smtClean="0"/>
          </a:p>
          <a:p>
            <a:r>
              <a:rPr lang="en-US" dirty="0" smtClean="0"/>
              <a:t>Downregulated enriches for pathways in cancer, protein-protein interactions in the </a:t>
            </a:r>
            <a:r>
              <a:rPr lang="en-US" dirty="0" err="1" smtClean="0"/>
              <a:t>podocyte</a:t>
            </a:r>
            <a:r>
              <a:rPr lang="en-US" dirty="0" smtClean="0"/>
              <a:t>, </a:t>
            </a:r>
            <a:r>
              <a:rPr lang="en-US" dirty="0" err="1" smtClean="0"/>
              <a:t>endochondrial</a:t>
            </a:r>
            <a:r>
              <a:rPr lang="en-US" dirty="0" smtClean="0"/>
              <a:t> ossification, Rho </a:t>
            </a:r>
            <a:r>
              <a:rPr lang="en-US" dirty="0" err="1" smtClean="0"/>
              <a:t>GTPase</a:t>
            </a:r>
            <a:r>
              <a:rPr lang="en-US" dirty="0" smtClean="0"/>
              <a:t> cycle, collagen biosynthesis, </a:t>
            </a:r>
            <a:r>
              <a:rPr lang="en-US" b="1" dirty="0" smtClean="0"/>
              <a:t>axon guidance</a:t>
            </a:r>
            <a:r>
              <a:rPr lang="en-US" dirty="0" smtClean="0"/>
              <a:t>, neuronal system, GABA synthesis, muscle contraction, </a:t>
            </a:r>
            <a:r>
              <a:rPr lang="en-US" b="1" dirty="0" smtClean="0"/>
              <a:t>transmission across chemical synapses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21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my DEGs separate TDP+ and TDP- nuclei?</a:t>
            </a:r>
            <a:endParaRPr lang="en-US" dirty="0"/>
          </a:p>
        </p:txBody>
      </p:sp>
      <p:pic>
        <p:nvPicPr>
          <p:cNvPr id="4" name="Picture 3" descr="Screen Shot 2017-05-16 at 09.51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/>
          <a:stretch/>
        </p:blipFill>
        <p:spPr>
          <a:xfrm>
            <a:off x="1012825" y="1441450"/>
            <a:ext cx="6734175" cy="5439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3662" y="2330738"/>
            <a:ext cx="169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Nuclear TDP</a:t>
            </a:r>
          </a:p>
          <a:p>
            <a:r>
              <a:rPr lang="en-US" dirty="0" smtClean="0"/>
              <a:t>- Nuclear TDP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7263" y="2422396"/>
            <a:ext cx="196399" cy="209505"/>
          </a:xfrm>
          <a:prstGeom prst="rect">
            <a:avLst/>
          </a:prstGeom>
          <a:solidFill>
            <a:srgbClr val="1B7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2547" y="2692642"/>
            <a:ext cx="196399" cy="209505"/>
          </a:xfrm>
          <a:prstGeom prst="rect">
            <a:avLst/>
          </a:prstGeom>
          <a:solidFill>
            <a:srgbClr val="7FAD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0285" y="2474766"/>
            <a:ext cx="502262" cy="20950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944" y="1368126"/>
            <a:ext cx="146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Normalised expression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4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Can my DEGs put TDP- nuclei with my pathology datasets?</a:t>
            </a:r>
            <a:endParaRPr lang="en-US" sz="2400" dirty="0"/>
          </a:p>
        </p:txBody>
      </p:sp>
      <p:pic>
        <p:nvPicPr>
          <p:cNvPr id="4" name="Picture 3" descr="Screen Shot 2017-05-16 at 10.0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750887"/>
            <a:ext cx="6873875" cy="6046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1944" y="2790526"/>
            <a:ext cx="146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2Fold 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32578" y="6197600"/>
            <a:ext cx="295244" cy="1905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Possibilities:</a:t>
            </a:r>
          </a:p>
          <a:p>
            <a:r>
              <a:rPr lang="en-US" dirty="0" smtClean="0"/>
              <a:t>My genes aren’t representing nuclear loss of TDP-43</a:t>
            </a:r>
          </a:p>
          <a:p>
            <a:r>
              <a:rPr lang="en-US" dirty="0" smtClean="0"/>
              <a:t>There are issues related to the data</a:t>
            </a:r>
          </a:p>
          <a:p>
            <a:pPr lvl="1"/>
            <a:r>
              <a:rPr lang="en-US" dirty="0" smtClean="0"/>
              <a:t>Sample size?</a:t>
            </a:r>
          </a:p>
          <a:p>
            <a:pPr lvl="1"/>
            <a:r>
              <a:rPr lang="en-US" dirty="0" smtClean="0"/>
              <a:t>Sampling from the same patient?</a:t>
            </a:r>
          </a:p>
          <a:p>
            <a:pPr lvl="1"/>
            <a:r>
              <a:rPr lang="en-US" dirty="0" smtClean="0"/>
              <a:t>Nucleosome </a:t>
            </a:r>
            <a:r>
              <a:rPr lang="en-US" dirty="0" err="1" smtClean="0"/>
              <a:t>vs</a:t>
            </a:r>
            <a:r>
              <a:rPr lang="en-US" dirty="0" smtClean="0"/>
              <a:t> whole transcriptome?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315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Eddie Lee Data Analysis</vt:lpstr>
      <vt:lpstr>The Data </vt:lpstr>
      <vt:lpstr>What they have reported</vt:lpstr>
      <vt:lpstr>My methodology</vt:lpstr>
      <vt:lpstr>What I have found</vt:lpstr>
      <vt:lpstr>If only adj pvalue…</vt:lpstr>
      <vt:lpstr>Can my DEGs separate TDP+ and TDP- nuclei?</vt:lpstr>
      <vt:lpstr>Can my DEGs put TDP- nuclei with my pathology datasets?</vt:lpstr>
      <vt:lpstr>What’s going on?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Eddie Lee Data Analysis</dc:title>
  <dc:creator>Claire Green</dc:creator>
  <cp:lastModifiedBy>Claire Green</cp:lastModifiedBy>
  <cp:revision>14</cp:revision>
  <dcterms:created xsi:type="dcterms:W3CDTF">2017-05-16T08:28:23Z</dcterms:created>
  <dcterms:modified xsi:type="dcterms:W3CDTF">2017-05-22T11:52:43Z</dcterms:modified>
</cp:coreProperties>
</file>