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0" r:id="rId4"/>
    <p:sldId id="259" r:id="rId5"/>
    <p:sldId id="258" r:id="rId6"/>
    <p:sldId id="257" r:id="rId7"/>
    <p:sldId id="262" r:id="rId8"/>
    <p:sldId id="264" r:id="rId9"/>
    <p:sldId id="265" r:id="rId10"/>
    <p:sldId id="261" r:id="rId11"/>
  </p:sldIdLst>
  <p:sldSz cx="106886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DE9FF"/>
    <a:srgbClr val="F800E0"/>
    <a:srgbClr val="FCFF0C"/>
    <a:srgbClr val="8000FF"/>
    <a:srgbClr val="FEB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83" autoAdjust="0"/>
    <p:restoredTop sz="94795" autoAdjust="0"/>
  </p:normalViewPr>
  <p:slideViewPr>
    <p:cSldViewPr snapToGrid="0" snapToObjects="1">
      <p:cViewPr varScale="1">
        <p:scale>
          <a:sx n="108" d="100"/>
          <a:sy n="108" d="100"/>
        </p:scale>
        <p:origin x="-152" y="-104"/>
      </p:cViewPr>
      <p:guideLst>
        <p:guide orient="horz" pos="2160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130429"/>
            <a:ext cx="908534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3886200"/>
            <a:ext cx="748204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8850" y="274642"/>
            <a:ext cx="25663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691" y="274642"/>
            <a:ext cx="752101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406904"/>
            <a:ext cx="90853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2906713"/>
            <a:ext cx="908534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691" y="1600204"/>
            <a:ext cx="50437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536" y="1600204"/>
            <a:ext cx="50437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274638"/>
            <a:ext cx="96197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535113"/>
            <a:ext cx="47226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174875"/>
            <a:ext cx="47226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1" y="1535113"/>
            <a:ext cx="47245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1" y="2174875"/>
            <a:ext cx="47245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6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273050"/>
            <a:ext cx="3516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1" y="273054"/>
            <a:ext cx="597524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2" y="1435103"/>
            <a:ext cx="3516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4800600"/>
            <a:ext cx="641318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12775"/>
            <a:ext cx="641318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367338"/>
            <a:ext cx="641318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274638"/>
            <a:ext cx="96197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00204"/>
            <a:ext cx="9619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6356354"/>
            <a:ext cx="249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B79E-4EC5-C441-B6B9-ED1B2CFDE1DE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3" y="6356354"/>
            <a:ext cx="3384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6356354"/>
            <a:ext cx="249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D252-7AE5-DD47-AA31-2FE0D0A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2" y="587914"/>
            <a:ext cx="9619775" cy="5538254"/>
          </a:xfrm>
        </p:spPr>
        <p:txBody>
          <a:bodyPr/>
          <a:lstStyle/>
          <a:p>
            <a:r>
              <a:rPr lang="en-US" dirty="0" smtClean="0"/>
              <a:t>Do top DEGs from each mutation appear in Complement and coagulation cascades pathway?</a:t>
            </a:r>
          </a:p>
          <a:p>
            <a:endParaRPr lang="en-US" dirty="0"/>
          </a:p>
          <a:p>
            <a:r>
              <a:rPr lang="en-US" dirty="0" smtClean="0"/>
              <a:t>Took DEGs with p value of &lt; .05 (or top 2000 for VCP as none qualified)</a:t>
            </a:r>
          </a:p>
          <a:p>
            <a:endParaRPr lang="en-US" dirty="0"/>
          </a:p>
          <a:p>
            <a:r>
              <a:rPr lang="en-US" dirty="0" smtClean="0"/>
              <a:t>Mapped onto CCC pathway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  <a:ln>
            <a:solidFill>
              <a:srgbClr val="FEBA12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6789568" y="5760344"/>
            <a:ext cx="407789" cy="144239"/>
          </a:xfrm>
          <a:prstGeom prst="rect">
            <a:avLst/>
          </a:prstGeom>
          <a:noFill/>
          <a:ln w="38100" cmpd="sng">
            <a:solidFill>
              <a:srgbClr val="FEBA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830" y="6255984"/>
            <a:ext cx="477095" cy="144239"/>
          </a:xfrm>
          <a:prstGeom prst="rect">
            <a:avLst/>
          </a:prstGeom>
          <a:noFill/>
          <a:ln w="38100" cmpd="sng">
            <a:solidFill>
              <a:srgbClr val="FEBA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03224" y="5904583"/>
            <a:ext cx="385876" cy="144239"/>
          </a:xfrm>
          <a:prstGeom prst="rect">
            <a:avLst/>
          </a:prstGeom>
          <a:noFill/>
          <a:ln w="38100" cmpd="sng">
            <a:solidFill>
              <a:srgbClr val="FEBA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560317" y="152202"/>
            <a:ext cx="1969150" cy="870766"/>
          </a:xfrm>
          <a:prstGeom prst="rect">
            <a:avLst/>
          </a:prstGeom>
          <a:noFill/>
          <a:ln w="38100" cmpd="sng">
            <a:solidFill>
              <a:srgbClr val="FEBA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TDP-43 Interactions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1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99" y="2057400"/>
            <a:ext cx="418354" cy="1492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4025" y="2783476"/>
            <a:ext cx="418354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18250" y="3749675"/>
            <a:ext cx="418354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4580" y="4171950"/>
            <a:ext cx="418354" cy="1479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9073" y="3172097"/>
            <a:ext cx="386977" cy="1489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4900" y="3290070"/>
            <a:ext cx="247650" cy="1406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8139" y="2783476"/>
            <a:ext cx="418355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17708" y="3117621"/>
            <a:ext cx="418354" cy="17244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07367" y="4139336"/>
            <a:ext cx="495300" cy="220997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11457" y="4813300"/>
            <a:ext cx="418354" cy="149708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82513" y="4129311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43499" y="1886127"/>
            <a:ext cx="418355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2932" y="2030366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28140" y="2247206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8470" y="6033676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99354" y="1814007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78854" y="1829153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17708" y="3290070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7708" y="3639455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21578" y="4067104"/>
            <a:ext cx="407789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4" y="4057191"/>
            <a:ext cx="391371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11457" y="4449233"/>
            <a:ext cx="418354" cy="17647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03224" y="5904583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75000" y="4790560"/>
            <a:ext cx="489727" cy="2047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14924" y="2031389"/>
            <a:ext cx="469901" cy="2158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43989" y="2391445"/>
            <a:ext cx="415562" cy="1739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84950" y="2000250"/>
            <a:ext cx="479425" cy="2058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92968" y="2224252"/>
            <a:ext cx="482582" cy="1982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70600" y="3140075"/>
            <a:ext cx="452050" cy="2185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53165" y="4890888"/>
            <a:ext cx="383439" cy="18487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838354" y="4097866"/>
            <a:ext cx="398780" cy="1855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8274455" y="81419"/>
            <a:ext cx="2245318" cy="656845"/>
            <a:chOff x="3283355" y="71288"/>
            <a:chExt cx="2245318" cy="656845"/>
          </a:xfrm>
        </p:grpSpPr>
        <p:sp>
          <p:nvSpPr>
            <p:cNvPr id="44" name="Rectangle 43"/>
            <p:cNvSpPr/>
            <p:nvPr/>
          </p:nvSpPr>
          <p:spPr>
            <a:xfrm>
              <a:off x="3283355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GRN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56700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rgbClr val="8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CHMP2B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35762" y="440620"/>
              <a:ext cx="692911" cy="287513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C9orf72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1562" y="71288"/>
              <a:ext cx="19022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DEGs </a:t>
              </a:r>
              <a:r>
                <a:rPr lang="en-US" sz="1600" dirty="0" err="1" smtClean="0"/>
                <a:t>pValue</a:t>
              </a:r>
              <a:r>
                <a:rPr lang="en-US" sz="1600" dirty="0" smtClean="0"/>
                <a:t> &lt; .05</a:t>
              </a:r>
              <a:endParaRPr lang="en-US" sz="16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43097" y="3362189"/>
            <a:ext cx="368880" cy="144239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05809" y="2027461"/>
            <a:ext cx="418355" cy="144239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9552" y="3200307"/>
            <a:ext cx="352424" cy="120744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62369" y="1249869"/>
            <a:ext cx="752849" cy="287513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VCP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4015" y="880537"/>
            <a:ext cx="15524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Top 2000 DEGs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35062" y="3172096"/>
            <a:ext cx="403083" cy="1724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09073" y="3358649"/>
            <a:ext cx="413578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43097" y="3359150"/>
            <a:ext cx="368880" cy="147278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13649" y="2027461"/>
            <a:ext cx="410515" cy="144239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43097" y="3200307"/>
            <a:ext cx="368879" cy="136618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23401" y="152202"/>
            <a:ext cx="1106066" cy="431998"/>
          </a:xfrm>
          <a:prstGeom prst="rect">
            <a:avLst/>
          </a:prstGeom>
          <a:noFill/>
          <a:ln w="38100" cmpd="sng">
            <a:solidFill>
              <a:srgbClr val="1DE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VCP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3499" y="2057400"/>
            <a:ext cx="418354" cy="1492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4025" y="2783476"/>
            <a:ext cx="418354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18250" y="3749675"/>
            <a:ext cx="418354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4580" y="4171950"/>
            <a:ext cx="418354" cy="1479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9073" y="3172097"/>
            <a:ext cx="386977" cy="1489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4900" y="3290070"/>
            <a:ext cx="247650" cy="1406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8139" y="2783476"/>
            <a:ext cx="418355" cy="1724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23401" y="152202"/>
            <a:ext cx="1106066" cy="4319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C9orf72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7708" y="3117621"/>
            <a:ext cx="418354" cy="17244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36999" y="4139337"/>
            <a:ext cx="415925" cy="178664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16275" y="4813300"/>
            <a:ext cx="413536" cy="149708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82513" y="4129311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43499" y="1886127"/>
            <a:ext cx="418355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2932" y="2030366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28140" y="2247208"/>
            <a:ext cx="393435" cy="162618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8470" y="6033676"/>
            <a:ext cx="418354" cy="144239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23401" y="152202"/>
            <a:ext cx="1106066" cy="431998"/>
          </a:xfrm>
          <a:prstGeom prst="rect">
            <a:avLst/>
          </a:prstGeom>
          <a:noFill/>
          <a:ln w="381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CHMP2B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sa04610.png"/>
          <p:cNvPicPr>
            <a:picLocks noChangeAspect="1"/>
          </p:cNvPicPr>
          <p:nvPr/>
        </p:nvPicPr>
        <p:blipFill>
          <a:blip r:embed="rId2">
            <a:alphaModFix amt="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"/>
            <a:ext cx="10688637" cy="68745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599354" y="1814007"/>
            <a:ext cx="391371" cy="1640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78854" y="1814007"/>
            <a:ext cx="418354" cy="1640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17708" y="3290070"/>
            <a:ext cx="418354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7708" y="3609975"/>
            <a:ext cx="418354" cy="17371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21578" y="4067104"/>
            <a:ext cx="407789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4" y="4057191"/>
            <a:ext cx="391371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35325" y="4449233"/>
            <a:ext cx="394486" cy="17647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03224" y="5904583"/>
            <a:ext cx="385876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11457" y="4790560"/>
            <a:ext cx="418354" cy="17514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51967" y="2031390"/>
            <a:ext cx="402166" cy="1747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43989" y="2391445"/>
            <a:ext cx="415562" cy="1739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10350" y="2000250"/>
            <a:ext cx="415925" cy="18097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121524" y="2251074"/>
            <a:ext cx="406401" cy="17145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9072" y="3172095"/>
            <a:ext cx="413577" cy="18655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09073" y="3358649"/>
            <a:ext cx="413578" cy="14423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35062" y="3172096"/>
            <a:ext cx="403083" cy="1724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53165" y="4890888"/>
            <a:ext cx="383439" cy="18487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838354" y="4097866"/>
            <a:ext cx="398780" cy="1855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23401" y="152202"/>
            <a:ext cx="1106066" cy="43199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GRN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864" y="493847"/>
            <a:ext cx="9971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can we directly relate the CCC pathway to TDP-43 dysfunction?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33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directly relate the CCC pathway to TDP-43?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 for enrichment of genes coding for proteins that physically interact with TDP-43 in CCC pathway</a:t>
            </a:r>
          </a:p>
          <a:p>
            <a:pPr lvl="1"/>
            <a:r>
              <a:rPr lang="en-US" dirty="0" smtClean="0"/>
              <a:t>No luck</a:t>
            </a:r>
          </a:p>
          <a:p>
            <a:r>
              <a:rPr lang="en-US" dirty="0" smtClean="0"/>
              <a:t>Use PCxN to identify 10 most correlated pathways, then look for enrichment of TDP-43 PPI genes in those pathways</a:t>
            </a:r>
          </a:p>
          <a:p>
            <a:pPr lvl="1"/>
            <a:r>
              <a:rPr lang="en-US" dirty="0" smtClean="0"/>
              <a:t>Still nothing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Put CCC genes and TARDBP into </a:t>
            </a:r>
            <a:r>
              <a:rPr lang="en-US" dirty="0" err="1" smtClean="0"/>
              <a:t>genemania</a:t>
            </a:r>
            <a:endParaRPr lang="en-US" dirty="0" smtClean="0"/>
          </a:p>
          <a:p>
            <a:r>
              <a:rPr lang="en-US" dirty="0" smtClean="0"/>
              <a:t>Add 200 directly interacting genes</a:t>
            </a:r>
          </a:p>
          <a:p>
            <a:r>
              <a:rPr lang="en-US" dirty="0" smtClean="0"/>
              <a:t>Identify what proteins link TARDBP to 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0 at 15.0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68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148</Words>
  <Application>Microsoft Macintosh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directly relate the CCC pathway to TDP-43?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10</cp:revision>
  <dcterms:created xsi:type="dcterms:W3CDTF">2017-01-05T12:09:27Z</dcterms:created>
  <dcterms:modified xsi:type="dcterms:W3CDTF">2017-01-10T15:13:36Z</dcterms:modified>
</cp:coreProperties>
</file>