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Open Sans Medium"/>
      <p:regular r:id="rId10"/>
      <p:bold r:id="rId11"/>
      <p:italic r:id="rId12"/>
      <p:boldItalic r:id="rId13"/>
    </p:embeddedFont>
    <p:embeddedFont>
      <p:font typeface="Comfortaa Medium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ua8IVr5+JFLonz+EC0ai2tIz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OpenSansMedium-bold.fntdata"/><Relationship Id="rId10" Type="http://schemas.openxmlformats.org/officeDocument/2006/relationships/font" Target="fonts/OpenSansMedium-regular.fntdata"/><Relationship Id="rId13" Type="http://schemas.openxmlformats.org/officeDocument/2006/relationships/font" Target="fonts/OpenSansMedium-boldItalic.fntdata"/><Relationship Id="rId12" Type="http://schemas.openxmlformats.org/officeDocument/2006/relationships/font" Target="fonts/OpenSa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Medium-bold.fntdata"/><Relationship Id="rId14" Type="http://schemas.openxmlformats.org/officeDocument/2006/relationships/font" Target="fonts/ComfortaaMedium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d7adda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dd7addab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7addab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dd7addab6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cad794e1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dcad794e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2" name="Google Shape;12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5289750" y="639100"/>
            <a:ext cx="57915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</a:pPr>
            <a:r>
              <a:rPr lang="es-AR" sz="7700">
                <a:latin typeface="Open Sans Medium"/>
                <a:ea typeface="Open Sans Medium"/>
                <a:cs typeface="Open Sans Medium"/>
                <a:sym typeface="Open Sans Medium"/>
              </a:rPr>
              <a:t>MIGRATION</a:t>
            </a:r>
            <a:endParaRPr sz="77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5289750" y="4672750"/>
            <a:ext cx="57915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sz="1400">
                <a:solidFill>
                  <a:srgbClr val="262626"/>
                </a:solidFill>
              </a:rPr>
              <a:t>A PROJECT ABOUT HOW MOVING PEOPLE INFLUENCE COUNTRIES.</a:t>
            </a:r>
            <a:endParaRPr sz="1400"/>
          </a:p>
        </p:txBody>
      </p:sp>
      <p:sp>
        <p:nvSpPr>
          <p:cNvPr id="96" name="Google Shape;96;p1"/>
          <p:cNvSpPr txBox="1"/>
          <p:nvPr/>
        </p:nvSpPr>
        <p:spPr>
          <a:xfrm>
            <a:off x="191386" y="2066605"/>
            <a:ext cx="39702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LOGO DE LA CONSULTORA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97" name="Google Shape;97;p1"/>
          <p:cNvPicPr preferRelativeResize="0"/>
          <p:nvPr/>
        </p:nvPicPr>
        <p:blipFill rotWithShape="1">
          <a:blip r:embed="rId3">
            <a:alphaModFix/>
          </a:blip>
          <a:srcRect b="1292" l="17911" r="18840" t="0"/>
          <a:stretch/>
        </p:blipFill>
        <p:spPr>
          <a:xfrm>
            <a:off x="-20600" y="0"/>
            <a:ext cx="4394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WALKTHROUGH</a:t>
            </a: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 - FINAL STEPS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25" y="2146775"/>
            <a:ext cx="6943550" cy="4092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7addab64_0_0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DOCUMENTATION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10" name="Google Shape;110;g1dd7addab64_0_0"/>
          <p:cNvPicPr preferRelativeResize="0"/>
          <p:nvPr/>
        </p:nvPicPr>
        <p:blipFill rotWithShape="1">
          <a:blip r:embed="rId3">
            <a:alphaModFix/>
          </a:blip>
          <a:srcRect b="6428" l="11930" r="10400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11" name="Google Shape;111;g1dd7addab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00" y="2136400"/>
            <a:ext cx="3020576" cy="38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d7addab64_0_0"/>
          <p:cNvSpPr txBox="1"/>
          <p:nvPr/>
        </p:nvSpPr>
        <p:spPr>
          <a:xfrm>
            <a:off x="3911600" y="2136400"/>
            <a:ext cx="708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Open Sans"/>
                <a:ea typeface="Open Sans"/>
                <a:cs typeface="Open Sans"/>
                <a:sym typeface="Open Sans"/>
              </a:rPr>
              <a:t>1. Introducción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1.1 Metodología de trabajo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1.2. Entendimiento de la situación actual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1.3. Objetivos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1.4. Alcance y fuera de alcance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1.5. KPIs (Key Performance Indicators)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1.6. Stack tecnológico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Open Sans"/>
                <a:ea typeface="Open Sans"/>
                <a:cs typeface="Open Sans"/>
                <a:sym typeface="Open Sans"/>
              </a:rPr>
              <a:t>2. Procesamiento de datos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2.1. Fuentes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2.2. Carga incremental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2.3. Informe y pipeline | ETL Completo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2.4. Diccionario de variables (features)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2.5. Estructura de datos implementada (DW, DL)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2.6. Solución de automatización del DW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1dd7addab64_0_0"/>
          <p:cNvSpPr txBox="1"/>
          <p:nvPr/>
        </p:nvSpPr>
        <p:spPr>
          <a:xfrm>
            <a:off x="7924800" y="2136400"/>
            <a:ext cx="3231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 Aplicación de aprendizaje automático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3.1. Machine Learning - Regresión lineal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3.2. Implementación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Visualizaciones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4.1 Power BI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 Streamlit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 Conclusiones y trabajo futuro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ANEXOS: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Repositorio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Agradecimientos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7addab64_0_18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WALKTHROUGH - FINAL STEPS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19" name="Google Shape;119;g1dd7addab64_0_18"/>
          <p:cNvPicPr preferRelativeResize="0"/>
          <p:nvPr/>
        </p:nvPicPr>
        <p:blipFill rotWithShape="1">
          <a:blip r:embed="rId3">
            <a:alphaModFix/>
          </a:blip>
          <a:srcRect b="6428" l="11930" r="10400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20" name="Google Shape;120;g1dd7addab6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25" y="2146775"/>
            <a:ext cx="6943550" cy="4092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7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ad794e10_0_35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THANK YOU</a:t>
            </a:r>
            <a:endParaRPr/>
          </a:p>
        </p:txBody>
      </p:sp>
      <p:pic>
        <p:nvPicPr>
          <p:cNvPr id="126" name="Google Shape;126;g1dcad794e10_0_35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sp>
        <p:nvSpPr>
          <p:cNvPr id="127" name="Google Shape;127;g1dcad794e10_0_35"/>
          <p:cNvSpPr/>
          <p:nvPr/>
        </p:nvSpPr>
        <p:spPr>
          <a:xfrm>
            <a:off x="5141025" y="4124675"/>
            <a:ext cx="5246700" cy="117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218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AR" sz="27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Are there any q</a:t>
            </a:r>
            <a:r>
              <a:rPr b="0" i="0" lang="es-AR" sz="2700" u="none" cap="none" strike="noStrik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uestions?</a:t>
            </a:r>
            <a:endParaRPr b="0" i="0" sz="27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2023-02-09T14:56:49Z</dcterms:created>
  <dc:creator>Alan Mysler</dc:creator>
</cp:coreProperties>
</file>