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Open Sans Medium"/>
      <p:regular r:id="rId16"/>
      <p:bold r:id="rId17"/>
      <p:italic r:id="rId18"/>
      <p:boldItalic r:id="rId19"/>
    </p:embeddedFont>
    <p:embeddedFont>
      <p:font typeface="Comfortaa Medium"/>
      <p:regular r:id="rId20"/>
      <p:bold r:id="rId21"/>
    </p:embeddedFont>
    <p:embeddedFont>
      <p:font typeface="Comfortaa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jCg8I1PHnyr7+dzOpUlz2mNIO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Medium-regular.fntdata"/><Relationship Id="rId22" Type="http://schemas.openxmlformats.org/officeDocument/2006/relationships/font" Target="fonts/Comfortaa-regular.fntdata"/><Relationship Id="rId21" Type="http://schemas.openxmlformats.org/officeDocument/2006/relationships/font" Target="fonts/ComfortaaMedium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Medium-bold.fntdata"/><Relationship Id="rId16" Type="http://schemas.openxmlformats.org/officeDocument/2006/relationships/font" Target="fonts/OpenSansMedium-regular.fntdata"/><Relationship Id="rId19" Type="http://schemas.openxmlformats.org/officeDocument/2006/relationships/font" Target="fonts/OpenSansMedium-boldItalic.fntdata"/><Relationship Id="rId18" Type="http://schemas.openxmlformats.org/officeDocument/2006/relationships/font" Target="fonts/Open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19682e7b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dd19682e7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cad794e1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dcad794e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1f49623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dd1f49623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addb705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dcaddb705a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caddb705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dcaddb705a_4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2" name="Google Shape;12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5289750" y="639100"/>
            <a:ext cx="57915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</a:pPr>
            <a:r>
              <a:rPr lang="es-AR" sz="7700">
                <a:latin typeface="Open Sans Medium"/>
                <a:ea typeface="Open Sans Medium"/>
                <a:cs typeface="Open Sans Medium"/>
                <a:sym typeface="Open Sans Medium"/>
              </a:rPr>
              <a:t>MIGRATION</a:t>
            </a:r>
            <a:endParaRPr sz="77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5289750" y="4672750"/>
            <a:ext cx="57915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sz="1400">
                <a:solidFill>
                  <a:srgbClr val="262626"/>
                </a:solidFill>
              </a:rPr>
              <a:t>A PROJECT ABOUT HOW MOVING PEOPLE INFLUENCE COUNTRIES.</a:t>
            </a:r>
            <a:endParaRPr sz="1400"/>
          </a:p>
        </p:txBody>
      </p:sp>
      <p:sp>
        <p:nvSpPr>
          <p:cNvPr id="96" name="Google Shape;96;p1"/>
          <p:cNvSpPr txBox="1"/>
          <p:nvPr/>
        </p:nvSpPr>
        <p:spPr>
          <a:xfrm>
            <a:off x="191386" y="2066605"/>
            <a:ext cx="39702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LOGO DE LA CONSULTORA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97" name="Google Shape;97;p1"/>
          <p:cNvPicPr preferRelativeResize="0"/>
          <p:nvPr/>
        </p:nvPicPr>
        <p:blipFill rotWithShape="1">
          <a:blip r:embed="rId3">
            <a:alphaModFix/>
          </a:blip>
          <a:srcRect b="1292" l="17911" r="18840" t="0"/>
          <a:stretch/>
        </p:blipFill>
        <p:spPr>
          <a:xfrm>
            <a:off x="-20600" y="0"/>
            <a:ext cx="4394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7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19682e7b_9_0"/>
          <p:cNvSpPr txBox="1"/>
          <p:nvPr>
            <p:ph type="title"/>
          </p:nvPr>
        </p:nvSpPr>
        <p:spPr>
          <a:xfrm>
            <a:off x="2046950" y="27945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Open Sans"/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Open Sans"/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2590"/>
              <a:buFont typeface="Open Sans"/>
              <a:buNone/>
            </a:pPr>
            <a:r>
              <a:rPr lang="es-AR" sz="4288">
                <a:latin typeface="Open Sans Medium"/>
                <a:ea typeface="Open Sans Medium"/>
                <a:cs typeface="Open Sans Medium"/>
                <a:sym typeface="Open Sans Medium"/>
              </a:rPr>
              <a:t>ALTERNATIVE WORKFLOW STRUCTURE</a:t>
            </a:r>
            <a:endParaRPr sz="4288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72" name="Google Shape;172;g1dd19682e7b_9_0"/>
          <p:cNvPicPr preferRelativeResize="0"/>
          <p:nvPr/>
        </p:nvPicPr>
        <p:blipFill rotWithShape="1">
          <a:blip r:embed="rId3">
            <a:alphaModFix/>
          </a:blip>
          <a:srcRect b="6428" l="11930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73" name="Google Shape;173;g1dd19682e7b_9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0075" y="2150175"/>
            <a:ext cx="6031826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7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ad794e10_0_35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/>
              <a:t>THANK YOU.</a:t>
            </a:r>
            <a:endParaRPr/>
          </a:p>
        </p:txBody>
      </p:sp>
      <p:pic>
        <p:nvPicPr>
          <p:cNvPr id="179" name="Google Shape;179;g1dcad794e10_0_35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sp>
        <p:nvSpPr>
          <p:cNvPr id="180" name="Google Shape;180;g1dcad794e10_0_35"/>
          <p:cNvSpPr/>
          <p:nvPr/>
        </p:nvSpPr>
        <p:spPr>
          <a:xfrm>
            <a:off x="5141025" y="4124675"/>
            <a:ext cx="5246700" cy="117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218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-AR" sz="27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Are there any questions?</a:t>
            </a:r>
            <a:endParaRPr b="0" i="0" sz="27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WORKFLOW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048" y="2106180"/>
            <a:ext cx="6267925" cy="402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SOURCES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645800" y="4208825"/>
            <a:ext cx="890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the project we decided to do it without the data provided because we found data of higher quality, variety, temporal frequency and better availability.</a:t>
            </a:r>
            <a:endParaRPr b="0" i="0" sz="16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788" y="2685050"/>
            <a:ext cx="4050876" cy="7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2195" y="2685050"/>
            <a:ext cx="2567683" cy="7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8410" y="2357075"/>
            <a:ext cx="1450800" cy="14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INCREMENTAL DATA LOAD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725" y="2443850"/>
            <a:ext cx="5542949" cy="29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0264" y="4169000"/>
            <a:ext cx="1842658" cy="14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0950" y="2443850"/>
            <a:ext cx="4321274" cy="14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1f49623b_1_1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INCREMENTAL DATA LOAD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29" name="Google Shape;129;g1dd1f49623b_1_1"/>
          <p:cNvPicPr preferRelativeResize="0"/>
          <p:nvPr/>
        </p:nvPicPr>
        <p:blipFill rotWithShape="1">
          <a:blip r:embed="rId3">
            <a:alphaModFix/>
          </a:blip>
          <a:srcRect b="6428" l="11930" r="10400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30" name="Google Shape;130;g1dd1f49623b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00" y="2209575"/>
            <a:ext cx="7480025" cy="34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dd1f49623b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02" y="5689175"/>
            <a:ext cx="1883151" cy="3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dd1f49623b_1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8250" y="2711150"/>
            <a:ext cx="3952175" cy="2400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1dd1f49623b_1_1"/>
          <p:cNvCxnSpPr/>
          <p:nvPr/>
        </p:nvCxnSpPr>
        <p:spPr>
          <a:xfrm>
            <a:off x="453275" y="2967075"/>
            <a:ext cx="748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1dd1f49623b_1_1"/>
          <p:cNvCxnSpPr/>
          <p:nvPr/>
        </p:nvCxnSpPr>
        <p:spPr>
          <a:xfrm>
            <a:off x="453263" y="3911275"/>
            <a:ext cx="748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1dd1f49623b_1_1"/>
          <p:cNvCxnSpPr/>
          <p:nvPr/>
        </p:nvCxnSpPr>
        <p:spPr>
          <a:xfrm>
            <a:off x="453263" y="4855475"/>
            <a:ext cx="748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g1dd1f49623b_1_1"/>
          <p:cNvSpPr/>
          <p:nvPr/>
        </p:nvSpPr>
        <p:spPr>
          <a:xfrm>
            <a:off x="8072725" y="2665400"/>
            <a:ext cx="4119300" cy="72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2003125" y="286600"/>
            <a:ext cx="9152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ETL &amp; PIPELINE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7063" y="2130225"/>
            <a:ext cx="58578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88" y="4778525"/>
            <a:ext cx="5830598" cy="121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6385" y="4778525"/>
            <a:ext cx="4941327" cy="1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2003125" y="286600"/>
            <a:ext cx="9152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STACK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175" y="2515475"/>
            <a:ext cx="7217650" cy="25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caddb705a_4_5"/>
          <p:cNvSpPr txBox="1"/>
          <p:nvPr>
            <p:ph type="title"/>
          </p:nvPr>
        </p:nvSpPr>
        <p:spPr>
          <a:xfrm>
            <a:off x="2003125" y="286600"/>
            <a:ext cx="9152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12820"/>
              <a:buFont typeface="Open Sans"/>
              <a:buNone/>
            </a:pPr>
            <a:r>
              <a:t/>
            </a:r>
            <a:endParaRPr sz="39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12820"/>
              <a:buFont typeface="Open Sans"/>
              <a:buNone/>
            </a:pPr>
            <a:r>
              <a:rPr lang="es-AR" sz="3900">
                <a:latin typeface="Open Sans Medium"/>
                <a:ea typeface="Open Sans Medium"/>
                <a:cs typeface="Open Sans Medium"/>
                <a:sym typeface="Open Sans Medium"/>
              </a:rPr>
              <a:t>IMPLEMENTED DATA STRUCTURE (DW, DL)</a:t>
            </a:r>
            <a:endParaRPr sz="39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58" name="Google Shape;158;g1dcaddb705a_4_5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59" name="Google Shape;159;g1dcaddb705a_4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6525" y="2624725"/>
            <a:ext cx="72771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23000">
              <a:srgbClr val="D8D8D8"/>
            </a:gs>
            <a:gs pos="64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caddb705a_4_15"/>
          <p:cNvSpPr txBox="1"/>
          <p:nvPr>
            <p:ph type="title"/>
          </p:nvPr>
        </p:nvSpPr>
        <p:spPr>
          <a:xfrm>
            <a:off x="2003125" y="286600"/>
            <a:ext cx="9152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s-AR">
                <a:latin typeface="Open Sans Medium"/>
                <a:ea typeface="Open Sans Medium"/>
                <a:cs typeface="Open Sans Medium"/>
                <a:sym typeface="Open Sans Medium"/>
              </a:rPr>
              <a:t>DW AUTOMATION SOLUTION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65" name="Google Shape;165;g1dcaddb705a_4_15"/>
          <p:cNvPicPr preferRelativeResize="0"/>
          <p:nvPr/>
        </p:nvPicPr>
        <p:blipFill rotWithShape="1">
          <a:blip r:embed="rId3">
            <a:alphaModFix/>
          </a:blip>
          <a:srcRect b="6428" l="11929" r="10399" t="0"/>
          <a:stretch/>
        </p:blipFill>
        <p:spPr>
          <a:xfrm>
            <a:off x="455000" y="0"/>
            <a:ext cx="1548125" cy="1904450"/>
          </a:xfrm>
          <a:prstGeom prst="flowChartInputOutput">
            <a:avLst/>
          </a:prstGeom>
          <a:noFill/>
          <a:ln>
            <a:noFill/>
          </a:ln>
        </p:spPr>
      </p:pic>
      <p:pic>
        <p:nvPicPr>
          <p:cNvPr id="166" name="Google Shape;166;g1dcaddb705a_4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450" y="2687175"/>
            <a:ext cx="72771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2023-02-09T14:56:49Z</dcterms:created>
  <dc:creator>Alan Mysler</dc:creator>
</cp:coreProperties>
</file>