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Google Sans" charset="0"/>
      <p:regular r:id="rId4"/>
      <p:bold r:id="rId5"/>
      <p:italic r:id="rId6"/>
      <p:boldItalic r:id="rId7"/>
    </p:embeddedFont>
    <p:embeddedFont>
      <p:font typeface="Google Sans SemiBold" charset="0"/>
      <p:regular r:id="rId8"/>
      <p:bold r:id="rId9"/>
      <p:italic r:id="rId10"/>
      <p:boldItalic r:id="rId11"/>
    </p:embeddedFont>
    <p:embeddedFont>
      <p:font typeface="Lato" charset="0"/>
      <p:regular r:id="rId12"/>
      <p:bold r:id="rId13"/>
      <p:italic r:id="rId14"/>
      <p:boldItalic r:id="rId15"/>
    </p:embeddedFont>
    <p:embeddedFont>
      <p:font typeface="Roboto" charset="0"/>
      <p:regular r:id="rId16"/>
      <p:bold r:id="rId17"/>
      <p:italic r:id="rId18"/>
      <p:boldItalic r:id="rId19"/>
    </p:embeddedFont>
    <p:embeddedFont>
      <p:font typeface="PT Sans Narrow" charset="0"/>
      <p:regular r:id="rId20"/>
      <p:bold r:id="rId21"/>
    </p:embeddedFont>
    <p:embeddedFont>
      <p:font typeface="Work Sans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8" y="354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font" Target="fonts/font23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32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font" Target="fonts/font25.fnt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31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font" Target="fonts/font2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042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Salifort Motors seeks to improve employee retention and answer the following question: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What’s likely to make the employee leave the company?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sz="25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Employee Retention Project 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t="1997" b="1987"/>
          <a:stretch/>
        </p:blipFill>
        <p:spPr>
          <a:xfrm>
            <a:off x="3181000" y="4405600"/>
            <a:ext cx="4136999" cy="22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l="2235" r="2244"/>
          <a:stretch/>
        </p:blipFill>
        <p:spPr>
          <a:xfrm>
            <a:off x="3145200" y="995300"/>
            <a:ext cx="4426424" cy="25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Barplot above shows the most relevant variables: 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‘last_evaluation’, ‘number_project’,  ‘tenure’ </a:t>
            </a: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‘overworked’.</a:t>
            </a:r>
            <a:endParaRPr sz="1000" b="1" i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257550" y="6698850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In the random forest model above, 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`last_evaluation`, `tenure`, `number_project`, `overworked`, `salary_low`, </a:t>
            </a: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 `work_accident` </a:t>
            </a: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have the highest importance. These variables are most helpful in predicting the outcome variable,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 `left`.</a:t>
            </a:r>
            <a:endParaRPr sz="1000" b="1" i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295650"/>
            <a:ext cx="28833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Since the variable we are seeking to predict is categorical, the team could build either a logistic regression or a tree-based machine learning model.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The </a:t>
            </a:r>
            <a:r>
              <a:rPr lang="en" dirty="0" smtClean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Logistic</a:t>
            </a:r>
            <a:r>
              <a:rPr lang="en" dirty="0" smtClean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model </a:t>
            </a:r>
            <a:r>
              <a:rPr lang="en" dirty="0" smtClean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was used for the prediction.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783025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This model helps predict whether an employee will leave and identify which factors are most influential. These insights can help HR make decisions to improve employee retention.</a:t>
            </a: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00575" y="7770725"/>
            <a:ext cx="70581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Cap the number of projects that employees can work on.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Consider promoting employees who have been with the company for at least four years, or conduct further investigation about why four-year tenured employees are so dissatisfied.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Either reward employees for working longer hours, or don't require them to do so.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If employees aren't familiar with the company's overtime pay policies, inform them about this. If the expectations around workload and time off aren't explicit, make them clear.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Hold company-wide and within-team discussions to understand and address the company work culture, across the board and in specific contexts.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High evaluation scores should not be reserved for employees who work 200+ hours per month. Consider a proportionate scale for rewarding employees who contribute more/put in more effort.</a:t>
            </a:r>
            <a:endParaRPr sz="1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Google Sans</vt:lpstr>
      <vt:lpstr>Google Sans SemiBold</vt:lpstr>
      <vt:lpstr>Lato</vt:lpstr>
      <vt:lpstr>Roboto</vt:lpstr>
      <vt:lpstr>PT Sans Narrow</vt:lpstr>
      <vt:lpstr>Work Sans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</cp:revision>
  <dcterms:modified xsi:type="dcterms:W3CDTF">2024-03-20T16:11:48Z</dcterms:modified>
</cp:coreProperties>
</file>