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8BC7C-EBFA-4105-93DE-D2DE2B66EE53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8EAE-4ED7-4435-A5C8-A97D23331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4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b9a81b1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b9a81b1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05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3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2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04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6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69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30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21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7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45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8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b9a81b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b9a81b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55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193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6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49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574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671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39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31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b9a81b1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b9a81b1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6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9a81b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9a81b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b9a81b1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b9a81b1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37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b9a81b1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b9a81b1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99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b9a81b1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b9a81b1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14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b9a81b1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b9a81b1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29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b9a81b1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b9a81b1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0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1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0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8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5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0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9AC5-724E-417C-83AE-39037BC30E3C}" type="datetimeFigureOut">
              <a:rPr lang="en-IN" smtClean="0"/>
              <a:t>03-05-2019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57DB-9CC3-456E-B936-79F0657D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Plots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V.Adithya</a:t>
            </a:r>
            <a:r>
              <a:rPr lang="en-IN" dirty="0" smtClean="0"/>
              <a:t> Krishnan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38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 smtClean="0"/>
              <a:t>Results(statistical)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107600" y="1641484"/>
          <a:ext cx="9652000" cy="4876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26000"/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/>
                        <a:t>MSE</a:t>
                      </a:r>
                      <a:endParaRPr sz="2400" b="1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AutoRegression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23113.207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Moving Average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38145.267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ARMA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7759.706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ARIMA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6958.323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ARIMA (Best)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4694.873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Simple Exponential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10975.149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HoltsWinter (Best)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5071.232</a:t>
                      </a:r>
                      <a:endParaRPr sz="240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64500" y="987635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7714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err="1" smtClean="0"/>
              <a:t>LinearRegression</a:t>
            </a:r>
            <a:r>
              <a:rPr lang="en-GB" dirty="0" smtClean="0"/>
              <a:t> </a:t>
            </a:r>
            <a:r>
              <a:rPr lang="en-GB" dirty="0"/>
              <a:t>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1" y="2460926"/>
            <a:ext cx="4870140" cy="3238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7613" y="3629567"/>
            <a:ext cx="311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IN" dirty="0" smtClean="0"/>
              <a:t>89.038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5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smtClean="0"/>
              <a:t>Lasso </a:t>
            </a:r>
            <a:r>
              <a:rPr lang="en-GB" dirty="0"/>
              <a:t>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4" y="2397247"/>
            <a:ext cx="5255304" cy="34141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2068" y="3325091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GB" dirty="0" smtClean="0"/>
              <a:t>89.021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58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smtClean="0"/>
              <a:t>Ridge </a:t>
            </a:r>
            <a:r>
              <a:rPr lang="en-GB" dirty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8" y="3325091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IN" dirty="0" smtClean="0"/>
              <a:t>89.038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3" y="2447441"/>
            <a:ext cx="5623439" cy="34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err="1" smtClean="0"/>
              <a:t>ElasticNet</a:t>
            </a:r>
            <a:r>
              <a:rPr lang="en-GB" dirty="0" smtClean="0"/>
              <a:t> </a:t>
            </a:r>
            <a:r>
              <a:rPr lang="en-GB" dirty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8" y="3325091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IN" dirty="0" smtClean="0"/>
              <a:t>89.024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1" y="2504599"/>
            <a:ext cx="5251749" cy="32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dirty="0" smtClean="0"/>
              <a:t>Huber </a:t>
            </a:r>
            <a:r>
              <a:rPr lang="en-GB" dirty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87.776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91" y="2531377"/>
            <a:ext cx="4675370" cy="30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GB" dirty="0" err="1" smtClean="0"/>
              <a:t>LassoLars</a:t>
            </a:r>
            <a:r>
              <a:rPr lang="en-GB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81.591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13" y="2542666"/>
            <a:ext cx="4829748" cy="31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9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PassiveAgressive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IN" dirty="0" smtClean="0"/>
              <a:t>23.555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19" y="2464877"/>
            <a:ext cx="4414208" cy="31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408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 smtClean="0"/>
              <a:t>Results(ML-Linear)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/>
          </p:nvPr>
        </p:nvGraphicFramePr>
        <p:xfrm>
          <a:off x="1133000" y="1356967"/>
          <a:ext cx="9661670" cy="53205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35670"/>
              </a:tblGrid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LinearRegresssion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89.038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Lasso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89.021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Ridge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89.038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ElasticNet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89.024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Huber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87.776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err="1" smtClean="0"/>
                        <a:t>LassoLars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81.591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PassiveAgressive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23.555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4500" y="7905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</p:spTree>
    <p:extLst>
      <p:ext uri="{BB962C8B-B14F-4D97-AF65-F5344CB8AC3E}">
        <p14:creationId xmlns:p14="http://schemas.microsoft.com/office/powerpoint/2010/main" val="391106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Kneighbors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IN" dirty="0" smtClean="0"/>
              <a:t>56.397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21" y="2469038"/>
            <a:ext cx="4746718" cy="31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Dataset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8"/>
            <a:ext cx="11845667" cy="50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36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DecisionTree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98.548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04" y="2361967"/>
            <a:ext cx="4589407" cy="31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ExtraTree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IN" dirty="0" smtClean="0"/>
              <a:t>109.479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23" y="2439887"/>
            <a:ext cx="4682190" cy="30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smtClean="0"/>
              <a:t>SVR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IN" dirty="0" smtClean="0"/>
              <a:t>6.416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26" y="2416136"/>
            <a:ext cx="4894347" cy="30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GB" dirty="0" err="1"/>
              <a:t>AdaBoost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</a:t>
            </a:r>
            <a:r>
              <a:rPr lang="en-GB" dirty="0" smtClean="0"/>
              <a:t>101.204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89" y="2376172"/>
            <a:ext cx="4604053" cy="3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GB" dirty="0" smtClean="0"/>
              <a:t>Bagging 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GB" dirty="0" smtClean="0"/>
              <a:t>76.525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00" y="2460540"/>
            <a:ext cx="4752403" cy="29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RandomForest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IN" dirty="0" smtClean="0"/>
              <a:t>71.502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73" y="2424351"/>
            <a:ext cx="4566505" cy="30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34353" y="1541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spcAft>
                <a:spcPts val="2133"/>
              </a:spcAft>
              <a:buNone/>
            </a:pPr>
            <a:r>
              <a:rPr lang="en-IN" dirty="0" err="1" smtClean="0"/>
              <a:t>GradientBoosting</a:t>
            </a:r>
            <a:r>
              <a:rPr lang="en-IN" dirty="0" smtClean="0"/>
              <a:t>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2067" y="3313215"/>
            <a:ext cx="305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RMSE: </a:t>
            </a:r>
            <a:r>
              <a:rPr lang="en-IN" dirty="0" smtClean="0"/>
              <a:t>97.140</a:t>
            </a:r>
            <a:endParaRPr lang="en-GB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15" y="2363149"/>
            <a:ext cx="4894834" cy="31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15600" y="408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 smtClean="0"/>
              <a:t>Results(Non-Linear)</a:t>
            </a:r>
            <a:endParaRPr b="1" dirty="0"/>
          </a:p>
        </p:txBody>
      </p:sp>
      <p:graphicFrame>
        <p:nvGraphicFramePr>
          <p:cNvPr id="171" name="Google Shape;171;p29"/>
          <p:cNvGraphicFramePr/>
          <p:nvPr>
            <p:extLst/>
          </p:nvPr>
        </p:nvGraphicFramePr>
        <p:xfrm>
          <a:off x="1133000" y="1244109"/>
          <a:ext cx="9661670" cy="55643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35670"/>
              </a:tblGrid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/>
                        <a:t>Model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/>
                        <a:t>RMSE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</a:tr>
              <a:tr h="616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KNeighbors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56.397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DecisionTree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98.548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ExtraTree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109.479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SVR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6.416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err="1" smtClean="0"/>
                        <a:t>AdaBoost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101.204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622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Bagging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/>
                        <a:t>76.525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496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RandomForest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71.502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  <a:tr h="496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err="1" smtClean="0"/>
                        <a:t>GradientBoosting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 smtClean="0"/>
                        <a:t>97.140</a:t>
                      </a:r>
                      <a:endParaRPr sz="24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4500" y="790500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All results are for Shampoo-sales dataset</a:t>
            </a:r>
          </a:p>
        </p:txBody>
      </p:sp>
    </p:spTree>
    <p:extLst>
      <p:ext uri="{BB962C8B-B14F-4D97-AF65-F5344CB8AC3E}">
        <p14:creationId xmlns:p14="http://schemas.microsoft.com/office/powerpoint/2010/main" val="416172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24" y="2936016"/>
            <a:ext cx="11360800" cy="763600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633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r>
              <a:rPr lang="en-GB"/>
              <a:t>(shampoo dataset)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AutoRegressive model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1" y="2143667"/>
            <a:ext cx="5753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501" y="3586551"/>
            <a:ext cx="4050300" cy="45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4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Moving average model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33" y="2272867"/>
            <a:ext cx="54356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334" y="3541767"/>
            <a:ext cx="4136533" cy="54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8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ARMA model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85" y="2309934"/>
            <a:ext cx="54991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967" y="3559900"/>
            <a:ext cx="3472200" cy="508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34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/>
              <a:t>ARIMA model (best parameter acc to Box-Jenkins)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/>
              <a:t>                                                                                                      p=5, d=1, q=0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67" y="2279333"/>
            <a:ext cx="5207000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651" y="2777134"/>
            <a:ext cx="4838700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44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/>
              <a:t>Results</a:t>
            </a:r>
            <a:endParaRPr b="1"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ARIMA model (best parameter </a:t>
            </a:r>
            <a:r>
              <a:rPr lang="en-GB" dirty="0" err="1"/>
              <a:t>acc</a:t>
            </a:r>
            <a:r>
              <a:rPr lang="en-GB" dirty="0"/>
              <a:t> to </a:t>
            </a:r>
            <a:r>
              <a:rPr lang="en-GB" dirty="0" err="1"/>
              <a:t>Hyperparameter</a:t>
            </a:r>
            <a:r>
              <a:rPr lang="en-GB" dirty="0"/>
              <a:t> opt.)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-GB" dirty="0"/>
              <a:t>Best </a:t>
            </a:r>
            <a:r>
              <a:rPr lang="en-GB" dirty="0" err="1"/>
              <a:t>Params</a:t>
            </a:r>
            <a:r>
              <a:rPr lang="en-GB" dirty="0"/>
              <a:t>(</a:t>
            </a:r>
            <a:r>
              <a:rPr lang="en-GB" dirty="0" err="1"/>
              <a:t>p,d,q</a:t>
            </a:r>
            <a:r>
              <a:rPr lang="en-GB" dirty="0"/>
              <a:t>) = (4,2,1)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dirty="0"/>
              <a:t>                                                                                                      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951" y="2872518"/>
            <a:ext cx="48387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036233"/>
            <a:ext cx="49784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634" y="2418367"/>
            <a:ext cx="6146100" cy="388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4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Results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/>
              <a:t>Simple Exponential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85" y="2242933"/>
            <a:ext cx="5397500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033" y="3623785"/>
            <a:ext cx="3785267" cy="38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7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Results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/>
              <a:t>HoltsWinters Exponential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85" y="2255933"/>
            <a:ext cx="56261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434" y="3645570"/>
            <a:ext cx="4056233" cy="55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231</Words>
  <Application>Microsoft Office PowerPoint</Application>
  <PresentationFormat>Widescreen</PresentationFormat>
  <Paragraphs>128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Plots</vt:lpstr>
      <vt:lpstr>Dataset</vt:lpstr>
      <vt:lpstr>Results(shampoo dataset)</vt:lpstr>
      <vt:lpstr>Results</vt:lpstr>
      <vt:lpstr>Results</vt:lpstr>
      <vt:lpstr>Results</vt:lpstr>
      <vt:lpstr>Results</vt:lpstr>
      <vt:lpstr>Results</vt:lpstr>
      <vt:lpstr>Results</vt:lpstr>
      <vt:lpstr>Results(statistical)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Results(ML-Linear)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Results(Non-Linear)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</dc:title>
  <dc:creator>DELL</dc:creator>
  <cp:lastModifiedBy>DELL</cp:lastModifiedBy>
  <cp:revision>4</cp:revision>
  <dcterms:created xsi:type="dcterms:W3CDTF">2019-05-03T09:28:20Z</dcterms:created>
  <dcterms:modified xsi:type="dcterms:W3CDTF">2019-05-03T09:48:29Z</dcterms:modified>
</cp:coreProperties>
</file>