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Weekly Report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err="1" smtClean="0"/>
              <a:t>V.Adithya</a:t>
            </a:r>
            <a:r>
              <a:rPr lang="en-IN" dirty="0" smtClean="0"/>
              <a:t> Krishnan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46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study the various methods (statistical and probabilistic) for time series forecasting.</a:t>
            </a:r>
          </a:p>
          <a:p>
            <a:r>
              <a:rPr lang="en-IN" dirty="0" smtClean="0"/>
              <a:t>To learn to code/ implement then in python</a:t>
            </a:r>
          </a:p>
          <a:p>
            <a:r>
              <a:rPr lang="en-IN" dirty="0" smtClean="0"/>
              <a:t>To study the code sent by </a:t>
            </a:r>
            <a:r>
              <a:rPr lang="en-IN" dirty="0" err="1" smtClean="0"/>
              <a:t>Nimai</a:t>
            </a:r>
            <a:r>
              <a:rPr lang="en-IN" dirty="0" smtClean="0"/>
              <a:t> </a:t>
            </a:r>
            <a:r>
              <a:rPr lang="en-IN" dirty="0" err="1" smtClean="0"/>
              <a:t>bhaiya</a:t>
            </a:r>
            <a:r>
              <a:rPr lang="en-IN" dirty="0" smtClean="0"/>
              <a:t> and try implementing it.</a:t>
            </a:r>
          </a:p>
          <a:p>
            <a:r>
              <a:rPr lang="en-IN" dirty="0" smtClean="0"/>
              <a:t>To create my own code/method (initial) to test the data given by </a:t>
            </a:r>
            <a:r>
              <a:rPr lang="en-IN" dirty="0" err="1" smtClean="0"/>
              <a:t>Nimai</a:t>
            </a:r>
            <a:r>
              <a:rPr lang="en-IN" dirty="0" smtClean="0"/>
              <a:t> </a:t>
            </a:r>
            <a:r>
              <a:rPr lang="en-IN" dirty="0" err="1" smtClean="0"/>
              <a:t>bhaiya</a:t>
            </a:r>
            <a:r>
              <a:rPr lang="en-IN" dirty="0" smtClean="0"/>
              <a:t> and to match accuracy</a:t>
            </a:r>
          </a:p>
          <a:p>
            <a:r>
              <a:rPr lang="en-IN" dirty="0" smtClean="0"/>
              <a:t>To get a guide assigned inside IIST(campus) to evaluate my performance for final grading. (</a:t>
            </a:r>
            <a:r>
              <a:rPr lang="en-IN" dirty="0" err="1" smtClean="0"/>
              <a:t>Dr.Sheeba</a:t>
            </a:r>
            <a:r>
              <a:rPr lang="en-IN" dirty="0" smtClean="0"/>
              <a:t> Rani, Avionics faculty)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51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57101"/>
            <a:ext cx="8596668" cy="1320800"/>
          </a:xfrm>
        </p:spPr>
        <p:txBody>
          <a:bodyPr/>
          <a:lstStyle/>
          <a:p>
            <a:r>
              <a:rPr lang="en-IN" dirty="0" smtClean="0"/>
              <a:t>Methods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242684"/>
          </a:xfrm>
        </p:spPr>
        <p:txBody>
          <a:bodyPr>
            <a:normAutofit/>
          </a:bodyPr>
          <a:lstStyle/>
          <a:p>
            <a:r>
              <a:rPr lang="en-IN" dirty="0" smtClean="0"/>
              <a:t>Statistical:-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Simple Moving Average(SMA)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Weighted Moving </a:t>
            </a:r>
            <a:r>
              <a:rPr lang="en-IN" dirty="0" smtClean="0"/>
              <a:t>Average</a:t>
            </a:r>
          </a:p>
          <a:p>
            <a:pPr>
              <a:buFont typeface="+mj-lt"/>
              <a:buAutoNum type="arabicPeriod"/>
            </a:pPr>
            <a:r>
              <a:rPr lang="en-IN" dirty="0" err="1" smtClean="0"/>
              <a:t>AutoRegressive</a:t>
            </a:r>
            <a:r>
              <a:rPr lang="en-IN" dirty="0" smtClean="0"/>
              <a:t> model</a:t>
            </a:r>
            <a:endParaRPr lang="en-IN" dirty="0" smtClean="0"/>
          </a:p>
          <a:p>
            <a:pPr>
              <a:buFont typeface="+mj-lt"/>
              <a:buAutoNum type="arabicPeriod"/>
            </a:pPr>
            <a:r>
              <a:rPr lang="en-IN" dirty="0" smtClean="0"/>
              <a:t>Exponential Smoothing(SES)</a:t>
            </a:r>
          </a:p>
          <a:p>
            <a:pPr>
              <a:buFont typeface="+mj-lt"/>
              <a:buAutoNum type="arabicPeriod"/>
            </a:pPr>
            <a:r>
              <a:rPr lang="en-IN" dirty="0" err="1" smtClean="0"/>
              <a:t>Holts</a:t>
            </a:r>
            <a:r>
              <a:rPr lang="en-IN" dirty="0" err="1" smtClean="0"/>
              <a:t>’s</a:t>
            </a:r>
            <a:r>
              <a:rPr lang="en-IN" dirty="0" smtClean="0"/>
              <a:t> </a:t>
            </a:r>
            <a:r>
              <a:rPr lang="en-IN" dirty="0" smtClean="0"/>
              <a:t>Model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Winters</a:t>
            </a:r>
            <a:r>
              <a:rPr lang="en-IN" dirty="0" smtClean="0"/>
              <a:t>’s </a:t>
            </a:r>
            <a:r>
              <a:rPr lang="en-IN" dirty="0" smtClean="0"/>
              <a:t>Model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ARIMA, ARMA, </a:t>
            </a:r>
            <a:r>
              <a:rPr lang="en-IN" dirty="0" smtClean="0"/>
              <a:t>SARIMA,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80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57101"/>
            <a:ext cx="8596668" cy="1320800"/>
          </a:xfrm>
        </p:spPr>
        <p:txBody>
          <a:bodyPr/>
          <a:lstStyle/>
          <a:p>
            <a:r>
              <a:rPr lang="en-IN" dirty="0" smtClean="0"/>
              <a:t>Methods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242684"/>
          </a:xfrm>
        </p:spPr>
        <p:txBody>
          <a:bodyPr>
            <a:normAutofit/>
          </a:bodyPr>
          <a:lstStyle/>
          <a:p>
            <a:r>
              <a:rPr lang="en-IN" dirty="0" err="1" smtClean="0"/>
              <a:t>Probablistic</a:t>
            </a:r>
            <a:r>
              <a:rPr lang="en-IN" dirty="0" smtClean="0"/>
              <a:t>:-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Linear and Multi Layer Regression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SVM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Decision Tree (</a:t>
            </a:r>
            <a:r>
              <a:rPr lang="en-IN" dirty="0" err="1" smtClean="0"/>
              <a:t>LightGBM</a:t>
            </a:r>
            <a:r>
              <a:rPr lang="en-IN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Random Forest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Lasso/Ridge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NN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LSTMs/GRUs</a:t>
            </a:r>
            <a:endParaRPr lang="en-IN" dirty="0" smtClean="0"/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pPr>
              <a:buFont typeface="+mj-lt"/>
              <a:buAutoNum type="arabicPeriod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2079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Plans for next week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207" y="1930400"/>
            <a:ext cx="8596668" cy="3880773"/>
          </a:xfrm>
        </p:spPr>
        <p:txBody>
          <a:bodyPr/>
          <a:lstStyle/>
          <a:p>
            <a:r>
              <a:rPr lang="en-IN" dirty="0" smtClean="0"/>
              <a:t>To implement all Statistical methods stated earlier, on the data provided by </a:t>
            </a:r>
            <a:r>
              <a:rPr lang="en-IN" dirty="0" err="1" smtClean="0"/>
              <a:t>Nimai</a:t>
            </a:r>
            <a:r>
              <a:rPr lang="en-IN" dirty="0" smtClean="0"/>
              <a:t> </a:t>
            </a:r>
            <a:r>
              <a:rPr lang="en-IN" dirty="0" err="1" smtClean="0"/>
              <a:t>Bhaiya</a:t>
            </a:r>
            <a:r>
              <a:rPr lang="en-IN" dirty="0" smtClean="0"/>
              <a:t>.</a:t>
            </a:r>
          </a:p>
          <a:p>
            <a:r>
              <a:rPr lang="en-IN" dirty="0" smtClean="0"/>
              <a:t>Try to learn more about MS Excel (in general)</a:t>
            </a:r>
          </a:p>
          <a:p>
            <a:r>
              <a:rPr lang="en-IN" dirty="0" smtClean="0"/>
              <a:t>To learn about some of the ML methods that I’m unaware of.</a:t>
            </a:r>
          </a:p>
          <a:p>
            <a:r>
              <a:rPr lang="en-IN" dirty="0" smtClean="0"/>
              <a:t>Prepare for the week after that, where I implement the Probabilistic methods (like getting a system assigned in VR lab with GPU</a:t>
            </a:r>
          </a:p>
          <a:p>
            <a:r>
              <a:rPr lang="en-IN" dirty="0" smtClean="0"/>
              <a:t>Make a better Weekly report (To show to both AL and guide @ IIST) </a:t>
            </a:r>
          </a:p>
        </p:txBody>
      </p:sp>
    </p:spTree>
    <p:extLst>
      <p:ext uri="{BB962C8B-B14F-4D97-AF65-F5344CB8AC3E}">
        <p14:creationId xmlns:p14="http://schemas.microsoft.com/office/powerpoint/2010/main" val="22693271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4895</TotalTime>
  <Words>217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Weekly Report</vt:lpstr>
      <vt:lpstr>Objectives</vt:lpstr>
      <vt:lpstr>Methods used</vt:lpstr>
      <vt:lpstr>Methods used</vt:lpstr>
      <vt:lpstr>Plans for next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DELL</dc:creator>
  <cp:lastModifiedBy>DELL</cp:lastModifiedBy>
  <cp:revision>8</cp:revision>
  <dcterms:created xsi:type="dcterms:W3CDTF">2019-02-02T16:12:36Z</dcterms:created>
  <dcterms:modified xsi:type="dcterms:W3CDTF">2019-03-11T20:56:25Z</dcterms:modified>
</cp:coreProperties>
</file>