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361E-2DE6-7897-DBC4-10CEBE7C2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68FCA-C77F-B92B-D587-F2E78EC4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C58F-1EA3-3074-D7AD-F66DEBD4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7B0B-EFD8-7697-3DAC-7D30DA1D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FAE5-03D2-A250-BC7C-DF1A583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6F47-E5E6-C95E-A7E3-B553EBC6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02B01-D92C-8A28-3D3E-F02C9563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9052-690F-08A7-61E1-84F90F6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4AB2-608F-762B-1889-76E80B45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4CD5-158D-010C-E07F-B9D1E5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821B6-9BA3-756F-E80B-7D0806DAB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57162-74F3-960D-FC57-12D291EC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02F3-F68A-A4D9-47F7-5A9E8312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B8C7-9EC6-102F-F21E-FE6F006D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25C8-2F03-58C9-ECE4-2706E54B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4703-7885-04CA-8B3D-03534541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0969-E29B-E38E-1950-A51104AB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4944-9B80-C3A7-9335-9CC7965A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60A5-39B9-4547-D904-42A31AEF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9CC9-E3A9-69FF-136B-70DFCE2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02AC-CDB2-4375-27D1-16790D9C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029FA-8574-6A22-9676-FA176F1E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E6B14-7761-4D14-126F-651C2DFD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02DD-2CE1-68FA-88DB-DC412DCB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6A80-4037-D70F-61A9-52900052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B1BD-E43C-6170-4E66-EADCE8BE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1AED-7023-1080-183C-D5071FDC4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BC02-EEF0-85AD-D5A9-9262E548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EB1E-515F-5D81-0E0A-0281DF92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8EEB3-FDAD-1C12-6204-85A53734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AE5B5-C73D-C194-7104-3CD5486A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300-DA91-9DEF-3138-DD8C19C1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B3ED8-CD73-EE5F-9DC6-9542A928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0E110-CF61-563C-61C9-8E6490CE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056B5-8105-3A3D-3BD1-54A62F65B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8C4D9-C42E-5B23-524D-06F9F1CFA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00D04-5C6B-BBD1-D371-7EF430BD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403D9-D499-A994-6AE5-81838316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9FDE5-BB75-F50B-5790-439AFD15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7127-3542-1997-D74C-8A5D4D2B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C39BF-C0DC-2702-F9D0-47AC5494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B9CC2-61BE-44D3-6918-6F9E7A53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E5170-37EC-9D1C-6350-7B9E56B2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46FF7-F926-5C18-2263-E346D040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C8203-77FF-6AA5-8D6C-3AC958BF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838E-7E0A-4A97-4A05-7A124ECB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32FF-907A-3C0B-2AC6-8A92DAEA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74E9-7582-E431-CAA6-40211BBC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E5C10-E3C7-584D-E642-A40A6F12A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14049-FEFB-C4F8-8B9F-6C7DE982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20E43-3E6A-A781-C1FB-C4310667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BB2F7-B5D2-89F4-D908-39DA71C4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3455-1272-80E0-F027-96132264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A85E8-BECA-EACF-45C4-AAE5A5BCA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1B319-9276-C1F7-652F-8104D8195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F062-371F-C22B-CEF1-839DDA99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04635-548D-E85E-2990-2504ED42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47917-AF3E-F648-9949-EF1798F1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03BE0-F188-BE77-6B46-EF5A9BEC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12A7-744F-B73F-381A-0D56D2BD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BBE7-8A4A-BC2E-7E84-46935B1E8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D17B5-A2B7-4C0D-B312-E093CA74F75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D063-F8A7-E28C-CFE9-083DDD746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9C711-B094-4339-BC3F-D28189D39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7C2DC4-03FC-4BF3-9F66-E9A3066EE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BD7D54-1B49-4AE3-89F2-EA4811619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BD4E27-98FF-430B-A77B-3BF03B54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13C525-8EE3-4288-848F-C9B2A174F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197"/>
            <a:ext cx="11277600" cy="594360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54E8-34C8-77B3-476C-85E79413A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2674" y="1100135"/>
            <a:ext cx="5048252" cy="286226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Welcome to GEOG 463/563!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55AE8-AFA5-FDB8-09F8-EE8C3E3D5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804" y="4148141"/>
            <a:ext cx="4495801" cy="914400"/>
          </a:xfrm>
        </p:spPr>
        <p:txBody>
          <a:bodyPr>
            <a:noAutofit/>
          </a:bodyPr>
          <a:lstStyle/>
          <a:p>
            <a:r>
              <a:rPr lang="en-US" sz="3200" dirty="0"/>
              <a:t>Analytical Workflows for Earth Systems Science</a:t>
            </a:r>
          </a:p>
        </p:txBody>
      </p:sp>
      <p:pic>
        <p:nvPicPr>
          <p:cNvPr id="5" name="Picture 4" descr="A drawing of a planet and a wave&#10;&#10;AI-generated content may be incorrect.">
            <a:extLst>
              <a:ext uri="{FF2B5EF4-FFF2-40B4-BE49-F238E27FC236}">
                <a16:creationId xmlns:a16="http://schemas.microsoft.com/office/drawing/2014/main" id="{E5302F03-3474-A946-248B-96533B83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4" y="1100135"/>
            <a:ext cx="4657726" cy="46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0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742B-0004-4544-5B0E-794E6209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93A6F-051C-0ED5-E474-A291ACC45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Zechariah Meunier, PhD</a:t>
            </a:r>
          </a:p>
          <a:p>
            <a:r>
              <a:rPr lang="en-US" b="0" dirty="0"/>
              <a:t>Research Associate, CEOAS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7AA27-3F95-5D32-5A21-FC1B54DAD9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Studies how to measure dynamics (i.e., changing conditions) in coastal ecosystems, especially due to climate change and anthropogenic impacts</a:t>
            </a:r>
          </a:p>
          <a:p>
            <a:r>
              <a:rPr lang="en-US" sz="2200" dirty="0"/>
              <a:t>Postdoc work on scientific machine learning and coral reefs</a:t>
            </a:r>
          </a:p>
          <a:p>
            <a:r>
              <a:rPr lang="en-US" sz="2200" dirty="0"/>
              <a:t>PhD work on community structure and dynamics in rocky intertidal habitats</a:t>
            </a:r>
          </a:p>
          <a:p>
            <a:r>
              <a:rPr lang="en-US" sz="2200" dirty="0"/>
              <a:t>BA work on plant ecology and conservation in lakeshore dunes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61222-723F-0425-C16E-1F04B185F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James Watson, PhD</a:t>
            </a:r>
          </a:p>
          <a:p>
            <a:r>
              <a:rPr lang="en-US" b="0" dirty="0"/>
              <a:t>Associate Professor, CEOAS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ED547-48CD-6613-F941-AE5A16E64E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Studies complex adaptive systems, consciousness in sports teams, larval dispersal, ecological regime shifts, fisheries conflict, offshore wind farms, and many more topics</a:t>
            </a:r>
          </a:p>
          <a:p>
            <a:r>
              <a:rPr lang="en-US" sz="2200" dirty="0"/>
              <a:t>Leads the Socio-Environmental Analysis (SEA) Lab at OSU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892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6009-9157-4C2A-9818-B1C223DB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6669-EC88-C937-D413-1439252D0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Preferred name</a:t>
            </a:r>
          </a:p>
          <a:p>
            <a:r>
              <a:rPr lang="en-US" dirty="0"/>
              <a:t>Pronouns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What did you do over spring break?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8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3695-6DB9-E529-1FD8-5E0C6F1F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CE20-8C2F-9B8C-FCA0-F9FAC9E9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hope to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167593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AB41-3CAC-8883-1F34-FF4E1F37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To-Dos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798E-B40F-B582-4BB6-A2945621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GitHub account by Thursday, April 3</a:t>
            </a:r>
          </a:p>
          <a:p>
            <a:r>
              <a:rPr lang="en-US" dirty="0"/>
              <a:t>Join the course GitHub repository by Thursday, April 3</a:t>
            </a:r>
          </a:p>
          <a:p>
            <a:r>
              <a:rPr lang="en-US" dirty="0"/>
              <a:t>Generate ideas for group project by Thursday, April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2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176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Welcome to GEOG 463/563!</vt:lpstr>
      <vt:lpstr>Instructors</vt:lpstr>
      <vt:lpstr>Introductions</vt:lpstr>
      <vt:lpstr>PowerPoint Presentation</vt:lpstr>
      <vt:lpstr>Week 1 To-Dos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Meunier, Zechariah D</dc:creator>
  <cp:lastModifiedBy>Meunier, Zechariah D</cp:lastModifiedBy>
  <cp:revision>6</cp:revision>
  <dcterms:created xsi:type="dcterms:W3CDTF">2025-02-09T19:39:09Z</dcterms:created>
  <dcterms:modified xsi:type="dcterms:W3CDTF">2025-02-18T06:04:38Z</dcterms:modified>
</cp:coreProperties>
</file>