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-78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CD616-37C6-46D8-9E5C-B58C716FB28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8674B-1B10-49B3-A7D1-0DA32D8E4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1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Access</a:t>
            </a:r>
          </a:p>
          <a:p>
            <a:r>
              <a:rPr lang="en-US" dirty="0"/>
              <a:t>- Public vs. private</a:t>
            </a:r>
          </a:p>
          <a:p>
            <a:r>
              <a:rPr lang="en-US" dirty="0"/>
              <a:t>Ethical considerations</a:t>
            </a:r>
          </a:p>
          <a:p>
            <a:r>
              <a:rPr lang="en-US" dirty="0"/>
              <a:t>- Were data collected ethically?</a:t>
            </a:r>
          </a:p>
          <a:p>
            <a:r>
              <a:rPr lang="en-US" dirty="0"/>
              <a:t>Logistical considerations</a:t>
            </a:r>
          </a:p>
          <a:p>
            <a:r>
              <a:rPr lang="en-US" dirty="0"/>
              <a:t>- Are data appropriate for purpose?</a:t>
            </a:r>
          </a:p>
          <a:p>
            <a:r>
              <a:rPr lang="en-US" dirty="0"/>
              <a:t>Methodological considerations</a:t>
            </a:r>
          </a:p>
          <a:p>
            <a:r>
              <a:rPr lang="en-US"/>
              <a:t>- Were data collected accurately and precisely?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58674B-1B10-49B3-A7D1-0DA32D8E48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F562-1075-FFF0-58AC-FA5387929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B0CA4-A524-4BAB-A6A6-9D1E80864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5605-F840-7882-205C-FF0928CF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293D-418F-4CE5-9E2B-4B2E5FC6707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6FB5C-5926-03A3-BFCE-5B67B281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D3073-DB1D-11E1-B842-F410E4C5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8F75-1B86-4794-8A47-B2196803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8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E4BC-28CF-0C17-659B-AA450369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685D0-9045-879D-6F10-01B03AA51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20FBA-BFA5-593F-4B9C-1569503C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293D-418F-4CE5-9E2B-4B2E5FC6707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04500-7081-3598-EED3-C86213EB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255B4-2D50-36F1-568F-B8C32EB0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8F75-1B86-4794-8A47-B2196803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2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5E897-175D-6E01-FFAE-6BDAEA42C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36F39-D8EC-51F9-A54F-1F6CC97C9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3F96F-AC81-C0EE-ECFA-177E2539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293D-418F-4CE5-9E2B-4B2E5FC6707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528BD-B7BC-1C15-D911-86EC3CC9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70999-F5EF-00F7-C751-D9C220D8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8F75-1B86-4794-8A47-B2196803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9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23B3-BFE5-1056-EAD0-4DE9D78C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30B6-6E2B-1754-6E06-7A6093FF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7C158-91AD-5896-0A7F-11EB6066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293D-418F-4CE5-9E2B-4B2E5FC6707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9FA6F-8BB1-4F04-5B3B-E980D4A8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D440E-9BFB-CEA1-2257-6D136FC3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8F75-1B86-4794-8A47-B2196803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9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CE69-6252-767A-2076-FC57AE27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53B6-0F99-BFAC-D785-22A696349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E5AAF-9F61-9ED2-DC31-02A65EBD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293D-418F-4CE5-9E2B-4B2E5FC6707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5496E-AA83-A143-846B-5EA84652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253BA-AA18-AF77-B852-55697147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8F75-1B86-4794-8A47-B2196803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B3CD-3EFC-41CD-9293-CC9664D8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745D-B6D4-449A-9267-485E2A9E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A7285-FD04-1C42-C28D-CDF3D8223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F449C-99A6-BA50-B199-0099C15B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293D-418F-4CE5-9E2B-4B2E5FC6707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1029C-F54B-72FB-7E8B-DF451530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1B3BD-7195-1B44-68DB-1C4145C8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8F75-1B86-4794-8A47-B2196803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2A57-EC17-12BC-ED26-EBF09F81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0A974-7936-4C5F-8BDB-3501731A0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1B502-DD42-FC08-78C3-ED0FA1694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5A0F1-B061-709C-4B4E-DD37D1DD8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5AE22-5196-768A-1D29-4D4B4048F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9B0C2-D765-AFB9-0C43-476E2262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293D-418F-4CE5-9E2B-4B2E5FC6707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9814B-1CF2-01ED-B5A1-BB5E69E1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9D7FA-0D1E-23DD-083F-A27F299C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8F75-1B86-4794-8A47-B2196803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7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AE40-E5F0-12E9-744F-A60F902C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078A9-4F4D-1FBA-6C14-5F41997D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293D-418F-4CE5-9E2B-4B2E5FC6707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723C3-880C-8B4C-9410-84202CF7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B9C1F-92E6-3464-8C59-36D88F8F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8F75-1B86-4794-8A47-B2196803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1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BC852-AF25-DE44-50A9-544F21AF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293D-418F-4CE5-9E2B-4B2E5FC6707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8B70D9-449D-667A-4C5D-83B3DF12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8751A-F0C8-111F-91B7-289EA9A9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8F75-1B86-4794-8A47-B2196803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3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96EC-6841-8968-8BA7-36FE61AC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BB22-F70E-368A-37B3-EDB15E689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175C2-484C-1161-45B8-EDCF8AE3D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EF4D6-829D-E386-1DF6-E70048A9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293D-418F-4CE5-9E2B-4B2E5FC6707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5128F-0059-1F60-0019-201649F1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9B949-9F7E-A61A-5BAD-9FE82C0D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8F75-1B86-4794-8A47-B2196803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33A6-E7CE-965D-6D44-1CF5E30B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07096-D208-A816-E5F2-D533E0267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56295-5156-6E89-8F41-3A9DB49F9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D1081-0D5B-A141-FFD8-194F9EF4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4293D-418F-4CE5-9E2B-4B2E5FC6707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72932-6010-60DD-4C04-96868D0D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1235A-0032-ED03-EB2D-144C6704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8F75-1B86-4794-8A47-B2196803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6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4BDD76-7F4E-15A1-8B49-BD8E6336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845FE-CA49-DF00-8876-F1D4BF45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2E8A2-0058-7CB1-DF19-5370B5BB1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B4293D-418F-4CE5-9E2B-4B2E5FC6707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7BF35-82BD-BC31-AFB1-68AA18B7B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42567-9EE1-83AD-FF31-64AE9DA91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58F75-1B86-4794-8A47-B2196803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8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9D53-44D9-ED3E-622D-AE3EFF72D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CAA8C-CF1C-6ADF-1EBA-56573AC49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3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Meunier, Zechariah D</dc:creator>
  <cp:lastModifiedBy>Meunier, Zechariah D</cp:lastModifiedBy>
  <cp:revision>1</cp:revision>
  <dcterms:created xsi:type="dcterms:W3CDTF">2025-04-08T18:37:27Z</dcterms:created>
  <dcterms:modified xsi:type="dcterms:W3CDTF">2025-04-08T18:37:35Z</dcterms:modified>
</cp:coreProperties>
</file>