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13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3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76AC-B3C2-8643-B9A3-A6905164CDF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67058" y="1291254"/>
            <a:ext cx="3246672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059" y="1650216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8669" y="1650215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190" y="165240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1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4699" y="1650795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2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45732" y="1650795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3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00680" y="1654306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5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69599" y="1658481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33792" y="1658486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4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90509" y="1658673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6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63" y="450045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2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2573" y="450044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4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183" y="450043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1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54636" y="450038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4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1" name="Left Brace 10"/>
          <p:cNvSpPr/>
          <p:nvPr/>
        </p:nvSpPr>
        <p:spPr>
          <a:xfrm rot="5400000">
            <a:off x="231774" y="1248042"/>
            <a:ext cx="193789" cy="52322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/>
          <p:cNvSpPr/>
          <p:nvPr/>
        </p:nvSpPr>
        <p:spPr>
          <a:xfrm rot="5400000">
            <a:off x="1147834" y="985431"/>
            <a:ext cx="193789" cy="1048448"/>
          </a:xfrm>
          <a:prstGeom prst="leftBrace">
            <a:avLst>
              <a:gd name="adj1" fmla="val 8333"/>
              <a:gd name="adj2" fmla="val 74345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e 40"/>
          <p:cNvSpPr/>
          <p:nvPr/>
        </p:nvSpPr>
        <p:spPr>
          <a:xfrm rot="5400000">
            <a:off x="2699134" y="991789"/>
            <a:ext cx="193789" cy="103540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/>
          <p:cNvSpPr/>
          <p:nvPr/>
        </p:nvSpPr>
        <p:spPr>
          <a:xfrm rot="5400000">
            <a:off x="1944871" y="1385378"/>
            <a:ext cx="193789" cy="241050"/>
          </a:xfrm>
          <a:prstGeom prst="leftBrace">
            <a:avLst>
              <a:gd name="adj1" fmla="val 8333"/>
              <a:gd name="adj2" fmla="val 25329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14537" y="2407069"/>
            <a:ext cx="800219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POSITION</a:t>
            </a:r>
            <a:endParaRPr lang="en-US" sz="1000" dirty="0">
              <a:latin typeface="Courier New"/>
              <a:cs typeface="Courier New"/>
            </a:endParaRPr>
          </a:p>
        </p:txBody>
      </p:sp>
      <p:cxnSp>
        <p:nvCxnSpPr>
          <p:cNvPr id="45" name="Curved Connector 44"/>
          <p:cNvCxnSpPr>
            <a:stCxn id="31" idx="2"/>
            <a:endCxn id="40" idx="1"/>
          </p:cNvCxnSpPr>
          <p:nvPr/>
        </p:nvCxnSpPr>
        <p:spPr>
          <a:xfrm rot="16200000" flipH="1">
            <a:off x="368183" y="791460"/>
            <a:ext cx="716496" cy="526105"/>
          </a:xfrm>
          <a:prstGeom prst="curvedConnector3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0" idx="2"/>
            <a:endCxn id="11" idx="1"/>
          </p:cNvCxnSpPr>
          <p:nvPr/>
        </p:nvCxnSpPr>
        <p:spPr>
          <a:xfrm rot="16200000" flipH="1">
            <a:off x="-93028" y="991062"/>
            <a:ext cx="716492" cy="12689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32" idx="2"/>
            <a:endCxn id="42" idx="1"/>
          </p:cNvCxnSpPr>
          <p:nvPr/>
        </p:nvCxnSpPr>
        <p:spPr>
          <a:xfrm rot="16200000" flipH="1">
            <a:off x="1056740" y="364513"/>
            <a:ext cx="712745" cy="1376246"/>
          </a:xfrm>
          <a:prstGeom prst="curvedConnector3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39" idx="2"/>
            <a:endCxn id="41" idx="1"/>
          </p:cNvCxnSpPr>
          <p:nvPr/>
        </p:nvCxnSpPr>
        <p:spPr>
          <a:xfrm rot="16200000" flipH="1">
            <a:off x="1532567" y="149134"/>
            <a:ext cx="716337" cy="1810586"/>
          </a:xfrm>
          <a:prstGeom prst="curvedConnector3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1290" y="90098"/>
            <a:ext cx="569387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COUNT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121" y="2826937"/>
            <a:ext cx="415499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4</a:t>
            </a:r>
            <a:r>
              <a:rPr lang="en-US" sz="1000" dirty="0" smtClean="0">
                <a:latin typeface="Courier New"/>
                <a:cs typeface="Courier New"/>
              </a:rPr>
              <a:t>.0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69620" y="2826163"/>
            <a:ext cx="415499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4</a:t>
            </a:r>
            <a:r>
              <a:rPr lang="en-US" sz="1000" dirty="0" smtClean="0">
                <a:latin typeface="Courier New"/>
                <a:cs typeface="Courier New"/>
              </a:rPr>
              <a:t>.0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85119" y="2824552"/>
            <a:ext cx="415499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0.0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99223" y="2824163"/>
            <a:ext cx="415499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3.0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714722" y="2823389"/>
            <a:ext cx="415499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2</a:t>
            </a:r>
            <a:r>
              <a:rPr lang="en-US" sz="1000" dirty="0" smtClean="0">
                <a:latin typeface="Courier New"/>
                <a:cs typeface="Courier New"/>
              </a:rPr>
              <a:t>.0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133277" y="2824552"/>
            <a:ext cx="415499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0.0</a:t>
            </a:r>
            <a:endParaRPr lang="en-US" sz="1000" dirty="0">
              <a:latin typeface="Courier New"/>
              <a:cs typeface="Courier New"/>
            </a:endParaRPr>
          </a:p>
        </p:txBody>
      </p:sp>
      <p:cxnSp>
        <p:nvCxnSpPr>
          <p:cNvPr id="98" name="Curved Connector 97"/>
          <p:cNvCxnSpPr>
            <a:stCxn id="18" idx="2"/>
            <a:endCxn id="89" idx="0"/>
          </p:cNvCxnSpPr>
          <p:nvPr/>
        </p:nvCxnSpPr>
        <p:spPr>
          <a:xfrm rot="16200000" flipH="1">
            <a:off x="388556" y="1705746"/>
            <a:ext cx="927726" cy="130910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48775" y="2824160"/>
            <a:ext cx="415499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1.0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964274" y="2823724"/>
            <a:ext cx="415499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2</a:t>
            </a:r>
            <a:r>
              <a:rPr lang="en-US" sz="1000" dirty="0" smtClean="0">
                <a:latin typeface="Courier New"/>
                <a:cs typeface="Courier New"/>
              </a:rPr>
              <a:t>.0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379773" y="2824552"/>
            <a:ext cx="415499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0.0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795272" y="2823725"/>
            <a:ext cx="415499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2.0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210771" y="2825728"/>
            <a:ext cx="415499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1.0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626270" y="2824117"/>
            <a:ext cx="415499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0.0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367989" y="5984679"/>
            <a:ext cx="264816" cy="253916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128" name="Curved Connector 127"/>
          <p:cNvCxnSpPr>
            <a:stCxn id="21" idx="2"/>
            <a:endCxn id="71" idx="0"/>
          </p:cNvCxnSpPr>
          <p:nvPr/>
        </p:nvCxnSpPr>
        <p:spPr>
          <a:xfrm rot="5400000">
            <a:off x="-104577" y="2262884"/>
            <a:ext cx="930501" cy="19760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urved Connector 144"/>
          <p:cNvCxnSpPr>
            <a:stCxn id="23" idx="2"/>
            <a:endCxn id="102" idx="0"/>
          </p:cNvCxnSpPr>
          <p:nvPr/>
        </p:nvCxnSpPr>
        <p:spPr>
          <a:xfrm rot="16200000" flipH="1">
            <a:off x="1472443" y="1540078"/>
            <a:ext cx="927144" cy="1641020"/>
          </a:xfrm>
          <a:prstGeom prst="curvedConnector3">
            <a:avLst>
              <a:gd name="adj1" fmla="val 6072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Curved Connector 147"/>
          <p:cNvCxnSpPr>
            <a:stCxn id="24" idx="2"/>
            <a:endCxn id="105" idx="0"/>
          </p:cNvCxnSpPr>
          <p:nvPr/>
        </p:nvCxnSpPr>
        <p:spPr>
          <a:xfrm rot="16200000" flipH="1">
            <a:off x="2226426" y="1047128"/>
            <a:ext cx="926709" cy="2626484"/>
          </a:xfrm>
          <a:prstGeom prst="curvedConnector3">
            <a:avLst>
              <a:gd name="adj1" fmla="val 46568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041768" y="2824160"/>
            <a:ext cx="415499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1</a:t>
            </a:r>
            <a:r>
              <a:rPr lang="en-US" sz="1000" dirty="0" smtClean="0">
                <a:latin typeface="Courier New"/>
                <a:cs typeface="Courier New"/>
              </a:rPr>
              <a:t>.0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457267" y="2826163"/>
            <a:ext cx="415499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4</a:t>
            </a:r>
            <a:r>
              <a:rPr lang="en-US" sz="1000" dirty="0" smtClean="0">
                <a:latin typeface="Courier New"/>
                <a:cs typeface="Courier New"/>
              </a:rPr>
              <a:t>.0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872766" y="2824552"/>
            <a:ext cx="415499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0.0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286870" y="2825167"/>
            <a:ext cx="415499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5</a:t>
            </a:r>
            <a:r>
              <a:rPr lang="en-US" sz="1000" dirty="0" smtClean="0">
                <a:latin typeface="Courier New"/>
                <a:cs typeface="Courier New"/>
              </a:rPr>
              <a:t>.0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702369" y="2827170"/>
            <a:ext cx="415499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5</a:t>
            </a:r>
            <a:r>
              <a:rPr lang="en-US" sz="1000" dirty="0" smtClean="0">
                <a:latin typeface="Courier New"/>
                <a:cs typeface="Courier New"/>
              </a:rPr>
              <a:t>.0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117868" y="2825559"/>
            <a:ext cx="415499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0.0</a:t>
            </a:r>
            <a:endParaRPr lang="en-US" sz="1000" dirty="0">
              <a:latin typeface="Courier New"/>
              <a:cs typeface="Courier New"/>
            </a:endParaRPr>
          </a:p>
        </p:txBody>
      </p:sp>
      <p:cxnSp>
        <p:nvCxnSpPr>
          <p:cNvPr id="178" name="Curved Connector 177"/>
          <p:cNvCxnSpPr>
            <a:stCxn id="28" idx="2"/>
            <a:endCxn id="172" idx="0"/>
          </p:cNvCxnSpPr>
          <p:nvPr/>
        </p:nvCxnSpPr>
        <p:spPr>
          <a:xfrm rot="16200000" flipH="1">
            <a:off x="3497332" y="1071973"/>
            <a:ext cx="919453" cy="2584920"/>
          </a:xfrm>
          <a:prstGeom prst="curvedConnector3">
            <a:avLst>
              <a:gd name="adj1" fmla="val 34866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Curved Connector 180"/>
          <p:cNvCxnSpPr>
            <a:stCxn id="26" idx="2"/>
            <a:endCxn id="175" idx="0"/>
          </p:cNvCxnSpPr>
          <p:nvPr/>
        </p:nvCxnSpPr>
        <p:spPr>
          <a:xfrm rot="16200000" flipH="1">
            <a:off x="3800733" y="131280"/>
            <a:ext cx="924640" cy="4463134"/>
          </a:xfrm>
          <a:prstGeom prst="curvedConnector3">
            <a:avLst>
              <a:gd name="adj1" fmla="val 4785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7533367" y="2825728"/>
            <a:ext cx="415499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3</a:t>
            </a:r>
            <a:r>
              <a:rPr lang="en-US" sz="1000" dirty="0" smtClean="0">
                <a:latin typeface="Courier New"/>
                <a:cs typeface="Courier New"/>
              </a:rPr>
              <a:t>.0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948866" y="2827731"/>
            <a:ext cx="415499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5</a:t>
            </a:r>
            <a:r>
              <a:rPr lang="en-US" sz="1000" dirty="0" smtClean="0">
                <a:latin typeface="Courier New"/>
                <a:cs typeface="Courier New"/>
              </a:rPr>
              <a:t>.0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8364365" y="2826120"/>
            <a:ext cx="415499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0.0</a:t>
            </a:r>
            <a:endParaRPr lang="en-US" sz="1000" dirty="0">
              <a:latin typeface="Courier New"/>
              <a:cs typeface="Courier New"/>
            </a:endParaRPr>
          </a:p>
        </p:txBody>
      </p:sp>
      <p:cxnSp>
        <p:nvCxnSpPr>
          <p:cNvPr id="191" name="Curved Connector 190"/>
          <p:cNvCxnSpPr>
            <a:stCxn id="29" idx="2"/>
            <a:endCxn id="188" idx="0"/>
          </p:cNvCxnSpPr>
          <p:nvPr/>
        </p:nvCxnSpPr>
        <p:spPr>
          <a:xfrm rot="16200000" flipH="1">
            <a:off x="4870799" y="-44590"/>
            <a:ext cx="920834" cy="4819802"/>
          </a:xfrm>
          <a:prstGeom prst="curvedConnector3">
            <a:avLst>
              <a:gd name="adj1" fmla="val 28845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507343" y="1650795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</a:t>
            </a:r>
            <a:endParaRPr lang="en-US" sz="1000" dirty="0">
              <a:latin typeface="Courier New"/>
              <a:cs typeface="Courier New"/>
            </a:endParaRPr>
          </a:p>
        </p:txBody>
      </p:sp>
      <p:cxnSp>
        <p:nvCxnSpPr>
          <p:cNvPr id="222" name="Curved Connector 221"/>
          <p:cNvCxnSpPr>
            <a:stCxn id="22" idx="2"/>
            <a:endCxn id="89" idx="0"/>
          </p:cNvCxnSpPr>
          <p:nvPr/>
        </p:nvCxnSpPr>
        <p:spPr>
          <a:xfrm rot="16200000" flipH="1">
            <a:off x="717214" y="2034404"/>
            <a:ext cx="925540" cy="65397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Curved Connector 226"/>
          <p:cNvCxnSpPr>
            <a:stCxn id="208" idx="2"/>
            <a:endCxn id="89" idx="0"/>
          </p:cNvCxnSpPr>
          <p:nvPr/>
        </p:nvCxnSpPr>
        <p:spPr>
          <a:xfrm rot="5400000">
            <a:off x="1108988" y="2295001"/>
            <a:ext cx="927147" cy="13117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3052120" y="1658673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0</a:t>
            </a:r>
            <a:endParaRPr lang="en-US" sz="1000" dirty="0">
              <a:latin typeface="Courier New"/>
              <a:cs typeface="Courier New"/>
            </a:endParaRPr>
          </a:p>
        </p:txBody>
      </p:sp>
      <p:cxnSp>
        <p:nvCxnSpPr>
          <p:cNvPr id="247" name="Curved Connector 246"/>
          <p:cNvCxnSpPr>
            <a:stCxn id="27" idx="2"/>
            <a:endCxn id="71" idx="0"/>
          </p:cNvCxnSpPr>
          <p:nvPr/>
        </p:nvCxnSpPr>
        <p:spPr>
          <a:xfrm rot="5400000">
            <a:off x="870021" y="1296552"/>
            <a:ext cx="922235" cy="2138534"/>
          </a:xfrm>
          <a:prstGeom prst="curvedConnector3">
            <a:avLst>
              <a:gd name="adj1" fmla="val 41809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stCxn id="244" idx="2"/>
            <a:endCxn id="71" idx="0"/>
          </p:cNvCxnSpPr>
          <p:nvPr/>
        </p:nvCxnSpPr>
        <p:spPr>
          <a:xfrm rot="5400000">
            <a:off x="1261378" y="905388"/>
            <a:ext cx="922043" cy="2921055"/>
          </a:xfrm>
          <a:prstGeom prst="curvedConnector3">
            <a:avLst>
              <a:gd name="adj1" fmla="val 71128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>
            <a:off x="70963" y="323893"/>
            <a:ext cx="104528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>
            <a:off x="67058" y="2643023"/>
            <a:ext cx="8712806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1041223" y="1068623"/>
            <a:ext cx="723275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INDICES</a:t>
            </a:r>
            <a:endParaRPr lang="en-US" sz="1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5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42570" y="97673"/>
            <a:ext cx="0" cy="1644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42571" y="1742269"/>
            <a:ext cx="15836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4962" y="97673"/>
            <a:ext cx="0" cy="164062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64705" y="97673"/>
            <a:ext cx="0" cy="164062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28423" y="97673"/>
            <a:ext cx="0" cy="1644596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02741" y="97673"/>
            <a:ext cx="0" cy="1644596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62484" y="97673"/>
            <a:ext cx="0" cy="1644596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26202" y="97673"/>
            <a:ext cx="0" cy="1648572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42570" y="1469274"/>
            <a:ext cx="1583632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42570" y="1196279"/>
            <a:ext cx="1583632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42570" y="919308"/>
            <a:ext cx="1583632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42570" y="647639"/>
            <a:ext cx="1583632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42570" y="374644"/>
            <a:ext cx="1583632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42570" y="97673"/>
            <a:ext cx="1583632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542673" y="1155861"/>
            <a:ext cx="107342" cy="10734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13022" y="1415603"/>
            <a:ext cx="107342" cy="10734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085353" y="1146585"/>
            <a:ext cx="107342" cy="10734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082040" y="309379"/>
            <a:ext cx="107342" cy="10734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366300" y="592642"/>
            <a:ext cx="107342" cy="10734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553276" y="589992"/>
            <a:ext cx="107342" cy="10734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75" idx="5"/>
            <a:endCxn id="80" idx="2"/>
          </p:cNvCxnSpPr>
          <p:nvPr/>
        </p:nvCxnSpPr>
        <p:spPr>
          <a:xfrm>
            <a:off x="634295" y="1247483"/>
            <a:ext cx="178727" cy="22179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0" idx="7"/>
            <a:endCxn id="81" idx="3"/>
          </p:cNvCxnSpPr>
          <p:nvPr/>
        </p:nvCxnSpPr>
        <p:spPr>
          <a:xfrm flipV="1">
            <a:off x="904644" y="1238207"/>
            <a:ext cx="196429" cy="193116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5" idx="6"/>
            <a:endCxn id="81" idx="2"/>
          </p:cNvCxnSpPr>
          <p:nvPr/>
        </p:nvCxnSpPr>
        <p:spPr>
          <a:xfrm flipV="1">
            <a:off x="650015" y="1200256"/>
            <a:ext cx="435338" cy="9276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1" idx="7"/>
            <a:endCxn id="83" idx="3"/>
          </p:cNvCxnSpPr>
          <p:nvPr/>
        </p:nvCxnSpPr>
        <p:spPr>
          <a:xfrm flipV="1">
            <a:off x="1176975" y="684264"/>
            <a:ext cx="205045" cy="47804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6"/>
            <a:endCxn id="83" idx="2"/>
          </p:cNvCxnSpPr>
          <p:nvPr/>
        </p:nvCxnSpPr>
        <p:spPr>
          <a:xfrm>
            <a:off x="660618" y="643663"/>
            <a:ext cx="705682" cy="265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4" idx="7"/>
            <a:endCxn id="82" idx="3"/>
          </p:cNvCxnSpPr>
          <p:nvPr/>
        </p:nvCxnSpPr>
        <p:spPr>
          <a:xfrm flipV="1">
            <a:off x="644898" y="401001"/>
            <a:ext cx="452862" cy="20471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3" idx="1"/>
            <a:endCxn id="82" idx="5"/>
          </p:cNvCxnSpPr>
          <p:nvPr/>
        </p:nvCxnSpPr>
        <p:spPr>
          <a:xfrm flipH="1" flipV="1">
            <a:off x="1173662" y="401001"/>
            <a:ext cx="208358" cy="20736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1600196" y="310371"/>
            <a:ext cx="107342" cy="10734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1004905" y="1753667"/>
            <a:ext cx="261611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x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4606" y="794872"/>
            <a:ext cx="261611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y</a:t>
            </a:r>
            <a:endParaRPr lang="en-US" sz="1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6176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42</Words>
  <Application>Microsoft Office PowerPoint</Application>
  <PresentationFormat>On-screen Show (4:3)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Courier New</vt:lpstr>
      <vt:lpstr>Office Theme</vt:lpstr>
      <vt:lpstr>PowerPoint Presentation</vt:lpstr>
      <vt:lpstr>PowerPoint Presentation</vt:lpstr>
    </vt:vector>
  </TitlesOfParts>
  <Company>Analytical Graphics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</dc:creator>
  <cp:lastModifiedBy>Taglang, Robert</cp:lastModifiedBy>
  <cp:revision>37</cp:revision>
  <dcterms:created xsi:type="dcterms:W3CDTF">2015-04-22T19:10:53Z</dcterms:created>
  <dcterms:modified xsi:type="dcterms:W3CDTF">2016-08-26T18:27:32Z</dcterms:modified>
</cp:coreProperties>
</file>