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284F-1C20-44B3-9A5B-C292C327A40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8AF7-9488-4E79-A753-7A59B5E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2594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28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706" y="3031405"/>
            <a:ext cx="292107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403" y="3031405"/>
            <a:ext cx="3322303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9919" y="2798770"/>
            <a:ext cx="624786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7210" y="2562198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177" y="1540274"/>
            <a:ext cx="4226281" cy="1420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9015" y="1257542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28</a:t>
            </a:r>
            <a:r>
              <a:rPr lang="en-US" sz="1000" dirty="0" smtClean="0">
                <a:latin typeface="Courier New"/>
                <a:cs typeface="Courier New"/>
              </a:rPr>
              <a:t>-byte </a:t>
            </a:r>
            <a:r>
              <a:rPr lang="en-US" sz="1000" dirty="0" smtClean="0">
                <a:latin typeface="Courier New"/>
                <a:cs typeface="Courier New"/>
              </a:rPr>
              <a:t>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124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582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Analytical Graphics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Bagnell, Daniel</dc:creator>
  <cp:lastModifiedBy>Bagnell, Daniel</cp:lastModifiedBy>
  <cp:revision>1</cp:revision>
  <dcterms:created xsi:type="dcterms:W3CDTF">2018-01-03T20:24:12Z</dcterms:created>
  <dcterms:modified xsi:type="dcterms:W3CDTF">2018-01-03T20:28:14Z</dcterms:modified>
</cp:coreProperties>
</file>