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C911-C091-499D-8D2D-A32531F02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F523B-B6BC-46D2-A7E8-1CD300A7B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E92F-90D2-4853-89E7-5D83A57D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0BE4-5863-48AF-998B-569F1A23F2C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3B93B-35C7-49BB-8C3C-2A36281D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F048F-E325-486C-A115-025C24E4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334F-5D9B-49AB-9287-97AB1CEB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0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FA0B-1A4C-4502-A105-7BDB434A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EB16A-6CD7-43BF-A244-04A7E162D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67DF7-5A81-40D3-8F7E-CCBA548D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0BE4-5863-48AF-998B-569F1A23F2C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06075-14D9-47AE-BF9C-89BD8803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C64C-9B27-4027-990F-D8CDC1B5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334F-5D9B-49AB-9287-97AB1CEB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0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5DC7F-3C8F-4BFA-A2B4-2BFE0A252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2729F-CB1C-4D0A-9B47-628D93F70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845DB-3962-420F-8C9B-4075A68C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0BE4-5863-48AF-998B-569F1A23F2C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16517-9858-4DE7-9240-42FDCE93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4F7C5-A178-458E-89E5-4BD7B4C7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334F-5D9B-49AB-9287-97AB1CEB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9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EEC8-851E-4660-9457-D67EF37E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4E70-F910-46DD-B405-312ACB0BD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A414C-3E44-43A7-8A08-B5D2C6A9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0BE4-5863-48AF-998B-569F1A23F2C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FDE3E-62FD-40EC-858B-5094929F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4C08-14E9-4518-8443-A9B68DBA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334F-5D9B-49AB-9287-97AB1CEB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9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B8BB-9F8F-4B07-9144-F1020126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A1F57-0B16-4209-85DD-8B0DA9B7E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E83E5-846F-40A3-AD05-F1C976D0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0BE4-5863-48AF-998B-569F1A23F2C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DD0E-856B-42D1-BE29-EA62B134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A9BD5-EAAD-49ED-B7AD-203742F6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334F-5D9B-49AB-9287-97AB1CEB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CB66-2401-4305-ABB5-B268F445F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AF4E0-BF3D-4C4B-9CD0-1DA65A9EC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468B9-EA85-4297-8308-68EEC8297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FE927-7D81-4FD2-B7A4-E9BA5E3F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0BE4-5863-48AF-998B-569F1A23F2C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FF703-AA12-4FF4-A63B-0F5C5A07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507D0-5D0A-4389-B4E9-F16D158E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334F-5D9B-49AB-9287-97AB1CEB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5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44CE-D938-47D5-BAAC-91714208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5A592-38E2-432C-9190-5B91333A9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D4CF4-AB0F-4ECA-A277-B0224675A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3C67C-A8DC-4657-AF06-AFE9079D0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21685-F7CD-48F4-886E-8E92656AA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4182B-1E3E-4152-ABFA-71F2CCFF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0BE4-5863-48AF-998B-569F1A23F2C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C51666-EEFA-4C3F-B284-5A1AE1EA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EB63F-F953-4481-B8CF-89E8C0D3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334F-5D9B-49AB-9287-97AB1CEB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0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E572-E201-49D6-BEC2-2D2B0923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94780-C8ED-4305-8965-BC5102F4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0BE4-5863-48AF-998B-569F1A23F2C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5D8FF-D4AF-439D-B546-D985FFDD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52FD4-A95F-4862-BFBC-3A2B4D6F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334F-5D9B-49AB-9287-97AB1CEB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72EBE-9825-49A0-8E45-54339DB5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0BE4-5863-48AF-998B-569F1A23F2C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64A45-E039-4095-B7C1-0F529651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7125D-E79A-44F7-9E9E-787E239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334F-5D9B-49AB-9287-97AB1CEB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ECAE-1A21-4C17-B9EB-B8E31CF4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AF6A4-8633-4F57-AB07-96AF6B02C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2D2EF-624B-42E2-BE06-4B5788F52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D02B3-17ED-4CE4-9D72-A0914BBE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0BE4-5863-48AF-998B-569F1A23F2C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4E755-C246-4209-A6F8-E40D32A7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38EEF-EC8C-41B4-AECB-6B5C1ABC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334F-5D9B-49AB-9287-97AB1CEB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1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A294-1E31-46B9-B991-CA4E5DC9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5C58E-37FF-4D31-8DA0-4659DA125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8B804-370F-404C-8B6B-AE1B475E1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9AA73-FA6F-4ADE-866B-8DBEBFF8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0BE4-5863-48AF-998B-569F1A23F2C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81534-9774-4563-AE06-9C806BFD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61B63-1CFC-43E4-88DF-8F9461ED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334F-5D9B-49AB-9287-97AB1CEB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7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C6E02-6D61-46AE-84B6-85BC2DBF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9017E-A502-411E-8CED-2B7A5FD98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DD2C4-959C-4255-8770-34DBC8D6B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0BE4-5863-48AF-998B-569F1A23F2C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774BE-4663-4136-B9E2-1757A412D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14622-361E-44C2-9BC0-4C893E79E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0334F-5D9B-49AB-9287-97AB1CEB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0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249B266-BC3D-449E-9434-47A2B022B76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505499" y="2761122"/>
            <a:ext cx="1633984" cy="12700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2E2B347-708B-4FFD-8D38-FE12BD9EE8F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851169" y="2761122"/>
            <a:ext cx="1092334" cy="788602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F1EF9C7-E1AB-436F-BD38-C74890F19E1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70428" y="3549665"/>
            <a:ext cx="2173075" cy="59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EA3E7D4F-9533-40D7-8882-5E290D817A3B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4505499" y="2761122"/>
            <a:ext cx="909086" cy="432699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4125E34-096C-4021-9845-035DAD39BA54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4492288" y="3905508"/>
            <a:ext cx="922297" cy="330741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36EEC4C-8641-4009-8650-EEE97775B146}"/>
              </a:ext>
            </a:extLst>
          </p:cNvPr>
          <p:cNvGrpSpPr/>
          <p:nvPr/>
        </p:nvGrpSpPr>
        <p:grpSpPr>
          <a:xfrm>
            <a:off x="7932754" y="2942386"/>
            <a:ext cx="901811" cy="1261576"/>
            <a:chOff x="8403769" y="2586365"/>
            <a:chExt cx="1369898" cy="191640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FCCB97B-5C81-47CB-8719-16493171ED9A}"/>
                </a:ext>
              </a:extLst>
            </p:cNvPr>
            <p:cNvSpPr/>
            <p:nvPr/>
          </p:nvSpPr>
          <p:spPr>
            <a:xfrm>
              <a:off x="8420098" y="2968397"/>
              <a:ext cx="1081090" cy="108109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/>
                <a:t>Task E</a:t>
              </a:r>
            </a:p>
            <a:p>
              <a:pPr algn="ctr"/>
              <a:r>
                <a:rPr lang="en-CA" sz="1000" dirty="0"/>
                <a:t>(5 Days)</a:t>
              </a:r>
              <a:endParaRPr lang="en-US" sz="10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74BF31C-07D6-42E6-9021-A1E68A6360AE}"/>
                </a:ext>
              </a:extLst>
            </p:cNvPr>
            <p:cNvSpPr txBox="1"/>
            <p:nvPr/>
          </p:nvSpPr>
          <p:spPr>
            <a:xfrm>
              <a:off x="8403769" y="4128743"/>
              <a:ext cx="1369898" cy="374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/>
                <a:t>LS=8   LF=12</a:t>
              </a:r>
              <a:endParaRPr lang="en-US" sz="10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6D112BB-F74C-4CC8-95B4-E6E7F15C9938}"/>
                </a:ext>
              </a:extLst>
            </p:cNvPr>
            <p:cNvSpPr txBox="1"/>
            <p:nvPr/>
          </p:nvSpPr>
          <p:spPr>
            <a:xfrm>
              <a:off x="8410062" y="2586365"/>
              <a:ext cx="1248650" cy="374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/>
                <a:t>8            12</a:t>
              </a:r>
              <a:endParaRPr lang="en-US" sz="1000" dirty="0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A714CF5-1B9F-4CF3-9603-237BE5D05626}"/>
              </a:ext>
            </a:extLst>
          </p:cNvPr>
          <p:cNvGrpSpPr/>
          <p:nvPr/>
        </p:nvGrpSpPr>
        <p:grpSpPr>
          <a:xfrm>
            <a:off x="6126272" y="2175963"/>
            <a:ext cx="827004" cy="1198121"/>
            <a:chOff x="6197713" y="1166811"/>
            <a:chExt cx="1256264" cy="182000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4C6F0B4-14DD-4402-9825-918528D92DD9}"/>
                </a:ext>
              </a:extLst>
            </p:cNvPr>
            <p:cNvSpPr/>
            <p:nvPr/>
          </p:nvSpPr>
          <p:spPr>
            <a:xfrm>
              <a:off x="6217781" y="1515153"/>
              <a:ext cx="1081090" cy="108109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/>
                <a:t>Task D</a:t>
              </a:r>
              <a:br>
                <a:rPr lang="en-CA" sz="1000" dirty="0"/>
              </a:br>
              <a:r>
                <a:rPr lang="en-CA" sz="1000" dirty="0"/>
                <a:t>(3 Days)</a:t>
              </a:r>
              <a:endParaRPr lang="en-US" sz="10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F92472C-1466-4D11-A228-EE61CB51F228}"/>
                </a:ext>
              </a:extLst>
            </p:cNvPr>
            <p:cNvSpPr txBox="1"/>
            <p:nvPr/>
          </p:nvSpPr>
          <p:spPr>
            <a:xfrm>
              <a:off x="6197713" y="1166811"/>
              <a:ext cx="1238234" cy="374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/>
                <a:t>4              6</a:t>
              </a:r>
              <a:endParaRPr lang="en-US" sz="10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E572830-9AB0-4262-BF2A-0D36733F4B32}"/>
                </a:ext>
              </a:extLst>
            </p:cNvPr>
            <p:cNvSpPr txBox="1"/>
            <p:nvPr/>
          </p:nvSpPr>
          <p:spPr>
            <a:xfrm>
              <a:off x="6215743" y="2612797"/>
              <a:ext cx="1238234" cy="374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/>
                <a:t>5              7</a:t>
              </a:r>
              <a:endParaRPr lang="en-US" sz="1000" dirty="0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C8DFF01-AF38-4499-835D-9C7810E1FF32}"/>
              </a:ext>
            </a:extLst>
          </p:cNvPr>
          <p:cNvGrpSpPr/>
          <p:nvPr/>
        </p:nvGrpSpPr>
        <p:grpSpPr>
          <a:xfrm>
            <a:off x="3750813" y="2160288"/>
            <a:ext cx="901811" cy="1213796"/>
            <a:chOff x="2872123" y="1143000"/>
            <a:chExt cx="1369898" cy="18438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F7A51BA-5D05-48D4-9F64-BCFF9F137B7E}"/>
                </a:ext>
              </a:extLst>
            </p:cNvPr>
            <p:cNvSpPr/>
            <p:nvPr/>
          </p:nvSpPr>
          <p:spPr>
            <a:xfrm>
              <a:off x="2937440" y="1515153"/>
              <a:ext cx="1081090" cy="108109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/>
                <a:t>Task A</a:t>
              </a:r>
              <a:br>
                <a:rPr lang="en-CA" sz="1000" dirty="0"/>
              </a:br>
              <a:r>
                <a:rPr lang="en-CA" sz="1000" dirty="0"/>
                <a:t>(3 Days)</a:t>
              </a:r>
              <a:endParaRPr lang="en-US" sz="10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62F426A-C64B-4193-BDB2-F447CBA52A43}"/>
                </a:ext>
              </a:extLst>
            </p:cNvPr>
            <p:cNvSpPr txBox="1"/>
            <p:nvPr/>
          </p:nvSpPr>
          <p:spPr>
            <a:xfrm>
              <a:off x="2872123" y="1143000"/>
              <a:ext cx="1369898" cy="374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/>
                <a:t>ES=1     EF=3</a:t>
              </a:r>
              <a:endParaRPr lang="en-US" sz="10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FBC7DDC-4A38-476B-9539-B81486F579F7}"/>
                </a:ext>
              </a:extLst>
            </p:cNvPr>
            <p:cNvSpPr txBox="1"/>
            <p:nvPr/>
          </p:nvSpPr>
          <p:spPr>
            <a:xfrm>
              <a:off x="2937441" y="2612797"/>
              <a:ext cx="1101158" cy="374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/>
                <a:t>2              4</a:t>
              </a:r>
              <a:endParaRPr lang="en-US" sz="1000" dirty="0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020DCC2-5D05-44C9-88FE-850CEDFFDEDD}"/>
              </a:ext>
            </a:extLst>
          </p:cNvPr>
          <p:cNvGrpSpPr/>
          <p:nvPr/>
        </p:nvGrpSpPr>
        <p:grpSpPr>
          <a:xfrm>
            <a:off x="3767390" y="3635414"/>
            <a:ext cx="738109" cy="1213796"/>
            <a:chOff x="2917372" y="4016829"/>
            <a:chExt cx="1121226" cy="184382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0EA3F74-974C-45C6-B013-0FD1E4C2343D}"/>
                </a:ext>
              </a:extLst>
            </p:cNvPr>
            <p:cNvSpPr/>
            <p:nvPr/>
          </p:nvSpPr>
          <p:spPr>
            <a:xfrm>
              <a:off x="2937440" y="4388983"/>
              <a:ext cx="1081090" cy="108109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/>
                <a:t>Task B</a:t>
              </a:r>
            </a:p>
            <a:p>
              <a:pPr algn="ctr"/>
              <a:r>
                <a:rPr lang="en-CA" sz="1000" dirty="0"/>
                <a:t>(5 Days)</a:t>
              </a:r>
              <a:endParaRPr lang="en-US" sz="10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5617BD2-8002-43EF-A11E-80F5A744C832}"/>
                </a:ext>
              </a:extLst>
            </p:cNvPr>
            <p:cNvSpPr txBox="1"/>
            <p:nvPr/>
          </p:nvSpPr>
          <p:spPr>
            <a:xfrm>
              <a:off x="2917372" y="4016829"/>
              <a:ext cx="1101158" cy="374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/>
                <a:t>1              5</a:t>
              </a:r>
              <a:endParaRPr lang="en-US" sz="10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52793F6-0331-4AEF-9494-993A1A781693}"/>
                </a:ext>
              </a:extLst>
            </p:cNvPr>
            <p:cNvSpPr txBox="1"/>
            <p:nvPr/>
          </p:nvSpPr>
          <p:spPr>
            <a:xfrm>
              <a:off x="2937440" y="5486626"/>
              <a:ext cx="1101158" cy="374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/>
                <a:t>1              5</a:t>
              </a:r>
              <a:endParaRPr lang="en-US" sz="100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404CA1A-D7EC-41E2-A1B6-0D797F750F33}"/>
              </a:ext>
            </a:extLst>
          </p:cNvPr>
          <p:cNvGrpSpPr/>
          <p:nvPr/>
        </p:nvGrpSpPr>
        <p:grpSpPr>
          <a:xfrm>
            <a:off x="5050793" y="2951883"/>
            <a:ext cx="736429" cy="1216567"/>
            <a:chOff x="4835810" y="2600880"/>
            <a:chExt cx="1118674" cy="184803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83F812-F4D3-4FBF-8B93-E25FF13E24FD}"/>
                </a:ext>
              </a:extLst>
            </p:cNvPr>
            <p:cNvSpPr/>
            <p:nvPr/>
          </p:nvSpPr>
          <p:spPr>
            <a:xfrm>
              <a:off x="4847883" y="2968397"/>
              <a:ext cx="1081090" cy="108109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/>
                <a:t>Task C</a:t>
              </a:r>
              <a:br>
                <a:rPr lang="en-CA" sz="1000" dirty="0"/>
              </a:br>
              <a:r>
                <a:rPr lang="en-CA" sz="1000" dirty="0"/>
                <a:t>(2 Day)</a:t>
              </a:r>
              <a:endParaRPr lang="en-US" sz="10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87A8CD5-C524-44ED-BEB9-1CA1D5072902}"/>
                </a:ext>
              </a:extLst>
            </p:cNvPr>
            <p:cNvSpPr txBox="1"/>
            <p:nvPr/>
          </p:nvSpPr>
          <p:spPr>
            <a:xfrm>
              <a:off x="4835810" y="2600880"/>
              <a:ext cx="1101158" cy="374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/>
                <a:t>6              7</a:t>
              </a:r>
              <a:endParaRPr lang="en-US" sz="10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7AE41FA-9C67-4966-B208-973AEE0B23CE}"/>
                </a:ext>
              </a:extLst>
            </p:cNvPr>
            <p:cNvSpPr txBox="1"/>
            <p:nvPr/>
          </p:nvSpPr>
          <p:spPr>
            <a:xfrm>
              <a:off x="4853326" y="4074887"/>
              <a:ext cx="1101158" cy="374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/>
                <a:t>6              7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764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Qingkang Cao</dc:creator>
  <cp:lastModifiedBy>Qingkang Cao</cp:lastModifiedBy>
  <cp:revision>5</cp:revision>
  <dcterms:created xsi:type="dcterms:W3CDTF">2020-07-02T17:33:52Z</dcterms:created>
  <dcterms:modified xsi:type="dcterms:W3CDTF">2020-07-02T19:59:53Z</dcterms:modified>
</cp:coreProperties>
</file>