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  <p:sldId id="257" r:id="rId6"/>
    <p:sldId id="262" r:id="rId7"/>
    <p:sldId id="263" r:id="rId8"/>
    <p:sldId id="264" r:id="rId9"/>
    <p:sldId id="268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4FBCC4-36E1-4F96-9E77-C8B3FA8B35CE}">
          <p14:sldIdLst>
            <p14:sldId id="258"/>
            <p14:sldId id="261"/>
            <p14:sldId id="259"/>
            <p14:sldId id="260"/>
            <p14:sldId id="257"/>
            <p14:sldId id="262"/>
            <p14:sldId id="263"/>
            <p14:sldId id="264"/>
            <p14:sldId id="268"/>
          </p14:sldIdLst>
        </p14:section>
        <p14:section name="Untitled Section" id="{98950AB5-71AC-4EC1-AF0A-6BADAADD42C2}">
          <p14:sldIdLst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wmya Priyanka" initials="SP" lastIdx="1" clrIdx="0">
    <p:extLst>
      <p:ext uri="{19B8F6BF-5375-455C-9EA6-DF929625EA0E}">
        <p15:presenceInfo xmlns:p15="http://schemas.microsoft.com/office/powerpoint/2012/main" userId="2fa47c16dd9a38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A3FF9-C4E4-478D-9C36-8B2AF296F5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E7D022-001F-4A95-AF82-FCCEA8C94073}">
      <dgm:prSet phldrT="[Text]" custT="1"/>
      <dgm:spPr/>
      <dgm:t>
        <a:bodyPr/>
        <a:lstStyle/>
        <a:p>
          <a:r>
            <a:rPr lang="en-US" sz="3600" dirty="0"/>
            <a:t>Linear Regression</a:t>
          </a:r>
        </a:p>
      </dgm:t>
    </dgm:pt>
    <dgm:pt modelId="{C9782FD1-CCDA-4E30-AEDB-22F08D2B53F3}" type="parTrans" cxnId="{E2D2503F-FEC6-4ECA-9B31-2693FA063F96}">
      <dgm:prSet/>
      <dgm:spPr/>
      <dgm:t>
        <a:bodyPr/>
        <a:lstStyle/>
        <a:p>
          <a:endParaRPr lang="en-US"/>
        </a:p>
      </dgm:t>
    </dgm:pt>
    <dgm:pt modelId="{62C1FB15-C01C-484A-A031-0970CDC02973}" type="sibTrans" cxnId="{E2D2503F-FEC6-4ECA-9B31-2693FA063F96}">
      <dgm:prSet/>
      <dgm:spPr/>
      <dgm:t>
        <a:bodyPr/>
        <a:lstStyle/>
        <a:p>
          <a:endParaRPr lang="en-US"/>
        </a:p>
      </dgm:t>
    </dgm:pt>
    <dgm:pt modelId="{040D3F53-1734-4E56-9943-B48742C1C844}">
      <dgm:prSet phldrT="[Text]" custT="1"/>
      <dgm:spPr/>
      <dgm:t>
        <a:bodyPr/>
        <a:lstStyle/>
        <a:p>
          <a:r>
            <a:rPr lang="en-US" sz="3600" dirty="0"/>
            <a:t>Simple Linear Regression</a:t>
          </a:r>
        </a:p>
      </dgm:t>
    </dgm:pt>
    <dgm:pt modelId="{7C9951F7-78AA-4D68-9909-2090C93879CD}" type="parTrans" cxnId="{7F7F6736-59D2-480A-BABB-5A6234806D27}">
      <dgm:prSet/>
      <dgm:spPr/>
      <dgm:t>
        <a:bodyPr/>
        <a:lstStyle/>
        <a:p>
          <a:endParaRPr lang="en-US"/>
        </a:p>
      </dgm:t>
    </dgm:pt>
    <dgm:pt modelId="{4AEE782E-D57F-439A-BAE9-8A8D679F705E}" type="sibTrans" cxnId="{7F7F6736-59D2-480A-BABB-5A6234806D27}">
      <dgm:prSet/>
      <dgm:spPr/>
      <dgm:t>
        <a:bodyPr/>
        <a:lstStyle/>
        <a:p>
          <a:endParaRPr lang="en-US"/>
        </a:p>
      </dgm:t>
    </dgm:pt>
    <dgm:pt modelId="{D733A14A-69AD-4F74-B3FC-5173342C896C}">
      <dgm:prSet phldrT="[Text]" custT="1"/>
      <dgm:spPr/>
      <dgm:t>
        <a:bodyPr/>
        <a:lstStyle/>
        <a:p>
          <a:r>
            <a:rPr lang="en-US" sz="3600" dirty="0"/>
            <a:t>Multiple Linear regression</a:t>
          </a:r>
        </a:p>
      </dgm:t>
    </dgm:pt>
    <dgm:pt modelId="{D9D35AC9-58A4-46B4-BC91-FA580F550F52}" type="parTrans" cxnId="{DD656284-8128-4718-9EEA-75D022EEBCB1}">
      <dgm:prSet/>
      <dgm:spPr/>
      <dgm:t>
        <a:bodyPr/>
        <a:lstStyle/>
        <a:p>
          <a:endParaRPr lang="en-US"/>
        </a:p>
      </dgm:t>
    </dgm:pt>
    <dgm:pt modelId="{32D057EC-4616-4BDC-B34C-2D8937FC420F}" type="sibTrans" cxnId="{DD656284-8128-4718-9EEA-75D022EEBCB1}">
      <dgm:prSet/>
      <dgm:spPr/>
      <dgm:t>
        <a:bodyPr/>
        <a:lstStyle/>
        <a:p>
          <a:endParaRPr lang="en-US"/>
        </a:p>
      </dgm:t>
    </dgm:pt>
    <dgm:pt modelId="{D42DE271-7DDD-48D9-81D9-96865013EBB4}" type="pres">
      <dgm:prSet presAssocID="{564A3FF9-C4E4-478D-9C36-8B2AF296F5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7E5CD0-4FF2-4AEA-84BB-4E1570F4C1A4}" type="pres">
      <dgm:prSet presAssocID="{8EE7D022-001F-4A95-AF82-FCCEA8C94073}" presName="hierRoot1" presStyleCnt="0">
        <dgm:presLayoutVars>
          <dgm:hierBranch val="init"/>
        </dgm:presLayoutVars>
      </dgm:prSet>
      <dgm:spPr/>
    </dgm:pt>
    <dgm:pt modelId="{E48C9D27-5106-4C74-B344-61916BADD605}" type="pres">
      <dgm:prSet presAssocID="{8EE7D022-001F-4A95-AF82-FCCEA8C94073}" presName="rootComposite1" presStyleCnt="0"/>
      <dgm:spPr/>
    </dgm:pt>
    <dgm:pt modelId="{080E879C-FFEC-49F0-A299-950423602F50}" type="pres">
      <dgm:prSet presAssocID="{8EE7D022-001F-4A95-AF82-FCCEA8C94073}" presName="rootText1" presStyleLbl="node0" presStyleIdx="0" presStyleCnt="1" custLinFactNeighborX="711" custLinFactNeighborY="-1422">
        <dgm:presLayoutVars>
          <dgm:chPref val="3"/>
        </dgm:presLayoutVars>
      </dgm:prSet>
      <dgm:spPr/>
    </dgm:pt>
    <dgm:pt modelId="{1E74DB2B-0329-4565-B258-C28308953A25}" type="pres">
      <dgm:prSet presAssocID="{8EE7D022-001F-4A95-AF82-FCCEA8C94073}" presName="rootConnector1" presStyleLbl="node1" presStyleIdx="0" presStyleCnt="0"/>
      <dgm:spPr/>
    </dgm:pt>
    <dgm:pt modelId="{DE1AE12D-D35F-4EA0-A0C3-B22ABFFCBA3A}" type="pres">
      <dgm:prSet presAssocID="{8EE7D022-001F-4A95-AF82-FCCEA8C94073}" presName="hierChild2" presStyleCnt="0"/>
      <dgm:spPr/>
    </dgm:pt>
    <dgm:pt modelId="{296B7E3D-9010-421A-A827-17BD5DCEDB07}" type="pres">
      <dgm:prSet presAssocID="{7C9951F7-78AA-4D68-9909-2090C93879CD}" presName="Name37" presStyleLbl="parChTrans1D2" presStyleIdx="0" presStyleCnt="2"/>
      <dgm:spPr/>
    </dgm:pt>
    <dgm:pt modelId="{393FCBCA-B2F5-4266-AAE3-52383148F3B0}" type="pres">
      <dgm:prSet presAssocID="{040D3F53-1734-4E56-9943-B48742C1C844}" presName="hierRoot2" presStyleCnt="0">
        <dgm:presLayoutVars>
          <dgm:hierBranch val="init"/>
        </dgm:presLayoutVars>
      </dgm:prSet>
      <dgm:spPr/>
    </dgm:pt>
    <dgm:pt modelId="{816D2DBC-28B4-450B-8C13-FD468F92DEFF}" type="pres">
      <dgm:prSet presAssocID="{040D3F53-1734-4E56-9943-B48742C1C844}" presName="rootComposite" presStyleCnt="0"/>
      <dgm:spPr/>
    </dgm:pt>
    <dgm:pt modelId="{85A1D530-E437-4150-9C53-C3159295DC4C}" type="pres">
      <dgm:prSet presAssocID="{040D3F53-1734-4E56-9943-B48742C1C844}" presName="rootText" presStyleLbl="node2" presStyleIdx="0" presStyleCnt="2">
        <dgm:presLayoutVars>
          <dgm:chPref val="3"/>
        </dgm:presLayoutVars>
      </dgm:prSet>
      <dgm:spPr/>
    </dgm:pt>
    <dgm:pt modelId="{FC0CD438-2C27-4BA1-B097-65D67E634ACD}" type="pres">
      <dgm:prSet presAssocID="{040D3F53-1734-4E56-9943-B48742C1C844}" presName="rootConnector" presStyleLbl="node2" presStyleIdx="0" presStyleCnt="2"/>
      <dgm:spPr/>
    </dgm:pt>
    <dgm:pt modelId="{720A95DE-0804-4D37-AB9A-AC956D1ED2A1}" type="pres">
      <dgm:prSet presAssocID="{040D3F53-1734-4E56-9943-B48742C1C844}" presName="hierChild4" presStyleCnt="0"/>
      <dgm:spPr/>
    </dgm:pt>
    <dgm:pt modelId="{28CCFD19-A7E7-45B7-AB74-B8E460DA108C}" type="pres">
      <dgm:prSet presAssocID="{040D3F53-1734-4E56-9943-B48742C1C844}" presName="hierChild5" presStyleCnt="0"/>
      <dgm:spPr/>
    </dgm:pt>
    <dgm:pt modelId="{F65B3ECC-C23A-4F8C-9840-66F8448BE6AB}" type="pres">
      <dgm:prSet presAssocID="{D9D35AC9-58A4-46B4-BC91-FA580F550F52}" presName="Name37" presStyleLbl="parChTrans1D2" presStyleIdx="1" presStyleCnt="2"/>
      <dgm:spPr/>
    </dgm:pt>
    <dgm:pt modelId="{A0F02F87-3C6B-4604-8EEC-D7B6E12AD4F0}" type="pres">
      <dgm:prSet presAssocID="{D733A14A-69AD-4F74-B3FC-5173342C896C}" presName="hierRoot2" presStyleCnt="0">
        <dgm:presLayoutVars>
          <dgm:hierBranch val="init"/>
        </dgm:presLayoutVars>
      </dgm:prSet>
      <dgm:spPr/>
    </dgm:pt>
    <dgm:pt modelId="{8D59BF4A-4F88-40FA-9C1F-6A61F84F066D}" type="pres">
      <dgm:prSet presAssocID="{D733A14A-69AD-4F74-B3FC-5173342C896C}" presName="rootComposite" presStyleCnt="0"/>
      <dgm:spPr/>
    </dgm:pt>
    <dgm:pt modelId="{3CE42083-0FB0-4025-8C1D-A668FFFEF451}" type="pres">
      <dgm:prSet presAssocID="{D733A14A-69AD-4F74-B3FC-5173342C896C}" presName="rootText" presStyleLbl="node2" presStyleIdx="1" presStyleCnt="2">
        <dgm:presLayoutVars>
          <dgm:chPref val="3"/>
        </dgm:presLayoutVars>
      </dgm:prSet>
      <dgm:spPr/>
    </dgm:pt>
    <dgm:pt modelId="{D9C127CB-A0E6-4537-B348-F76A07F888F9}" type="pres">
      <dgm:prSet presAssocID="{D733A14A-69AD-4F74-B3FC-5173342C896C}" presName="rootConnector" presStyleLbl="node2" presStyleIdx="1" presStyleCnt="2"/>
      <dgm:spPr/>
    </dgm:pt>
    <dgm:pt modelId="{206AD9BF-8D1D-4009-A736-29976B3ED512}" type="pres">
      <dgm:prSet presAssocID="{D733A14A-69AD-4F74-B3FC-5173342C896C}" presName="hierChild4" presStyleCnt="0"/>
      <dgm:spPr/>
    </dgm:pt>
    <dgm:pt modelId="{DA3263C7-A38A-4256-91E5-37261B77CB8B}" type="pres">
      <dgm:prSet presAssocID="{D733A14A-69AD-4F74-B3FC-5173342C896C}" presName="hierChild5" presStyleCnt="0"/>
      <dgm:spPr/>
    </dgm:pt>
    <dgm:pt modelId="{690B848A-3BF2-4160-9836-8D1CC70DD4DD}" type="pres">
      <dgm:prSet presAssocID="{8EE7D022-001F-4A95-AF82-FCCEA8C94073}" presName="hierChild3" presStyleCnt="0"/>
      <dgm:spPr/>
    </dgm:pt>
  </dgm:ptLst>
  <dgm:cxnLst>
    <dgm:cxn modelId="{34864323-38CC-41AE-BF18-D8B7F8D6F50E}" type="presOf" srcId="{8EE7D022-001F-4A95-AF82-FCCEA8C94073}" destId="{1E74DB2B-0329-4565-B258-C28308953A25}" srcOrd="1" destOrd="0" presId="urn:microsoft.com/office/officeart/2005/8/layout/orgChart1"/>
    <dgm:cxn modelId="{7F7F6736-59D2-480A-BABB-5A6234806D27}" srcId="{8EE7D022-001F-4A95-AF82-FCCEA8C94073}" destId="{040D3F53-1734-4E56-9943-B48742C1C844}" srcOrd="0" destOrd="0" parTransId="{7C9951F7-78AA-4D68-9909-2090C93879CD}" sibTransId="{4AEE782E-D57F-439A-BAE9-8A8D679F705E}"/>
    <dgm:cxn modelId="{E2D2503F-FEC6-4ECA-9B31-2693FA063F96}" srcId="{564A3FF9-C4E4-478D-9C36-8B2AF296F518}" destId="{8EE7D022-001F-4A95-AF82-FCCEA8C94073}" srcOrd="0" destOrd="0" parTransId="{C9782FD1-CCDA-4E30-AEDB-22F08D2B53F3}" sibTransId="{62C1FB15-C01C-484A-A031-0970CDC02973}"/>
    <dgm:cxn modelId="{55A6975E-85C6-40A6-A7AF-BBC3E370601E}" type="presOf" srcId="{040D3F53-1734-4E56-9943-B48742C1C844}" destId="{FC0CD438-2C27-4BA1-B097-65D67E634ACD}" srcOrd="1" destOrd="0" presId="urn:microsoft.com/office/officeart/2005/8/layout/orgChart1"/>
    <dgm:cxn modelId="{347CA941-5CCA-4A9B-87AD-CB35514A3333}" type="presOf" srcId="{564A3FF9-C4E4-478D-9C36-8B2AF296F518}" destId="{D42DE271-7DDD-48D9-81D9-96865013EBB4}" srcOrd="0" destOrd="0" presId="urn:microsoft.com/office/officeart/2005/8/layout/orgChart1"/>
    <dgm:cxn modelId="{103BA46D-7EB6-4F35-9CF7-7BAA979DCC10}" type="presOf" srcId="{D9D35AC9-58A4-46B4-BC91-FA580F550F52}" destId="{F65B3ECC-C23A-4F8C-9840-66F8448BE6AB}" srcOrd="0" destOrd="0" presId="urn:microsoft.com/office/officeart/2005/8/layout/orgChart1"/>
    <dgm:cxn modelId="{66B87958-09C3-4DBC-B90C-2D3C616741F6}" type="presOf" srcId="{8EE7D022-001F-4A95-AF82-FCCEA8C94073}" destId="{080E879C-FFEC-49F0-A299-950423602F50}" srcOrd="0" destOrd="0" presId="urn:microsoft.com/office/officeart/2005/8/layout/orgChart1"/>
    <dgm:cxn modelId="{DD656284-8128-4718-9EEA-75D022EEBCB1}" srcId="{8EE7D022-001F-4A95-AF82-FCCEA8C94073}" destId="{D733A14A-69AD-4F74-B3FC-5173342C896C}" srcOrd="1" destOrd="0" parTransId="{D9D35AC9-58A4-46B4-BC91-FA580F550F52}" sibTransId="{32D057EC-4616-4BDC-B34C-2D8937FC420F}"/>
    <dgm:cxn modelId="{BCA57B8C-5F93-411D-B95C-9E8756BDEA78}" type="presOf" srcId="{D733A14A-69AD-4F74-B3FC-5173342C896C}" destId="{D9C127CB-A0E6-4537-B348-F76A07F888F9}" srcOrd="1" destOrd="0" presId="urn:microsoft.com/office/officeart/2005/8/layout/orgChart1"/>
    <dgm:cxn modelId="{B09938A8-A104-4351-93DC-D486B5788344}" type="presOf" srcId="{D733A14A-69AD-4F74-B3FC-5173342C896C}" destId="{3CE42083-0FB0-4025-8C1D-A668FFFEF451}" srcOrd="0" destOrd="0" presId="urn:microsoft.com/office/officeart/2005/8/layout/orgChart1"/>
    <dgm:cxn modelId="{8E2984C6-F6C2-4C16-889B-DC63FD44A2A9}" type="presOf" srcId="{040D3F53-1734-4E56-9943-B48742C1C844}" destId="{85A1D530-E437-4150-9C53-C3159295DC4C}" srcOrd="0" destOrd="0" presId="urn:microsoft.com/office/officeart/2005/8/layout/orgChart1"/>
    <dgm:cxn modelId="{C47DE5F4-1F0D-4C67-9F6D-F59C6A5B2E0D}" type="presOf" srcId="{7C9951F7-78AA-4D68-9909-2090C93879CD}" destId="{296B7E3D-9010-421A-A827-17BD5DCEDB07}" srcOrd="0" destOrd="0" presId="urn:microsoft.com/office/officeart/2005/8/layout/orgChart1"/>
    <dgm:cxn modelId="{D2BEC2F2-47A6-4B64-8D0E-C6A781C958AB}" type="presParOf" srcId="{D42DE271-7DDD-48D9-81D9-96865013EBB4}" destId="{F37E5CD0-4FF2-4AEA-84BB-4E1570F4C1A4}" srcOrd="0" destOrd="0" presId="urn:microsoft.com/office/officeart/2005/8/layout/orgChart1"/>
    <dgm:cxn modelId="{1F2CEEFB-42E4-4158-BC23-C843D4532F27}" type="presParOf" srcId="{F37E5CD0-4FF2-4AEA-84BB-4E1570F4C1A4}" destId="{E48C9D27-5106-4C74-B344-61916BADD605}" srcOrd="0" destOrd="0" presId="urn:microsoft.com/office/officeart/2005/8/layout/orgChart1"/>
    <dgm:cxn modelId="{5CA720B1-110B-49C6-916E-CC9EECF7BC64}" type="presParOf" srcId="{E48C9D27-5106-4C74-B344-61916BADD605}" destId="{080E879C-FFEC-49F0-A299-950423602F50}" srcOrd="0" destOrd="0" presId="urn:microsoft.com/office/officeart/2005/8/layout/orgChart1"/>
    <dgm:cxn modelId="{69D47442-E113-4CBC-9306-EEEF285A6912}" type="presParOf" srcId="{E48C9D27-5106-4C74-B344-61916BADD605}" destId="{1E74DB2B-0329-4565-B258-C28308953A25}" srcOrd="1" destOrd="0" presId="urn:microsoft.com/office/officeart/2005/8/layout/orgChart1"/>
    <dgm:cxn modelId="{6BC6C62D-38B9-4ADF-BFAB-46854B7B3DF6}" type="presParOf" srcId="{F37E5CD0-4FF2-4AEA-84BB-4E1570F4C1A4}" destId="{DE1AE12D-D35F-4EA0-A0C3-B22ABFFCBA3A}" srcOrd="1" destOrd="0" presId="urn:microsoft.com/office/officeart/2005/8/layout/orgChart1"/>
    <dgm:cxn modelId="{D968703F-0791-4A29-AF08-EF8BC761CE77}" type="presParOf" srcId="{DE1AE12D-D35F-4EA0-A0C3-B22ABFFCBA3A}" destId="{296B7E3D-9010-421A-A827-17BD5DCEDB07}" srcOrd="0" destOrd="0" presId="urn:microsoft.com/office/officeart/2005/8/layout/orgChart1"/>
    <dgm:cxn modelId="{29996621-D8E6-4B2B-9B66-C86D1A42419F}" type="presParOf" srcId="{DE1AE12D-D35F-4EA0-A0C3-B22ABFFCBA3A}" destId="{393FCBCA-B2F5-4266-AAE3-52383148F3B0}" srcOrd="1" destOrd="0" presId="urn:microsoft.com/office/officeart/2005/8/layout/orgChart1"/>
    <dgm:cxn modelId="{7DB1958E-0A6C-4DA7-B441-51E346E10D8B}" type="presParOf" srcId="{393FCBCA-B2F5-4266-AAE3-52383148F3B0}" destId="{816D2DBC-28B4-450B-8C13-FD468F92DEFF}" srcOrd="0" destOrd="0" presId="urn:microsoft.com/office/officeart/2005/8/layout/orgChart1"/>
    <dgm:cxn modelId="{CB123819-731E-4B5B-8C15-B86950064335}" type="presParOf" srcId="{816D2DBC-28B4-450B-8C13-FD468F92DEFF}" destId="{85A1D530-E437-4150-9C53-C3159295DC4C}" srcOrd="0" destOrd="0" presId="urn:microsoft.com/office/officeart/2005/8/layout/orgChart1"/>
    <dgm:cxn modelId="{E9A68281-1FEF-41BF-AF34-619B8ED668F3}" type="presParOf" srcId="{816D2DBC-28B4-450B-8C13-FD468F92DEFF}" destId="{FC0CD438-2C27-4BA1-B097-65D67E634ACD}" srcOrd="1" destOrd="0" presId="urn:microsoft.com/office/officeart/2005/8/layout/orgChart1"/>
    <dgm:cxn modelId="{09D97386-8A3C-432F-80DC-8C5A460D8A8F}" type="presParOf" srcId="{393FCBCA-B2F5-4266-AAE3-52383148F3B0}" destId="{720A95DE-0804-4D37-AB9A-AC956D1ED2A1}" srcOrd="1" destOrd="0" presId="urn:microsoft.com/office/officeart/2005/8/layout/orgChart1"/>
    <dgm:cxn modelId="{25C1838F-6003-42C9-837A-063BF7F8D125}" type="presParOf" srcId="{393FCBCA-B2F5-4266-AAE3-52383148F3B0}" destId="{28CCFD19-A7E7-45B7-AB74-B8E460DA108C}" srcOrd="2" destOrd="0" presId="urn:microsoft.com/office/officeart/2005/8/layout/orgChart1"/>
    <dgm:cxn modelId="{88C9239F-A4B1-4D39-9ABE-49435E773382}" type="presParOf" srcId="{DE1AE12D-D35F-4EA0-A0C3-B22ABFFCBA3A}" destId="{F65B3ECC-C23A-4F8C-9840-66F8448BE6AB}" srcOrd="2" destOrd="0" presId="urn:microsoft.com/office/officeart/2005/8/layout/orgChart1"/>
    <dgm:cxn modelId="{BA8BD034-0816-49BB-B1EE-57FB4BCF4D4E}" type="presParOf" srcId="{DE1AE12D-D35F-4EA0-A0C3-B22ABFFCBA3A}" destId="{A0F02F87-3C6B-4604-8EEC-D7B6E12AD4F0}" srcOrd="3" destOrd="0" presId="urn:microsoft.com/office/officeart/2005/8/layout/orgChart1"/>
    <dgm:cxn modelId="{304A7509-67FE-41B5-82CC-BED0298E6B81}" type="presParOf" srcId="{A0F02F87-3C6B-4604-8EEC-D7B6E12AD4F0}" destId="{8D59BF4A-4F88-40FA-9C1F-6A61F84F066D}" srcOrd="0" destOrd="0" presId="urn:microsoft.com/office/officeart/2005/8/layout/orgChart1"/>
    <dgm:cxn modelId="{31CB74CF-BC23-40BD-8EDA-4493ECC793DE}" type="presParOf" srcId="{8D59BF4A-4F88-40FA-9C1F-6A61F84F066D}" destId="{3CE42083-0FB0-4025-8C1D-A668FFFEF451}" srcOrd="0" destOrd="0" presId="urn:microsoft.com/office/officeart/2005/8/layout/orgChart1"/>
    <dgm:cxn modelId="{4AED46A2-99D9-49CC-9804-F37907CE013E}" type="presParOf" srcId="{8D59BF4A-4F88-40FA-9C1F-6A61F84F066D}" destId="{D9C127CB-A0E6-4537-B348-F76A07F888F9}" srcOrd="1" destOrd="0" presId="urn:microsoft.com/office/officeart/2005/8/layout/orgChart1"/>
    <dgm:cxn modelId="{5F2BFD67-7CC2-4431-8BAD-0D943DC09F8B}" type="presParOf" srcId="{A0F02F87-3C6B-4604-8EEC-D7B6E12AD4F0}" destId="{206AD9BF-8D1D-4009-A736-29976B3ED512}" srcOrd="1" destOrd="0" presId="urn:microsoft.com/office/officeart/2005/8/layout/orgChart1"/>
    <dgm:cxn modelId="{91EB7FEC-7821-4FA7-8F4B-23456761C4E7}" type="presParOf" srcId="{A0F02F87-3C6B-4604-8EEC-D7B6E12AD4F0}" destId="{DA3263C7-A38A-4256-91E5-37261B77CB8B}" srcOrd="2" destOrd="0" presId="urn:microsoft.com/office/officeart/2005/8/layout/orgChart1"/>
    <dgm:cxn modelId="{F5886624-EC53-48E4-B36D-9883456A2B2E}" type="presParOf" srcId="{F37E5CD0-4FF2-4AEA-84BB-4E1570F4C1A4}" destId="{690B848A-3BF2-4160-9836-8D1CC70DD4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030C49-4D66-4736-BB9D-68FDF45DC54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E3D2E9-2960-4418-9256-89F13666758E}">
      <dgm:prSet phldrT="[Text]"/>
      <dgm:spPr/>
      <dgm:t>
        <a:bodyPr/>
        <a:lstStyle/>
        <a:p>
          <a:r>
            <a:rPr lang="en-US" dirty="0"/>
            <a:t>Simple Linear Regression</a:t>
          </a:r>
        </a:p>
      </dgm:t>
    </dgm:pt>
    <dgm:pt modelId="{02ED4F09-7F8B-4BA1-81FE-6BE4C65D0159}" type="parTrans" cxnId="{712AF85A-A43F-45D7-AD9E-B4F4E8DB0188}">
      <dgm:prSet/>
      <dgm:spPr/>
      <dgm:t>
        <a:bodyPr/>
        <a:lstStyle/>
        <a:p>
          <a:endParaRPr lang="en-US"/>
        </a:p>
      </dgm:t>
    </dgm:pt>
    <dgm:pt modelId="{ED64C5CE-AEA6-44C2-952D-E41C03DDBEDB}" type="sibTrans" cxnId="{712AF85A-A43F-45D7-AD9E-B4F4E8DB0188}">
      <dgm:prSet/>
      <dgm:spPr/>
      <dgm:t>
        <a:bodyPr/>
        <a:lstStyle/>
        <a:p>
          <a:endParaRPr lang="en-US"/>
        </a:p>
      </dgm:t>
    </dgm:pt>
    <dgm:pt modelId="{A46CB3E7-3979-42F3-9BC9-228249A52CB1}">
      <dgm:prSet phldrT="[Text]"/>
      <dgm:spPr/>
      <dgm:t>
        <a:bodyPr/>
        <a:lstStyle/>
        <a:p>
          <a:r>
            <a:rPr lang="en-US" dirty="0"/>
            <a:t>Regression of one forecast or dependent variable and one explanatory or independent variable</a:t>
          </a:r>
        </a:p>
      </dgm:t>
    </dgm:pt>
    <dgm:pt modelId="{D4501105-F7FD-4E52-ABFB-494C1AF81F50}" type="parTrans" cxnId="{3CCBFF05-3BD9-4DA4-9454-C4DA7176B3F5}">
      <dgm:prSet/>
      <dgm:spPr/>
      <dgm:t>
        <a:bodyPr/>
        <a:lstStyle/>
        <a:p>
          <a:endParaRPr lang="en-US"/>
        </a:p>
      </dgm:t>
    </dgm:pt>
    <dgm:pt modelId="{9229268F-FD69-44DB-967A-EDBD08EE60B8}" type="sibTrans" cxnId="{3CCBFF05-3BD9-4DA4-9454-C4DA7176B3F5}">
      <dgm:prSet/>
      <dgm:spPr/>
      <dgm:t>
        <a:bodyPr/>
        <a:lstStyle/>
        <a:p>
          <a:endParaRPr lang="en-US"/>
        </a:p>
      </dgm:t>
    </dgm:pt>
    <dgm:pt modelId="{037692DE-EE07-4CD6-9128-D6126FF8BA73}">
      <dgm:prSet phldrT="[Text]"/>
      <dgm:spPr/>
      <dgm:t>
        <a:bodyPr/>
        <a:lstStyle/>
        <a:p>
          <a:r>
            <a:rPr lang="en-US" dirty="0"/>
            <a:t>Multiple Linear Regression</a:t>
          </a:r>
        </a:p>
      </dgm:t>
    </dgm:pt>
    <dgm:pt modelId="{D2EB351A-2C65-4BF8-B50B-D1F5BED6E487}" type="parTrans" cxnId="{7C70F84C-75E7-48F8-9C34-22C6DA3CC3CE}">
      <dgm:prSet/>
      <dgm:spPr/>
      <dgm:t>
        <a:bodyPr/>
        <a:lstStyle/>
        <a:p>
          <a:endParaRPr lang="en-US"/>
        </a:p>
      </dgm:t>
    </dgm:pt>
    <dgm:pt modelId="{B6ED436C-541E-4B8E-8CC5-CC56153DF801}" type="sibTrans" cxnId="{7C70F84C-75E7-48F8-9C34-22C6DA3CC3CE}">
      <dgm:prSet/>
      <dgm:spPr/>
      <dgm:t>
        <a:bodyPr/>
        <a:lstStyle/>
        <a:p>
          <a:endParaRPr lang="en-US"/>
        </a:p>
      </dgm:t>
    </dgm:pt>
    <dgm:pt modelId="{AC04AEA6-8ADE-4EAC-B8E5-3056C2231F36}">
      <dgm:prSet phldrT="[Text]"/>
      <dgm:spPr/>
      <dgm:t>
        <a:bodyPr/>
        <a:lstStyle/>
        <a:p>
          <a:r>
            <a:rPr lang="en-US" dirty="0"/>
            <a:t>Regression of one dependent variable and two independent variable</a:t>
          </a:r>
        </a:p>
      </dgm:t>
    </dgm:pt>
    <dgm:pt modelId="{52BBBC46-8FB4-4EE4-BDC6-B1C8FF2FE5B5}" type="parTrans" cxnId="{76D8E7B8-E16B-4DF3-94FE-F0FB45D94FE9}">
      <dgm:prSet/>
      <dgm:spPr/>
      <dgm:t>
        <a:bodyPr/>
        <a:lstStyle/>
        <a:p>
          <a:endParaRPr lang="en-US"/>
        </a:p>
      </dgm:t>
    </dgm:pt>
    <dgm:pt modelId="{9E22F9B1-4CB7-47AD-84D2-0575EB39BAD6}" type="sibTrans" cxnId="{76D8E7B8-E16B-4DF3-94FE-F0FB45D94FE9}">
      <dgm:prSet/>
      <dgm:spPr/>
      <dgm:t>
        <a:bodyPr/>
        <a:lstStyle/>
        <a:p>
          <a:endParaRPr lang="en-US"/>
        </a:p>
      </dgm:t>
    </dgm:pt>
    <dgm:pt modelId="{5CA3AF83-586E-49EA-A6A8-515FB031E147}">
      <dgm:prSet phldrT="[Text]"/>
      <dgm:spPr/>
      <dgm:t>
        <a:bodyPr/>
        <a:lstStyle/>
        <a:p>
          <a:r>
            <a:rPr lang="en-US" dirty="0"/>
            <a:t>Linear relationship between x1, x2 and y given by ‘Y=m1x1+m2x2+c’</a:t>
          </a:r>
        </a:p>
      </dgm:t>
    </dgm:pt>
    <dgm:pt modelId="{8F4E1D3F-FBDA-40DD-B7F7-56FA412D53EE}" type="parTrans" cxnId="{5AFE47A4-278F-45A9-88B1-0511892ED8C5}">
      <dgm:prSet/>
      <dgm:spPr/>
      <dgm:t>
        <a:bodyPr/>
        <a:lstStyle/>
        <a:p>
          <a:endParaRPr lang="en-US"/>
        </a:p>
      </dgm:t>
    </dgm:pt>
    <dgm:pt modelId="{E125FA82-2B3A-473C-8164-EDFE980B3BC2}" type="sibTrans" cxnId="{5AFE47A4-278F-45A9-88B1-0511892ED8C5}">
      <dgm:prSet/>
      <dgm:spPr/>
      <dgm:t>
        <a:bodyPr/>
        <a:lstStyle/>
        <a:p>
          <a:endParaRPr lang="en-US"/>
        </a:p>
      </dgm:t>
    </dgm:pt>
    <dgm:pt modelId="{6C464422-8A6B-47A7-B83F-AE30D8814EE0}">
      <dgm:prSet phldrT="[Text]"/>
      <dgm:spPr/>
      <dgm:t>
        <a:bodyPr/>
        <a:lstStyle/>
        <a:p>
          <a:r>
            <a:rPr lang="en-US" dirty="0"/>
            <a:t>Governing equation :</a:t>
          </a:r>
          <a:endParaRPr lang="en-US" baseline="30000" dirty="0"/>
        </a:p>
      </dgm:t>
    </dgm:pt>
    <dgm:pt modelId="{694F97FD-F85B-4682-BCAB-329BB2113711}" type="parTrans" cxnId="{81DA17F5-3B2C-4B86-B188-66EAFBADEE40}">
      <dgm:prSet/>
      <dgm:spPr/>
      <dgm:t>
        <a:bodyPr/>
        <a:lstStyle/>
        <a:p>
          <a:endParaRPr lang="en-US"/>
        </a:p>
      </dgm:t>
    </dgm:pt>
    <dgm:pt modelId="{2B3E7112-2322-447F-A1F1-DFFBAB568BA4}" type="sibTrans" cxnId="{81DA17F5-3B2C-4B86-B188-66EAFBADEE40}">
      <dgm:prSet/>
      <dgm:spPr/>
      <dgm:t>
        <a:bodyPr/>
        <a:lstStyle/>
        <a:p>
          <a:endParaRPr lang="en-US"/>
        </a:p>
      </dgm:t>
    </dgm:pt>
    <dgm:pt modelId="{AF432864-7D03-4506-942F-4D7E554C4C0E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Ʃxy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= mƩx</a:t>
          </a:r>
          <a:r>
            <a: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+cƩx</a:t>
          </a:r>
          <a:endParaRPr lang="en-US" baseline="30000" dirty="0"/>
        </a:p>
      </dgm:t>
    </dgm:pt>
    <dgm:pt modelId="{E5C5C64E-BD3D-4711-8979-B72A1FA7F748}" type="parTrans" cxnId="{BFEBD3EE-09C5-4854-82CA-902021C7C7AF}">
      <dgm:prSet/>
      <dgm:spPr/>
      <dgm:t>
        <a:bodyPr/>
        <a:lstStyle/>
        <a:p>
          <a:endParaRPr lang="en-US"/>
        </a:p>
      </dgm:t>
    </dgm:pt>
    <dgm:pt modelId="{CA6A3680-9258-4433-A728-A8838B87AE52}" type="sibTrans" cxnId="{BFEBD3EE-09C5-4854-82CA-902021C7C7AF}">
      <dgm:prSet/>
      <dgm:spPr/>
      <dgm:t>
        <a:bodyPr/>
        <a:lstStyle/>
        <a:p>
          <a:endParaRPr lang="en-US"/>
        </a:p>
      </dgm:t>
    </dgm:pt>
    <dgm:pt modelId="{4CFF79CB-45BE-4309-BA32-C3A3771BE528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Ʃy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mƩx+nc</a:t>
          </a:r>
          <a:endParaRPr lang="en-US" baseline="30000" dirty="0"/>
        </a:p>
      </dgm:t>
    </dgm:pt>
    <dgm:pt modelId="{639EBA64-A56C-4FA8-865A-AB9708017F26}" type="parTrans" cxnId="{5254FFCE-5DB0-496D-A0C5-E92C0AF4171F}">
      <dgm:prSet/>
      <dgm:spPr/>
      <dgm:t>
        <a:bodyPr/>
        <a:lstStyle/>
        <a:p>
          <a:endParaRPr lang="en-US"/>
        </a:p>
      </dgm:t>
    </dgm:pt>
    <dgm:pt modelId="{D0DEB265-2180-44CA-8661-AD5BA71BEEC9}" type="sibTrans" cxnId="{5254FFCE-5DB0-496D-A0C5-E92C0AF4171F}">
      <dgm:prSet/>
      <dgm:spPr/>
      <dgm:t>
        <a:bodyPr/>
        <a:lstStyle/>
        <a:p>
          <a:endParaRPr lang="en-US"/>
        </a:p>
      </dgm:t>
    </dgm:pt>
    <dgm:pt modelId="{DAF51DC9-9B0D-47DE-A75D-D4D621B262D4}">
      <dgm:prSet phldrT="[Text]"/>
      <dgm:spPr/>
      <dgm:t>
        <a:bodyPr/>
        <a:lstStyle/>
        <a:p>
          <a:r>
            <a:rPr lang="en-US" dirty="0"/>
            <a:t>Linear relationship between x and y given by           ‘Y = </a:t>
          </a:r>
          <a:r>
            <a:rPr lang="en-US" dirty="0" err="1"/>
            <a:t>mx+c</a:t>
          </a:r>
          <a:r>
            <a:rPr lang="en-US" dirty="0"/>
            <a:t>’</a:t>
          </a:r>
        </a:p>
      </dgm:t>
    </dgm:pt>
    <dgm:pt modelId="{EA355132-9755-424E-A08B-CFD75DCFAA15}" type="parTrans" cxnId="{8436048E-A593-4257-BD4E-9AFD5AA2366F}">
      <dgm:prSet/>
      <dgm:spPr/>
      <dgm:t>
        <a:bodyPr/>
        <a:lstStyle/>
        <a:p>
          <a:endParaRPr lang="en-US"/>
        </a:p>
      </dgm:t>
    </dgm:pt>
    <dgm:pt modelId="{95EAE6B8-1A70-499A-A7C3-8A803CEB256B}" type="sibTrans" cxnId="{8436048E-A593-4257-BD4E-9AFD5AA2366F}">
      <dgm:prSet/>
      <dgm:spPr/>
      <dgm:t>
        <a:bodyPr/>
        <a:lstStyle/>
        <a:p>
          <a:endParaRPr lang="en-US"/>
        </a:p>
      </dgm:t>
    </dgm:pt>
    <dgm:pt modelId="{14BF3E29-8679-48CF-A722-5957FF823B96}">
      <dgm:prSet phldrT="[Text]"/>
      <dgm:spPr/>
      <dgm:t>
        <a:bodyPr/>
        <a:lstStyle/>
        <a:p>
          <a:r>
            <a:rPr lang="en-US" dirty="0"/>
            <a:t>Governing equation as:</a:t>
          </a:r>
        </a:p>
      </dgm:t>
    </dgm:pt>
    <dgm:pt modelId="{F4AA108A-97AC-492C-89EA-E34814380C04}" type="parTrans" cxnId="{DAD75818-F38E-483F-AF12-2F2021D6EAE3}">
      <dgm:prSet/>
      <dgm:spPr/>
      <dgm:t>
        <a:bodyPr/>
        <a:lstStyle/>
        <a:p>
          <a:endParaRPr lang="en-US"/>
        </a:p>
      </dgm:t>
    </dgm:pt>
    <dgm:pt modelId="{41DFE224-A32F-4077-92A7-02A6751255D1}" type="sibTrans" cxnId="{DAD75818-F38E-483F-AF12-2F2021D6EAE3}">
      <dgm:prSet/>
      <dgm:spPr/>
      <dgm:t>
        <a:bodyPr/>
        <a:lstStyle/>
        <a:p>
          <a:endParaRPr lang="en-US"/>
        </a:p>
      </dgm:t>
    </dgm:pt>
    <dgm:pt modelId="{35EA2214-9D6A-4E58-87A0-F158E2CA74B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Ʃx1y = m1Ʃx1</a:t>
          </a:r>
          <a:r>
            <a: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+m2Ʃx1x2+cƩx1</a:t>
          </a:r>
          <a:endParaRPr lang="en-US" dirty="0"/>
        </a:p>
      </dgm:t>
    </dgm:pt>
    <dgm:pt modelId="{7562A3F9-1AEC-42BE-9C1A-84C2BB5F1F23}" type="parTrans" cxnId="{3CE9B459-F523-4064-819B-34F401A9F463}">
      <dgm:prSet/>
      <dgm:spPr/>
      <dgm:t>
        <a:bodyPr/>
        <a:lstStyle/>
        <a:p>
          <a:endParaRPr lang="en-US"/>
        </a:p>
      </dgm:t>
    </dgm:pt>
    <dgm:pt modelId="{48DBDECD-9BEC-4606-B9F0-B50C8CD728C8}" type="sibTrans" cxnId="{3CE9B459-F523-4064-819B-34F401A9F463}">
      <dgm:prSet/>
      <dgm:spPr/>
      <dgm:t>
        <a:bodyPr/>
        <a:lstStyle/>
        <a:p>
          <a:endParaRPr lang="en-US"/>
        </a:p>
      </dgm:t>
    </dgm:pt>
    <dgm:pt modelId="{9F77B2C8-D41B-446B-B30F-BE8BC633E26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Ʃx2y = m1Ʃx1x2+m2Ʃx2</a:t>
          </a:r>
          <a:r>
            <a: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2+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+cƩx2</a:t>
          </a:r>
          <a:endParaRPr lang="en-US" dirty="0"/>
        </a:p>
      </dgm:t>
    </dgm:pt>
    <dgm:pt modelId="{F564679D-2B1B-4ACA-A1C9-8125AC68029A}" type="parTrans" cxnId="{CF7B5EE6-B2EA-4345-9B30-00007189E593}">
      <dgm:prSet/>
      <dgm:spPr/>
      <dgm:t>
        <a:bodyPr/>
        <a:lstStyle/>
        <a:p>
          <a:endParaRPr lang="en-US"/>
        </a:p>
      </dgm:t>
    </dgm:pt>
    <dgm:pt modelId="{0EAFDFB3-D159-4850-9B2F-826ACE596EA2}" type="sibTrans" cxnId="{CF7B5EE6-B2EA-4345-9B30-00007189E593}">
      <dgm:prSet/>
      <dgm:spPr/>
      <dgm:t>
        <a:bodyPr/>
        <a:lstStyle/>
        <a:p>
          <a:endParaRPr lang="en-US"/>
        </a:p>
      </dgm:t>
    </dgm:pt>
    <dgm:pt modelId="{820F60A0-7C3F-44C8-BEA8-6BDBA67D8B92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Ʃy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=m1Ʃx1+m2Ʃx2+cƩ1</a:t>
          </a:r>
          <a:endParaRPr lang="en-US" dirty="0"/>
        </a:p>
      </dgm:t>
    </dgm:pt>
    <dgm:pt modelId="{6C331EE7-CAF3-45AA-9417-49F6EC218880}" type="parTrans" cxnId="{18CBFECA-198B-4D2C-9F8B-091BB7EEE74A}">
      <dgm:prSet/>
      <dgm:spPr/>
      <dgm:t>
        <a:bodyPr/>
        <a:lstStyle/>
        <a:p>
          <a:endParaRPr lang="en-US"/>
        </a:p>
      </dgm:t>
    </dgm:pt>
    <dgm:pt modelId="{EBDFB109-8F38-4C08-9C40-D2AEEFC6E1CD}" type="sibTrans" cxnId="{18CBFECA-198B-4D2C-9F8B-091BB7EEE74A}">
      <dgm:prSet/>
      <dgm:spPr/>
      <dgm:t>
        <a:bodyPr/>
        <a:lstStyle/>
        <a:p>
          <a:endParaRPr lang="en-US"/>
        </a:p>
      </dgm:t>
    </dgm:pt>
    <dgm:pt modelId="{2DCFB14E-4E48-4F61-A561-BA6A02BEF966}" type="pres">
      <dgm:prSet presAssocID="{7B030C49-4D66-4736-BB9D-68FDF45DC548}" presName="Name0" presStyleCnt="0">
        <dgm:presLayoutVars>
          <dgm:dir/>
          <dgm:animLvl val="lvl"/>
          <dgm:resizeHandles val="exact"/>
        </dgm:presLayoutVars>
      </dgm:prSet>
      <dgm:spPr/>
    </dgm:pt>
    <dgm:pt modelId="{2CAEBCDA-4863-456B-A1CA-2FC45786CB6D}" type="pres">
      <dgm:prSet presAssocID="{38E3D2E9-2960-4418-9256-89F13666758E}" presName="linNode" presStyleCnt="0"/>
      <dgm:spPr/>
    </dgm:pt>
    <dgm:pt modelId="{4BC4BF00-1D5C-4003-952A-F725DD087804}" type="pres">
      <dgm:prSet presAssocID="{38E3D2E9-2960-4418-9256-89F13666758E}" presName="parTx" presStyleLbl="revTx" presStyleIdx="0" presStyleCnt="2">
        <dgm:presLayoutVars>
          <dgm:chMax val="1"/>
          <dgm:bulletEnabled val="1"/>
        </dgm:presLayoutVars>
      </dgm:prSet>
      <dgm:spPr/>
    </dgm:pt>
    <dgm:pt modelId="{506C6487-526C-4DBB-93C4-0F90FC2737F2}" type="pres">
      <dgm:prSet presAssocID="{38E3D2E9-2960-4418-9256-89F13666758E}" presName="bracket" presStyleLbl="parChTrans1D1" presStyleIdx="0" presStyleCnt="2"/>
      <dgm:spPr/>
    </dgm:pt>
    <dgm:pt modelId="{E81E3BB0-A80A-468A-AB03-0D4B496E269F}" type="pres">
      <dgm:prSet presAssocID="{38E3D2E9-2960-4418-9256-89F13666758E}" presName="spH" presStyleCnt="0"/>
      <dgm:spPr/>
    </dgm:pt>
    <dgm:pt modelId="{A7F5539A-E1BB-4AAA-A5C7-AD0DEC8F9615}" type="pres">
      <dgm:prSet presAssocID="{38E3D2E9-2960-4418-9256-89F13666758E}" presName="desTx" presStyleLbl="node1" presStyleIdx="0" presStyleCnt="2">
        <dgm:presLayoutVars>
          <dgm:bulletEnabled val="1"/>
        </dgm:presLayoutVars>
      </dgm:prSet>
      <dgm:spPr/>
    </dgm:pt>
    <dgm:pt modelId="{4C820749-71DF-4F48-A0E2-7AFD57701183}" type="pres">
      <dgm:prSet presAssocID="{ED64C5CE-AEA6-44C2-952D-E41C03DDBEDB}" presName="spV" presStyleCnt="0"/>
      <dgm:spPr/>
    </dgm:pt>
    <dgm:pt modelId="{206C0B02-570C-477D-8073-37CCA5687D03}" type="pres">
      <dgm:prSet presAssocID="{037692DE-EE07-4CD6-9128-D6126FF8BA73}" presName="linNode" presStyleCnt="0"/>
      <dgm:spPr/>
    </dgm:pt>
    <dgm:pt modelId="{3F1FA927-6585-4498-AABC-50CEE5314580}" type="pres">
      <dgm:prSet presAssocID="{037692DE-EE07-4CD6-9128-D6126FF8BA73}" presName="parTx" presStyleLbl="revTx" presStyleIdx="1" presStyleCnt="2">
        <dgm:presLayoutVars>
          <dgm:chMax val="1"/>
          <dgm:bulletEnabled val="1"/>
        </dgm:presLayoutVars>
      </dgm:prSet>
      <dgm:spPr/>
    </dgm:pt>
    <dgm:pt modelId="{B249F80C-92C3-4943-A415-142A630E4D13}" type="pres">
      <dgm:prSet presAssocID="{037692DE-EE07-4CD6-9128-D6126FF8BA73}" presName="bracket" presStyleLbl="parChTrans1D1" presStyleIdx="1" presStyleCnt="2"/>
      <dgm:spPr/>
    </dgm:pt>
    <dgm:pt modelId="{8553C3E8-FCC2-43BF-8892-1B33BE1DBA72}" type="pres">
      <dgm:prSet presAssocID="{037692DE-EE07-4CD6-9128-D6126FF8BA73}" presName="spH" presStyleCnt="0"/>
      <dgm:spPr/>
    </dgm:pt>
    <dgm:pt modelId="{6236F525-F03D-468E-9D4E-06F12C2E2905}" type="pres">
      <dgm:prSet presAssocID="{037692DE-EE07-4CD6-9128-D6126FF8BA73}" presName="desTx" presStyleLbl="node1" presStyleIdx="1" presStyleCnt="2">
        <dgm:presLayoutVars>
          <dgm:bulletEnabled val="1"/>
        </dgm:presLayoutVars>
      </dgm:prSet>
      <dgm:spPr/>
    </dgm:pt>
  </dgm:ptLst>
  <dgm:cxnLst>
    <dgm:cxn modelId="{3CCBFF05-3BD9-4DA4-9454-C4DA7176B3F5}" srcId="{38E3D2E9-2960-4418-9256-89F13666758E}" destId="{A46CB3E7-3979-42F3-9BC9-228249A52CB1}" srcOrd="0" destOrd="0" parTransId="{D4501105-F7FD-4E52-ABFB-494C1AF81F50}" sibTransId="{9229268F-FD69-44DB-967A-EDBD08EE60B8}"/>
    <dgm:cxn modelId="{FE5B7513-6E28-4FE1-8D27-53A30F401767}" type="presOf" srcId="{6C464422-8A6B-47A7-B83F-AE30D8814EE0}" destId="{A7F5539A-E1BB-4AAA-A5C7-AD0DEC8F9615}" srcOrd="0" destOrd="2" presId="urn:diagrams.loki3.com/BracketList"/>
    <dgm:cxn modelId="{F04ADB16-A7C5-4231-A6DE-7B8A6C9C87D7}" type="presOf" srcId="{35EA2214-9D6A-4E58-87A0-F158E2CA74BC}" destId="{6236F525-F03D-468E-9D4E-06F12C2E2905}" srcOrd="0" destOrd="3" presId="urn:diagrams.loki3.com/BracketList"/>
    <dgm:cxn modelId="{DAD75818-F38E-483F-AF12-2F2021D6EAE3}" srcId="{037692DE-EE07-4CD6-9128-D6126FF8BA73}" destId="{14BF3E29-8679-48CF-A722-5957FF823B96}" srcOrd="2" destOrd="0" parTransId="{F4AA108A-97AC-492C-89EA-E34814380C04}" sibTransId="{41DFE224-A32F-4077-92A7-02A6751255D1}"/>
    <dgm:cxn modelId="{97396B20-BD8A-430E-8AA8-215A18A59FB4}" type="presOf" srcId="{820F60A0-7C3F-44C8-BEA8-6BDBA67D8B92}" destId="{6236F525-F03D-468E-9D4E-06F12C2E2905}" srcOrd="0" destOrd="5" presId="urn:diagrams.loki3.com/BracketList"/>
    <dgm:cxn modelId="{318EC85F-E8CC-4B69-BE8A-328710C56CFA}" type="presOf" srcId="{AF432864-7D03-4506-942F-4D7E554C4C0E}" destId="{A7F5539A-E1BB-4AAA-A5C7-AD0DEC8F9615}" srcOrd="0" destOrd="3" presId="urn:diagrams.loki3.com/BracketList"/>
    <dgm:cxn modelId="{40B85442-30DE-4580-AB3A-B738DEF5E644}" type="presOf" srcId="{AC04AEA6-8ADE-4EAC-B8E5-3056C2231F36}" destId="{6236F525-F03D-468E-9D4E-06F12C2E2905}" srcOrd="0" destOrd="0" presId="urn:diagrams.loki3.com/BracketList"/>
    <dgm:cxn modelId="{EDB6BC4C-3EE3-4F6D-99A0-F0B479E588FE}" type="presOf" srcId="{38E3D2E9-2960-4418-9256-89F13666758E}" destId="{4BC4BF00-1D5C-4003-952A-F725DD087804}" srcOrd="0" destOrd="0" presId="urn:diagrams.loki3.com/BracketList"/>
    <dgm:cxn modelId="{7C70F84C-75E7-48F8-9C34-22C6DA3CC3CE}" srcId="{7B030C49-4D66-4736-BB9D-68FDF45DC548}" destId="{037692DE-EE07-4CD6-9128-D6126FF8BA73}" srcOrd="1" destOrd="0" parTransId="{D2EB351A-2C65-4BF8-B50B-D1F5BED6E487}" sibTransId="{B6ED436C-541E-4B8E-8CC5-CC56153DF801}"/>
    <dgm:cxn modelId="{3CE9B459-F523-4064-819B-34F401A9F463}" srcId="{037692DE-EE07-4CD6-9128-D6126FF8BA73}" destId="{35EA2214-9D6A-4E58-87A0-F158E2CA74BC}" srcOrd="3" destOrd="0" parTransId="{7562A3F9-1AEC-42BE-9C1A-84C2BB5F1F23}" sibTransId="{48DBDECD-9BEC-4606-B9F0-B50C8CD728C8}"/>
    <dgm:cxn modelId="{712AF85A-A43F-45D7-AD9E-B4F4E8DB0188}" srcId="{7B030C49-4D66-4736-BB9D-68FDF45DC548}" destId="{38E3D2E9-2960-4418-9256-89F13666758E}" srcOrd="0" destOrd="0" parTransId="{02ED4F09-7F8B-4BA1-81FE-6BE4C65D0159}" sibTransId="{ED64C5CE-AEA6-44C2-952D-E41C03DDBEDB}"/>
    <dgm:cxn modelId="{9AB8548B-9EAB-4340-A9B1-AFA19D021F7B}" type="presOf" srcId="{037692DE-EE07-4CD6-9128-D6126FF8BA73}" destId="{3F1FA927-6585-4498-AABC-50CEE5314580}" srcOrd="0" destOrd="0" presId="urn:diagrams.loki3.com/BracketList"/>
    <dgm:cxn modelId="{8436048E-A593-4257-BD4E-9AFD5AA2366F}" srcId="{38E3D2E9-2960-4418-9256-89F13666758E}" destId="{DAF51DC9-9B0D-47DE-A75D-D4D621B262D4}" srcOrd="1" destOrd="0" parTransId="{EA355132-9755-424E-A08B-CFD75DCFAA15}" sibTransId="{95EAE6B8-1A70-499A-A7C3-8A803CEB256B}"/>
    <dgm:cxn modelId="{512FB68F-3CE1-4A78-8695-CA2D70D44730}" type="presOf" srcId="{4CFF79CB-45BE-4309-BA32-C3A3771BE528}" destId="{A7F5539A-E1BB-4AAA-A5C7-AD0DEC8F9615}" srcOrd="0" destOrd="4" presId="urn:diagrams.loki3.com/BracketList"/>
    <dgm:cxn modelId="{DEF55891-6913-4E46-8107-7617083D810E}" type="presOf" srcId="{7B030C49-4D66-4736-BB9D-68FDF45DC548}" destId="{2DCFB14E-4E48-4F61-A561-BA6A02BEF966}" srcOrd="0" destOrd="0" presId="urn:diagrams.loki3.com/BracketList"/>
    <dgm:cxn modelId="{C1D4BE9C-EE45-43CD-AEE1-5E0347159ED3}" type="presOf" srcId="{DAF51DC9-9B0D-47DE-A75D-D4D621B262D4}" destId="{A7F5539A-E1BB-4AAA-A5C7-AD0DEC8F9615}" srcOrd="0" destOrd="1" presId="urn:diagrams.loki3.com/BracketList"/>
    <dgm:cxn modelId="{5AFE47A4-278F-45A9-88B1-0511892ED8C5}" srcId="{037692DE-EE07-4CD6-9128-D6126FF8BA73}" destId="{5CA3AF83-586E-49EA-A6A8-515FB031E147}" srcOrd="1" destOrd="0" parTransId="{8F4E1D3F-FBDA-40DD-B7F7-56FA412D53EE}" sibTransId="{E125FA82-2B3A-473C-8164-EDFE980B3BC2}"/>
    <dgm:cxn modelId="{76D8E7B8-E16B-4DF3-94FE-F0FB45D94FE9}" srcId="{037692DE-EE07-4CD6-9128-D6126FF8BA73}" destId="{AC04AEA6-8ADE-4EAC-B8E5-3056C2231F36}" srcOrd="0" destOrd="0" parTransId="{52BBBC46-8FB4-4EE4-BDC6-B1C8FF2FE5B5}" sibTransId="{9E22F9B1-4CB7-47AD-84D2-0575EB39BAD6}"/>
    <dgm:cxn modelId="{18CBFECA-198B-4D2C-9F8B-091BB7EEE74A}" srcId="{037692DE-EE07-4CD6-9128-D6126FF8BA73}" destId="{820F60A0-7C3F-44C8-BEA8-6BDBA67D8B92}" srcOrd="5" destOrd="0" parTransId="{6C331EE7-CAF3-45AA-9417-49F6EC218880}" sibTransId="{EBDFB109-8F38-4C08-9C40-D2AEEFC6E1CD}"/>
    <dgm:cxn modelId="{5254FFCE-5DB0-496D-A0C5-E92C0AF4171F}" srcId="{38E3D2E9-2960-4418-9256-89F13666758E}" destId="{4CFF79CB-45BE-4309-BA32-C3A3771BE528}" srcOrd="4" destOrd="0" parTransId="{639EBA64-A56C-4FA8-865A-AB9708017F26}" sibTransId="{D0DEB265-2180-44CA-8661-AD5BA71BEEC9}"/>
    <dgm:cxn modelId="{257935CF-9ABB-4854-8EDD-D7A085FAD053}" type="presOf" srcId="{14BF3E29-8679-48CF-A722-5957FF823B96}" destId="{6236F525-F03D-468E-9D4E-06F12C2E2905}" srcOrd="0" destOrd="2" presId="urn:diagrams.loki3.com/BracketList"/>
    <dgm:cxn modelId="{17A49AD9-EDB5-40BC-99C6-2ED1BF5544B3}" type="presOf" srcId="{9F77B2C8-D41B-446B-B30F-BE8BC633E26B}" destId="{6236F525-F03D-468E-9D4E-06F12C2E2905}" srcOrd="0" destOrd="4" presId="urn:diagrams.loki3.com/BracketList"/>
    <dgm:cxn modelId="{110E3DE5-80D2-4664-B99D-E4995FA9C72F}" type="presOf" srcId="{5CA3AF83-586E-49EA-A6A8-515FB031E147}" destId="{6236F525-F03D-468E-9D4E-06F12C2E2905}" srcOrd="0" destOrd="1" presId="urn:diagrams.loki3.com/BracketList"/>
    <dgm:cxn modelId="{CF7B5EE6-B2EA-4345-9B30-00007189E593}" srcId="{037692DE-EE07-4CD6-9128-D6126FF8BA73}" destId="{9F77B2C8-D41B-446B-B30F-BE8BC633E26B}" srcOrd="4" destOrd="0" parTransId="{F564679D-2B1B-4ACA-A1C9-8125AC68029A}" sibTransId="{0EAFDFB3-D159-4850-9B2F-826ACE596EA2}"/>
    <dgm:cxn modelId="{BFEBD3EE-09C5-4854-82CA-902021C7C7AF}" srcId="{38E3D2E9-2960-4418-9256-89F13666758E}" destId="{AF432864-7D03-4506-942F-4D7E554C4C0E}" srcOrd="3" destOrd="0" parTransId="{E5C5C64E-BD3D-4711-8979-B72A1FA7F748}" sibTransId="{CA6A3680-9258-4433-A728-A8838B87AE52}"/>
    <dgm:cxn modelId="{81DA17F5-3B2C-4B86-B188-66EAFBADEE40}" srcId="{38E3D2E9-2960-4418-9256-89F13666758E}" destId="{6C464422-8A6B-47A7-B83F-AE30D8814EE0}" srcOrd="2" destOrd="0" parTransId="{694F97FD-F85B-4682-BCAB-329BB2113711}" sibTransId="{2B3E7112-2322-447F-A1F1-DFFBAB568BA4}"/>
    <dgm:cxn modelId="{29D0B4FD-18F2-4D6D-9C84-400B9628996C}" type="presOf" srcId="{A46CB3E7-3979-42F3-9BC9-228249A52CB1}" destId="{A7F5539A-E1BB-4AAA-A5C7-AD0DEC8F9615}" srcOrd="0" destOrd="0" presId="urn:diagrams.loki3.com/BracketList"/>
    <dgm:cxn modelId="{5B400FF6-5CA4-4BE2-BDEE-C779A308974C}" type="presParOf" srcId="{2DCFB14E-4E48-4F61-A561-BA6A02BEF966}" destId="{2CAEBCDA-4863-456B-A1CA-2FC45786CB6D}" srcOrd="0" destOrd="0" presId="urn:diagrams.loki3.com/BracketList"/>
    <dgm:cxn modelId="{A5E6EBC4-A354-4AAB-BDDF-A82E920D1692}" type="presParOf" srcId="{2CAEBCDA-4863-456B-A1CA-2FC45786CB6D}" destId="{4BC4BF00-1D5C-4003-952A-F725DD087804}" srcOrd="0" destOrd="0" presId="urn:diagrams.loki3.com/BracketList"/>
    <dgm:cxn modelId="{EDFBDAB1-0993-4454-8D8B-41D816352A76}" type="presParOf" srcId="{2CAEBCDA-4863-456B-A1CA-2FC45786CB6D}" destId="{506C6487-526C-4DBB-93C4-0F90FC2737F2}" srcOrd="1" destOrd="0" presId="urn:diagrams.loki3.com/BracketList"/>
    <dgm:cxn modelId="{E99EB772-C397-4FD2-8F67-944D4630558F}" type="presParOf" srcId="{2CAEBCDA-4863-456B-A1CA-2FC45786CB6D}" destId="{E81E3BB0-A80A-468A-AB03-0D4B496E269F}" srcOrd="2" destOrd="0" presId="urn:diagrams.loki3.com/BracketList"/>
    <dgm:cxn modelId="{4229A493-A977-4B3F-9118-1E822F4046FD}" type="presParOf" srcId="{2CAEBCDA-4863-456B-A1CA-2FC45786CB6D}" destId="{A7F5539A-E1BB-4AAA-A5C7-AD0DEC8F9615}" srcOrd="3" destOrd="0" presId="urn:diagrams.loki3.com/BracketList"/>
    <dgm:cxn modelId="{DAABC4B1-2E23-4787-8E82-C94421ACECF5}" type="presParOf" srcId="{2DCFB14E-4E48-4F61-A561-BA6A02BEF966}" destId="{4C820749-71DF-4F48-A0E2-7AFD57701183}" srcOrd="1" destOrd="0" presId="urn:diagrams.loki3.com/BracketList"/>
    <dgm:cxn modelId="{36A979EE-DEC6-493C-96C7-94A28AB3A396}" type="presParOf" srcId="{2DCFB14E-4E48-4F61-A561-BA6A02BEF966}" destId="{206C0B02-570C-477D-8073-37CCA5687D03}" srcOrd="2" destOrd="0" presId="urn:diagrams.loki3.com/BracketList"/>
    <dgm:cxn modelId="{8960FF32-52C1-4C8B-A90B-3B2E7EEFABB2}" type="presParOf" srcId="{206C0B02-570C-477D-8073-37CCA5687D03}" destId="{3F1FA927-6585-4498-AABC-50CEE5314580}" srcOrd="0" destOrd="0" presId="urn:diagrams.loki3.com/BracketList"/>
    <dgm:cxn modelId="{B09D9CC1-155C-46B5-A506-3B2CC3388FBB}" type="presParOf" srcId="{206C0B02-570C-477D-8073-37CCA5687D03}" destId="{B249F80C-92C3-4943-A415-142A630E4D13}" srcOrd="1" destOrd="0" presId="urn:diagrams.loki3.com/BracketList"/>
    <dgm:cxn modelId="{07258C5C-EEDB-4226-8D7F-C0EF419503D8}" type="presParOf" srcId="{206C0B02-570C-477D-8073-37CCA5687D03}" destId="{8553C3E8-FCC2-43BF-8892-1B33BE1DBA72}" srcOrd="2" destOrd="0" presId="urn:diagrams.loki3.com/BracketList"/>
    <dgm:cxn modelId="{FCFF7DA6-A988-4722-9EAA-C39F26E0F108}" type="presParOf" srcId="{206C0B02-570C-477D-8073-37CCA5687D03}" destId="{6236F525-F03D-468E-9D4E-06F12C2E290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9AACFB-F714-4F0F-A6E7-FD9A02C82E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03F42-7FC8-458A-A177-3613CF3EFA7D}">
      <dgm:prSet phldrT="[Text]"/>
      <dgm:spPr/>
      <dgm:t>
        <a:bodyPr/>
        <a:lstStyle/>
        <a:p>
          <a:r>
            <a:rPr lang="en-US" dirty="0"/>
            <a:t>y-=</a:t>
          </a:r>
          <a:r>
            <a:rPr lang="en-US" dirty="0" err="1"/>
            <a:t>mx+c</a:t>
          </a:r>
          <a:r>
            <a:rPr lang="en-US" dirty="0"/>
            <a:t>	</a:t>
          </a:r>
        </a:p>
      </dgm:t>
    </dgm:pt>
    <dgm:pt modelId="{748A57CE-1D90-44EE-AB20-D58338B24669}" type="parTrans" cxnId="{4F94BF6A-FE39-44A1-B767-4D3714FDA4D0}">
      <dgm:prSet/>
      <dgm:spPr/>
      <dgm:t>
        <a:bodyPr/>
        <a:lstStyle/>
        <a:p>
          <a:endParaRPr lang="en-US"/>
        </a:p>
      </dgm:t>
    </dgm:pt>
    <dgm:pt modelId="{BFF36902-CABC-46FB-B41F-EB18F3E651F8}" type="sibTrans" cxnId="{4F94BF6A-FE39-44A1-B767-4D3714FDA4D0}">
      <dgm:prSet/>
      <dgm:spPr/>
      <dgm:t>
        <a:bodyPr/>
        <a:lstStyle/>
        <a:p>
          <a:endParaRPr lang="en-US"/>
        </a:p>
      </dgm:t>
    </dgm:pt>
    <dgm:pt modelId="{87BA1978-5A95-47B9-91A2-343BB77455DA}">
      <dgm:prSet phldrT="[Text]" custT="1"/>
      <dgm:spPr/>
      <dgm:t>
        <a:bodyPr/>
        <a:lstStyle/>
        <a:p>
          <a:r>
            <a:rPr lang="en-US" sz="2400" dirty="0"/>
            <a:t>Find the value of m and c and fit a simple regression curve between x(Independent variable) and y(dependent variable)</a:t>
          </a:r>
        </a:p>
      </dgm:t>
    </dgm:pt>
    <dgm:pt modelId="{400394B6-63F2-478B-93A4-9389331C8E81}" type="parTrans" cxnId="{82AC211E-159B-48E3-A054-BA26521A3C54}">
      <dgm:prSet/>
      <dgm:spPr/>
      <dgm:t>
        <a:bodyPr/>
        <a:lstStyle/>
        <a:p>
          <a:endParaRPr lang="en-US"/>
        </a:p>
      </dgm:t>
    </dgm:pt>
    <dgm:pt modelId="{008D6CCB-377A-4074-8D4B-BC3AB5063145}" type="sibTrans" cxnId="{82AC211E-159B-48E3-A054-BA26521A3C54}">
      <dgm:prSet/>
      <dgm:spPr/>
      <dgm:t>
        <a:bodyPr/>
        <a:lstStyle/>
        <a:p>
          <a:endParaRPr lang="en-US"/>
        </a:p>
      </dgm:t>
    </dgm:pt>
    <dgm:pt modelId="{05A5EBA3-9080-4A28-8F2B-49189A727080}">
      <dgm:prSet phldrT="[Text]"/>
      <dgm:spPr/>
      <dgm:t>
        <a:bodyPr/>
        <a:lstStyle/>
        <a:p>
          <a:r>
            <a:rPr lang="en-US" dirty="0"/>
            <a:t>Y=m1x1+m2x2+c</a:t>
          </a:r>
        </a:p>
      </dgm:t>
    </dgm:pt>
    <dgm:pt modelId="{B4F21862-7CC2-402D-AEA3-08C8834F16D7}" type="parTrans" cxnId="{03D18721-69FC-4361-AB07-93ECBF48F04D}">
      <dgm:prSet/>
      <dgm:spPr/>
      <dgm:t>
        <a:bodyPr/>
        <a:lstStyle/>
        <a:p>
          <a:endParaRPr lang="en-US"/>
        </a:p>
      </dgm:t>
    </dgm:pt>
    <dgm:pt modelId="{CB3F1D96-EF92-44B1-B6BE-9B9A70D883CE}" type="sibTrans" cxnId="{03D18721-69FC-4361-AB07-93ECBF48F04D}">
      <dgm:prSet/>
      <dgm:spPr/>
      <dgm:t>
        <a:bodyPr/>
        <a:lstStyle/>
        <a:p>
          <a:endParaRPr lang="en-US"/>
        </a:p>
      </dgm:t>
    </dgm:pt>
    <dgm:pt modelId="{E01A7E1E-0BF9-4CA4-8CD7-0FBAF8B488FA}">
      <dgm:prSet phldrT="[Text]" custT="1"/>
      <dgm:spPr/>
      <dgm:t>
        <a:bodyPr/>
        <a:lstStyle/>
        <a:p>
          <a:r>
            <a:rPr lang="en-US" sz="2400" dirty="0"/>
            <a:t>Find the value of m1, m2 and c and fit a multiple regression curve between x1, x2 (two Independent variable) and y (dependent variable)</a:t>
          </a:r>
        </a:p>
      </dgm:t>
    </dgm:pt>
    <dgm:pt modelId="{7FF95366-61F9-49C5-907F-DF840F621F3C}" type="parTrans" cxnId="{5B23B9AF-C38C-4512-8C78-DC54D15BE4B3}">
      <dgm:prSet/>
      <dgm:spPr/>
      <dgm:t>
        <a:bodyPr/>
        <a:lstStyle/>
        <a:p>
          <a:endParaRPr lang="en-US"/>
        </a:p>
      </dgm:t>
    </dgm:pt>
    <dgm:pt modelId="{EC86FEBC-C149-42A4-A36F-0D6866E28F07}" type="sibTrans" cxnId="{5B23B9AF-C38C-4512-8C78-DC54D15BE4B3}">
      <dgm:prSet/>
      <dgm:spPr/>
      <dgm:t>
        <a:bodyPr/>
        <a:lstStyle/>
        <a:p>
          <a:endParaRPr lang="en-US"/>
        </a:p>
      </dgm:t>
    </dgm:pt>
    <dgm:pt modelId="{8C74188E-3EEE-4384-ABCD-B27E9A5344F6}" type="pres">
      <dgm:prSet presAssocID="{129AACFB-F714-4F0F-A6E7-FD9A02C82E01}" presName="rootnode" presStyleCnt="0">
        <dgm:presLayoutVars>
          <dgm:chMax/>
          <dgm:chPref/>
          <dgm:dir/>
          <dgm:animLvl val="lvl"/>
        </dgm:presLayoutVars>
      </dgm:prSet>
      <dgm:spPr/>
    </dgm:pt>
    <dgm:pt modelId="{C96EB451-B33E-4A30-A900-ECD610FF4F29}" type="pres">
      <dgm:prSet presAssocID="{52C03F42-7FC8-458A-A177-3613CF3EFA7D}" presName="composite" presStyleCnt="0"/>
      <dgm:spPr/>
    </dgm:pt>
    <dgm:pt modelId="{6BFB4BFD-3FB7-47C3-8DDE-B77A4C3F880E}" type="pres">
      <dgm:prSet presAssocID="{52C03F42-7FC8-458A-A177-3613CF3EFA7D}" presName="bentUpArrow1" presStyleLbl="alignImgPlace1" presStyleIdx="0" presStyleCnt="1" custFlipVert="1" custFlipHor="1" custScaleX="10255" custScaleY="2141" custLinFactX="176691" custLinFactNeighborX="200000" custLinFactNeighborY="89816"/>
      <dgm:spPr/>
    </dgm:pt>
    <dgm:pt modelId="{5E551C31-855A-4350-BAC8-D2FBD5EF6295}" type="pres">
      <dgm:prSet presAssocID="{52C03F42-7FC8-458A-A177-3613CF3EFA7D}" presName="ParentText" presStyleLbl="node1" presStyleIdx="0" presStyleCnt="2" custScaleX="80988" custScaleY="64452" custLinFactNeighborX="-9102" custLinFactNeighborY="-12939">
        <dgm:presLayoutVars>
          <dgm:chMax val="1"/>
          <dgm:chPref val="1"/>
          <dgm:bulletEnabled val="1"/>
        </dgm:presLayoutVars>
      </dgm:prSet>
      <dgm:spPr/>
    </dgm:pt>
    <dgm:pt modelId="{4B679A9F-0EDF-49FA-9DE3-AA8D1DCD33BF}" type="pres">
      <dgm:prSet presAssocID="{52C03F42-7FC8-458A-A177-3613CF3EFA7D}" presName="ChildText" presStyleLbl="revTx" presStyleIdx="0" presStyleCnt="2" custScaleX="266176" custScaleY="42478" custLinFactX="79247" custLinFactNeighborX="100000" custLinFactNeighborY="-1324">
        <dgm:presLayoutVars>
          <dgm:chMax val="0"/>
          <dgm:chPref val="0"/>
          <dgm:bulletEnabled val="1"/>
        </dgm:presLayoutVars>
      </dgm:prSet>
      <dgm:spPr/>
    </dgm:pt>
    <dgm:pt modelId="{2EBAE9B2-B85A-4A7A-A54E-7184EA9B7138}" type="pres">
      <dgm:prSet presAssocID="{BFF36902-CABC-46FB-B41F-EB18F3E651F8}" presName="sibTrans" presStyleCnt="0"/>
      <dgm:spPr/>
    </dgm:pt>
    <dgm:pt modelId="{7CA68914-E75D-4FAF-AB4A-3FADD7332D33}" type="pres">
      <dgm:prSet presAssocID="{05A5EBA3-9080-4A28-8F2B-49189A727080}" presName="composite" presStyleCnt="0"/>
      <dgm:spPr/>
    </dgm:pt>
    <dgm:pt modelId="{71182BE1-8E32-4537-87F7-FC83FED1BA64}" type="pres">
      <dgm:prSet presAssocID="{05A5EBA3-9080-4A28-8F2B-49189A727080}" presName="ParentText" presStyleLbl="node1" presStyleIdx="1" presStyleCnt="2" custScaleX="83813" custScaleY="63042" custLinFactNeighborX="-27277" custLinFactNeighborY="4929">
        <dgm:presLayoutVars>
          <dgm:chMax val="1"/>
          <dgm:chPref val="1"/>
          <dgm:bulletEnabled val="1"/>
        </dgm:presLayoutVars>
      </dgm:prSet>
      <dgm:spPr/>
    </dgm:pt>
    <dgm:pt modelId="{BBE79436-4EE1-447B-8D39-9C43F2CB2B86}" type="pres">
      <dgm:prSet presAssocID="{05A5EBA3-9080-4A28-8F2B-49189A727080}" presName="FinalChildText" presStyleLbl="revTx" presStyleIdx="1" presStyleCnt="2" custScaleX="163780">
        <dgm:presLayoutVars>
          <dgm:chMax val="0"/>
          <dgm:chPref val="0"/>
          <dgm:bulletEnabled val="1"/>
        </dgm:presLayoutVars>
      </dgm:prSet>
      <dgm:spPr/>
    </dgm:pt>
  </dgm:ptLst>
  <dgm:cxnLst>
    <dgm:cxn modelId="{8618431A-F4AD-4B41-A658-0303DE2F287C}" type="presOf" srcId="{52C03F42-7FC8-458A-A177-3613CF3EFA7D}" destId="{5E551C31-855A-4350-BAC8-D2FBD5EF6295}" srcOrd="0" destOrd="0" presId="urn:microsoft.com/office/officeart/2005/8/layout/StepDownProcess"/>
    <dgm:cxn modelId="{82AC211E-159B-48E3-A054-BA26521A3C54}" srcId="{52C03F42-7FC8-458A-A177-3613CF3EFA7D}" destId="{87BA1978-5A95-47B9-91A2-343BB77455DA}" srcOrd="0" destOrd="0" parTransId="{400394B6-63F2-478B-93A4-9389331C8E81}" sibTransId="{008D6CCB-377A-4074-8D4B-BC3AB5063145}"/>
    <dgm:cxn modelId="{03D18721-69FC-4361-AB07-93ECBF48F04D}" srcId="{129AACFB-F714-4F0F-A6E7-FD9A02C82E01}" destId="{05A5EBA3-9080-4A28-8F2B-49189A727080}" srcOrd="1" destOrd="0" parTransId="{B4F21862-7CC2-402D-AEA3-08C8834F16D7}" sibTransId="{CB3F1D96-EF92-44B1-B6BE-9B9A70D883CE}"/>
    <dgm:cxn modelId="{ACFB073C-08FA-4525-91B6-808B23BC109E}" type="presOf" srcId="{E01A7E1E-0BF9-4CA4-8CD7-0FBAF8B488FA}" destId="{BBE79436-4EE1-447B-8D39-9C43F2CB2B86}" srcOrd="0" destOrd="0" presId="urn:microsoft.com/office/officeart/2005/8/layout/StepDownProcess"/>
    <dgm:cxn modelId="{4F94BF6A-FE39-44A1-B767-4D3714FDA4D0}" srcId="{129AACFB-F714-4F0F-A6E7-FD9A02C82E01}" destId="{52C03F42-7FC8-458A-A177-3613CF3EFA7D}" srcOrd="0" destOrd="0" parTransId="{748A57CE-1D90-44EE-AB20-D58338B24669}" sibTransId="{BFF36902-CABC-46FB-B41F-EB18F3E651F8}"/>
    <dgm:cxn modelId="{205179A0-9191-4259-9AE7-F7EAE6567BFA}" type="presOf" srcId="{87BA1978-5A95-47B9-91A2-343BB77455DA}" destId="{4B679A9F-0EDF-49FA-9DE3-AA8D1DCD33BF}" srcOrd="0" destOrd="0" presId="urn:microsoft.com/office/officeart/2005/8/layout/StepDownProcess"/>
    <dgm:cxn modelId="{01D092A3-57BA-41EE-ABD1-23CF890A767D}" type="presOf" srcId="{129AACFB-F714-4F0F-A6E7-FD9A02C82E01}" destId="{8C74188E-3EEE-4384-ABCD-B27E9A5344F6}" srcOrd="0" destOrd="0" presId="urn:microsoft.com/office/officeart/2005/8/layout/StepDownProcess"/>
    <dgm:cxn modelId="{5B23B9AF-C38C-4512-8C78-DC54D15BE4B3}" srcId="{05A5EBA3-9080-4A28-8F2B-49189A727080}" destId="{E01A7E1E-0BF9-4CA4-8CD7-0FBAF8B488FA}" srcOrd="0" destOrd="0" parTransId="{7FF95366-61F9-49C5-907F-DF840F621F3C}" sibTransId="{EC86FEBC-C149-42A4-A36F-0D6866E28F07}"/>
    <dgm:cxn modelId="{8622A6FF-3F43-4569-BFB0-673CB6051DBC}" type="presOf" srcId="{05A5EBA3-9080-4A28-8F2B-49189A727080}" destId="{71182BE1-8E32-4537-87F7-FC83FED1BA64}" srcOrd="0" destOrd="0" presId="urn:microsoft.com/office/officeart/2005/8/layout/StepDownProcess"/>
    <dgm:cxn modelId="{2E2AA20F-7EE2-4439-8F34-17C11C2FBF30}" type="presParOf" srcId="{8C74188E-3EEE-4384-ABCD-B27E9A5344F6}" destId="{C96EB451-B33E-4A30-A900-ECD610FF4F29}" srcOrd="0" destOrd="0" presId="urn:microsoft.com/office/officeart/2005/8/layout/StepDownProcess"/>
    <dgm:cxn modelId="{6A3C99C8-7346-4652-8161-7078CA0FE5DC}" type="presParOf" srcId="{C96EB451-B33E-4A30-A900-ECD610FF4F29}" destId="{6BFB4BFD-3FB7-47C3-8DDE-B77A4C3F880E}" srcOrd="0" destOrd="0" presId="urn:microsoft.com/office/officeart/2005/8/layout/StepDownProcess"/>
    <dgm:cxn modelId="{2A4CB610-6E4A-4397-9FD8-536666BBE266}" type="presParOf" srcId="{C96EB451-B33E-4A30-A900-ECD610FF4F29}" destId="{5E551C31-855A-4350-BAC8-D2FBD5EF6295}" srcOrd="1" destOrd="0" presId="urn:microsoft.com/office/officeart/2005/8/layout/StepDownProcess"/>
    <dgm:cxn modelId="{9BAA424A-87AB-416E-92C7-F7CE6888A9B7}" type="presParOf" srcId="{C96EB451-B33E-4A30-A900-ECD610FF4F29}" destId="{4B679A9F-0EDF-49FA-9DE3-AA8D1DCD33BF}" srcOrd="2" destOrd="0" presId="urn:microsoft.com/office/officeart/2005/8/layout/StepDownProcess"/>
    <dgm:cxn modelId="{FAE74178-224B-437C-96E2-B7F71262C1FC}" type="presParOf" srcId="{8C74188E-3EEE-4384-ABCD-B27E9A5344F6}" destId="{2EBAE9B2-B85A-4A7A-A54E-7184EA9B7138}" srcOrd="1" destOrd="0" presId="urn:microsoft.com/office/officeart/2005/8/layout/StepDownProcess"/>
    <dgm:cxn modelId="{992BFC0C-5C20-441D-A65C-69ED6571D5C9}" type="presParOf" srcId="{8C74188E-3EEE-4384-ABCD-B27E9A5344F6}" destId="{7CA68914-E75D-4FAF-AB4A-3FADD7332D33}" srcOrd="2" destOrd="0" presId="urn:microsoft.com/office/officeart/2005/8/layout/StepDownProcess"/>
    <dgm:cxn modelId="{230C34E8-02D5-4488-BD0D-1F82C9F54B19}" type="presParOf" srcId="{7CA68914-E75D-4FAF-AB4A-3FADD7332D33}" destId="{71182BE1-8E32-4537-87F7-FC83FED1BA64}" srcOrd="0" destOrd="0" presId="urn:microsoft.com/office/officeart/2005/8/layout/StepDownProcess"/>
    <dgm:cxn modelId="{23A512FB-A3EC-490A-81A4-667C16DE23F3}" type="presParOf" srcId="{7CA68914-E75D-4FAF-AB4A-3FADD7332D33}" destId="{BBE79436-4EE1-447B-8D39-9C43F2CB2B8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B3ECC-C23A-4F8C-9840-66F8448BE6AB}">
      <dsp:nvSpPr>
        <dsp:cNvPr id="0" name=""/>
        <dsp:cNvSpPr/>
      </dsp:nvSpPr>
      <dsp:spPr>
        <a:xfrm>
          <a:off x="4011122" y="1935998"/>
          <a:ext cx="2155417" cy="782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161"/>
              </a:lnTo>
              <a:lnTo>
                <a:pt x="2155417" y="404161"/>
              </a:lnTo>
              <a:lnTo>
                <a:pt x="2155417" y="782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B7E3D-9010-421A-A827-17BD5DCEDB07}">
      <dsp:nvSpPr>
        <dsp:cNvPr id="0" name=""/>
        <dsp:cNvSpPr/>
      </dsp:nvSpPr>
      <dsp:spPr>
        <a:xfrm>
          <a:off x="1804441" y="1935998"/>
          <a:ext cx="2206681" cy="782690"/>
        </a:xfrm>
        <a:custGeom>
          <a:avLst/>
          <a:gdLst/>
          <a:ahLst/>
          <a:cxnLst/>
          <a:rect l="0" t="0" r="0" b="0"/>
          <a:pathLst>
            <a:path>
              <a:moveTo>
                <a:pt x="2206681" y="0"/>
              </a:moveTo>
              <a:lnTo>
                <a:pt x="2206681" y="404161"/>
              </a:lnTo>
              <a:lnTo>
                <a:pt x="0" y="404161"/>
              </a:lnTo>
              <a:lnTo>
                <a:pt x="0" y="782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E879C-FFEC-49F0-A299-950423602F50}">
      <dsp:nvSpPr>
        <dsp:cNvPr id="0" name=""/>
        <dsp:cNvSpPr/>
      </dsp:nvSpPr>
      <dsp:spPr>
        <a:xfrm>
          <a:off x="2208602" y="133478"/>
          <a:ext cx="3605040" cy="1802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Linear Regression</a:t>
          </a:r>
        </a:p>
      </dsp:txBody>
      <dsp:txXfrm>
        <a:off x="2208602" y="133478"/>
        <a:ext cx="3605040" cy="1802520"/>
      </dsp:txXfrm>
    </dsp:sp>
    <dsp:sp modelId="{85A1D530-E437-4150-9C53-C3159295DC4C}">
      <dsp:nvSpPr>
        <dsp:cNvPr id="0" name=""/>
        <dsp:cNvSpPr/>
      </dsp:nvSpPr>
      <dsp:spPr>
        <a:xfrm>
          <a:off x="1921" y="2718688"/>
          <a:ext cx="3605040" cy="1802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Simple Linear Regression</a:t>
          </a:r>
        </a:p>
      </dsp:txBody>
      <dsp:txXfrm>
        <a:off x="1921" y="2718688"/>
        <a:ext cx="3605040" cy="1802520"/>
      </dsp:txXfrm>
    </dsp:sp>
    <dsp:sp modelId="{3CE42083-0FB0-4025-8C1D-A668FFFEF451}">
      <dsp:nvSpPr>
        <dsp:cNvPr id="0" name=""/>
        <dsp:cNvSpPr/>
      </dsp:nvSpPr>
      <dsp:spPr>
        <a:xfrm>
          <a:off x="4364020" y="2718688"/>
          <a:ext cx="3605040" cy="1802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Multiple Linear regression</a:t>
          </a:r>
        </a:p>
      </dsp:txBody>
      <dsp:txXfrm>
        <a:off x="4364020" y="2718688"/>
        <a:ext cx="3605040" cy="1802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BF00-1D5C-4003-952A-F725DD087804}">
      <dsp:nvSpPr>
        <dsp:cNvPr id="0" name=""/>
        <dsp:cNvSpPr/>
      </dsp:nvSpPr>
      <dsp:spPr>
        <a:xfrm>
          <a:off x="4031" y="881202"/>
          <a:ext cx="2062311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Linear Regression</a:t>
          </a:r>
        </a:p>
      </dsp:txBody>
      <dsp:txXfrm>
        <a:off x="4031" y="881202"/>
        <a:ext cx="2062311" cy="634837"/>
      </dsp:txXfrm>
    </dsp:sp>
    <dsp:sp modelId="{506C6487-526C-4DBB-93C4-0F90FC2737F2}">
      <dsp:nvSpPr>
        <dsp:cNvPr id="0" name=""/>
        <dsp:cNvSpPr/>
      </dsp:nvSpPr>
      <dsp:spPr>
        <a:xfrm>
          <a:off x="2066343" y="107494"/>
          <a:ext cx="412462" cy="218225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5539A-E1BB-4AAA-A5C7-AD0DEC8F9615}">
      <dsp:nvSpPr>
        <dsp:cNvPr id="0" name=""/>
        <dsp:cNvSpPr/>
      </dsp:nvSpPr>
      <dsp:spPr>
        <a:xfrm>
          <a:off x="2643790" y="107494"/>
          <a:ext cx="5609486" cy="2182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Regression of one forecast or dependent variable and one explanatory or independent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Linear relationship between x and y given by           ‘Y = </a:t>
          </a:r>
          <a:r>
            <a:rPr lang="en-US" sz="1900" kern="1200" dirty="0" err="1"/>
            <a:t>mx+c</a:t>
          </a:r>
          <a:r>
            <a:rPr lang="en-US" sz="1900" kern="1200" dirty="0"/>
            <a:t>’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Governing equation :</a:t>
          </a:r>
          <a:endParaRPr lang="en-US" sz="1900" kern="1200" baseline="300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Ʃxy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mƩx</a:t>
          </a:r>
          <a:r>
            <a:rPr lang="en-US" sz="1900" kern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+cƩx</a:t>
          </a:r>
          <a:endParaRPr lang="en-US" sz="1900" kern="1200" baseline="300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Ʃy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mƩx+nc</a:t>
          </a:r>
          <a:endParaRPr lang="en-US" sz="1900" kern="1200" baseline="30000" dirty="0"/>
        </a:p>
      </dsp:txBody>
      <dsp:txXfrm>
        <a:off x="2643790" y="107494"/>
        <a:ext cx="5609486" cy="2182253"/>
      </dsp:txXfrm>
    </dsp:sp>
    <dsp:sp modelId="{3F1FA927-6585-4498-AABC-50CEE5314580}">
      <dsp:nvSpPr>
        <dsp:cNvPr id="0" name=""/>
        <dsp:cNvSpPr/>
      </dsp:nvSpPr>
      <dsp:spPr>
        <a:xfrm>
          <a:off x="4031" y="3290565"/>
          <a:ext cx="2062311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Multiple Linear Regression</a:t>
          </a:r>
        </a:p>
      </dsp:txBody>
      <dsp:txXfrm>
        <a:off x="4031" y="3290565"/>
        <a:ext cx="2062311" cy="634837"/>
      </dsp:txXfrm>
    </dsp:sp>
    <dsp:sp modelId="{B249F80C-92C3-4943-A415-142A630E4D13}">
      <dsp:nvSpPr>
        <dsp:cNvPr id="0" name=""/>
        <dsp:cNvSpPr/>
      </dsp:nvSpPr>
      <dsp:spPr>
        <a:xfrm>
          <a:off x="2066343" y="2358148"/>
          <a:ext cx="412462" cy="249967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6F525-F03D-468E-9D4E-06F12C2E2905}">
      <dsp:nvSpPr>
        <dsp:cNvPr id="0" name=""/>
        <dsp:cNvSpPr/>
      </dsp:nvSpPr>
      <dsp:spPr>
        <a:xfrm>
          <a:off x="2643790" y="2358148"/>
          <a:ext cx="5609486" cy="249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Regression of one dependent variable and two independent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Linear relationship between x1, x2 and y given by ‘Y=m1x1+m2x2+c’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Governing equation as: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Ʃx1y = m1Ʃx1</a:t>
          </a:r>
          <a:r>
            <a:rPr lang="en-US" sz="1900" kern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+m2Ʃx1x2+cƩx1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Ʃx2y = m1Ʃx1x2+m2Ʃx2</a:t>
          </a:r>
          <a:r>
            <a:rPr lang="en-US" sz="1900" kern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2+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+cƩx2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Ʃy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=m1Ʃx1+m2Ʃx2+cƩ1</a:t>
          </a:r>
          <a:endParaRPr lang="en-US" sz="1900" kern="1200" dirty="0"/>
        </a:p>
      </dsp:txBody>
      <dsp:txXfrm>
        <a:off x="2643790" y="2358148"/>
        <a:ext cx="5609486" cy="2499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4BFD-3FB7-47C3-8DDE-B77A4C3F880E}">
      <dsp:nvSpPr>
        <dsp:cNvPr id="0" name=""/>
        <dsp:cNvSpPr/>
      </dsp:nvSpPr>
      <dsp:spPr>
        <a:xfrm rot="5400000" flipH="1" flipV="1">
          <a:off x="10431892" y="5651159"/>
          <a:ext cx="45727" cy="2493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51C31-855A-4350-BAC8-D2FBD5EF6295}">
      <dsp:nvSpPr>
        <dsp:cNvPr id="0" name=""/>
        <dsp:cNvSpPr/>
      </dsp:nvSpPr>
      <dsp:spPr>
        <a:xfrm>
          <a:off x="0" y="889330"/>
          <a:ext cx="2911837" cy="16220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y-=</a:t>
          </a:r>
          <a:r>
            <a:rPr lang="en-US" sz="3000" kern="1200" dirty="0" err="1"/>
            <a:t>mx+c</a:t>
          </a:r>
          <a:r>
            <a:rPr lang="en-US" sz="3000" kern="1200" dirty="0"/>
            <a:t>	</a:t>
          </a:r>
        </a:p>
      </dsp:txBody>
      <dsp:txXfrm>
        <a:off x="79196" y="968526"/>
        <a:ext cx="2753445" cy="1463645"/>
      </dsp:txXfrm>
    </dsp:sp>
    <dsp:sp modelId="{4B679A9F-0EDF-49FA-9DE3-AA8D1DCD33BF}">
      <dsp:nvSpPr>
        <dsp:cNvPr id="0" name=""/>
        <dsp:cNvSpPr/>
      </dsp:nvSpPr>
      <dsp:spPr>
        <a:xfrm>
          <a:off x="3659741" y="1565760"/>
          <a:ext cx="6960361" cy="864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Find the value of m and c and fit a simple regression curve between x(Independent variable) and y(dependent variable)</a:t>
          </a:r>
        </a:p>
      </dsp:txBody>
      <dsp:txXfrm>
        <a:off x="3659741" y="1565760"/>
        <a:ext cx="6960361" cy="864034"/>
      </dsp:txXfrm>
    </dsp:sp>
    <dsp:sp modelId="{71182BE1-8E32-4537-87F7-FC83FED1BA64}">
      <dsp:nvSpPr>
        <dsp:cNvPr id="0" name=""/>
        <dsp:cNvSpPr/>
      </dsp:nvSpPr>
      <dsp:spPr>
        <a:xfrm>
          <a:off x="2882613" y="2898741"/>
          <a:ext cx="3013407" cy="15865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Y=m1x1+m2x2+c</a:t>
          </a:r>
        </a:p>
      </dsp:txBody>
      <dsp:txXfrm>
        <a:off x="2960076" y="2976204"/>
        <a:ext cx="2858481" cy="1431626"/>
      </dsp:txXfrm>
    </dsp:sp>
    <dsp:sp modelId="{BBE79436-4EE1-447B-8D39-9C43F2CB2B86}">
      <dsp:nvSpPr>
        <dsp:cNvPr id="0" name=""/>
        <dsp:cNvSpPr/>
      </dsp:nvSpPr>
      <dsp:spPr>
        <a:xfrm>
          <a:off x="6333823" y="2549662"/>
          <a:ext cx="4282760" cy="203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Find the value of m1, m2 and c and fit a multiple regression curve between x1, x2 (two Independent variable) and y (dependent variable)</a:t>
          </a:r>
        </a:p>
      </dsp:txBody>
      <dsp:txXfrm>
        <a:off x="6333823" y="2549662"/>
        <a:ext cx="4282760" cy="2034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8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2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5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0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3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ECF-2513-496C-B3C7-DDB1B2C6106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6ECF-2513-496C-B3C7-DDB1B2C6106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BBC9-40C0-4EFC-A0C8-DFF0A61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942" y="3737681"/>
            <a:ext cx="4936115" cy="2698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91CA07-AF5E-4B9A-90F3-70F2ECD2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77" y="1578134"/>
            <a:ext cx="10515600" cy="185160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CENTRE FOR CONTINUING EDUCATION</a:t>
            </a:r>
            <a:br>
              <a:rPr lang="en-IN" sz="3600" b="1" dirty="0"/>
            </a:br>
            <a:r>
              <a:rPr lang="en-IN" b="1" dirty="0"/>
              <a:t>“</a:t>
            </a:r>
            <a:r>
              <a:rPr lang="en-US" b="1" dirty="0"/>
              <a:t>Online course on Basics of Data Analytics</a:t>
            </a:r>
            <a:r>
              <a:rPr lang="en-IN" b="1" dirty="0"/>
              <a:t>”</a:t>
            </a:r>
            <a:br>
              <a:rPr lang="en-IN" sz="3200" b="1" dirty="0"/>
            </a:br>
            <a:r>
              <a:rPr lang="en-IN" sz="3200" b="1" dirty="0"/>
              <a:t>Team-</a:t>
            </a:r>
            <a:r>
              <a:rPr lang="en-US" sz="3200" b="1" dirty="0"/>
              <a:t>3(Statistics and Linear Regression - Simple &amp; Multiple)</a:t>
            </a:r>
            <a:endParaRPr lang="en-IN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10A273-DBD2-49C0-A855-DB6F4050B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19" y="365125"/>
            <a:ext cx="1734117" cy="121300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9D2D66-F895-4C05-A61B-0581DA23DED5}"/>
              </a:ext>
            </a:extLst>
          </p:cNvPr>
          <p:cNvSpPr/>
          <p:nvPr/>
        </p:nvSpPr>
        <p:spPr>
          <a:xfrm>
            <a:off x="9963704" y="4958853"/>
            <a:ext cx="1799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By- </a:t>
            </a:r>
          </a:p>
          <a:p>
            <a:r>
              <a:rPr lang="en-IN" dirty="0"/>
              <a:t>Saqib Akhter</a:t>
            </a:r>
          </a:p>
          <a:p>
            <a:r>
              <a:rPr lang="en-IN" dirty="0" err="1"/>
              <a:t>Gourav</a:t>
            </a:r>
            <a:r>
              <a:rPr lang="en-IN" dirty="0"/>
              <a:t> </a:t>
            </a:r>
            <a:r>
              <a:rPr lang="en-IN" dirty="0" err="1"/>
              <a:t>Pattanaik</a:t>
            </a:r>
            <a:endParaRPr lang="en-IN" dirty="0"/>
          </a:p>
          <a:p>
            <a:r>
              <a:rPr lang="en-IN" dirty="0"/>
              <a:t>Laxmi G Hegde</a:t>
            </a:r>
          </a:p>
          <a:p>
            <a:r>
              <a:rPr lang="en-IN" dirty="0"/>
              <a:t>M S Swaroop</a:t>
            </a:r>
          </a:p>
        </p:txBody>
      </p:sp>
    </p:spTree>
    <p:extLst>
      <p:ext uri="{BB962C8B-B14F-4D97-AF65-F5344CB8AC3E}">
        <p14:creationId xmlns:p14="http://schemas.microsoft.com/office/powerpoint/2010/main" val="287478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2057-829C-4E40-8BD0-966E80CD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We get the plot of the simple linear </a:t>
            </a:r>
          </a:p>
          <a:p>
            <a:pPr marL="0" indent="0">
              <a:buNone/>
            </a:pPr>
            <a:r>
              <a:rPr lang="en-IN" sz="2000" dirty="0"/>
              <a:t>regression model as follows.</a:t>
            </a:r>
          </a:p>
          <a:p>
            <a:r>
              <a:rPr lang="en-IN" sz="2000" dirty="0"/>
              <a:t>From these we study the behaviour of the </a:t>
            </a:r>
          </a:p>
          <a:p>
            <a:pPr marL="0" indent="0">
              <a:buNone/>
            </a:pPr>
            <a:r>
              <a:rPr lang="en-IN" sz="2000" dirty="0"/>
              <a:t>Predicted Vs the actual equation.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3B001-4EC9-4C27-BA05-CE4888911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2" t="10505" r="23560" b="8148"/>
          <a:stretch/>
        </p:blipFill>
        <p:spPr>
          <a:xfrm>
            <a:off x="5865091" y="1690688"/>
            <a:ext cx="5144655" cy="43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8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EB30-1118-400F-A887-A0790DB5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Next procedures &amp; 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5241-F23C-47ED-BCD1-A5CA3171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Finding out SSR,SSE and observations of F and P-statistic using the </a:t>
            </a:r>
            <a:r>
              <a:rPr lang="en-IN" dirty="0" err="1"/>
              <a:t>anova</a:t>
            </a:r>
            <a:r>
              <a:rPr lang="en-IN" dirty="0"/>
              <a:t> table.</a:t>
            </a:r>
          </a:p>
          <a:p>
            <a:r>
              <a:rPr lang="en-IN" dirty="0"/>
              <a:t>Forecasting the model and verifying it with the Test data </a:t>
            </a:r>
          </a:p>
          <a:p>
            <a:r>
              <a:rPr lang="en-IN" dirty="0"/>
              <a:t>Finding Out the confidence interval of the model.</a:t>
            </a:r>
          </a:p>
        </p:txBody>
      </p:sp>
    </p:spTree>
    <p:extLst>
      <p:ext uri="{BB962C8B-B14F-4D97-AF65-F5344CB8AC3E}">
        <p14:creationId xmlns:p14="http://schemas.microsoft.com/office/powerpoint/2010/main" val="339082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27" y="23047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919B-0EBD-4E21-BBCA-EEEF86FFA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0" y="4088534"/>
            <a:ext cx="2394527" cy="2515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By- </a:t>
            </a:r>
          </a:p>
          <a:p>
            <a:r>
              <a:rPr lang="en-IN" sz="2000" dirty="0"/>
              <a:t>Saqib Akhter</a:t>
            </a:r>
          </a:p>
          <a:p>
            <a:r>
              <a:rPr lang="en-IN" sz="2000" dirty="0" err="1"/>
              <a:t>Gourav</a:t>
            </a:r>
            <a:r>
              <a:rPr lang="en-IN" sz="2000" dirty="0"/>
              <a:t> </a:t>
            </a:r>
            <a:r>
              <a:rPr lang="en-IN" sz="2000" dirty="0" err="1"/>
              <a:t>Pattanaik</a:t>
            </a:r>
            <a:endParaRPr lang="en-IN" sz="2000" dirty="0"/>
          </a:p>
          <a:p>
            <a:r>
              <a:rPr lang="en-IN" sz="2000" dirty="0"/>
              <a:t>Laxmi G Hegde</a:t>
            </a:r>
          </a:p>
          <a:p>
            <a:r>
              <a:rPr lang="en-IN" sz="2000" dirty="0"/>
              <a:t>M S Swaroop</a:t>
            </a:r>
          </a:p>
        </p:txBody>
      </p:sp>
    </p:spTree>
    <p:extLst>
      <p:ext uri="{BB962C8B-B14F-4D97-AF65-F5344CB8AC3E}">
        <p14:creationId xmlns:p14="http://schemas.microsoft.com/office/powerpoint/2010/main" val="203256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Data gathering and preprocessing</a:t>
            </a:r>
          </a:p>
          <a:p>
            <a:r>
              <a:rPr lang="en-US" dirty="0"/>
              <a:t>Model Development for Simple linear regression</a:t>
            </a:r>
          </a:p>
          <a:p>
            <a:r>
              <a:rPr lang="en-US" dirty="0"/>
              <a:t>Model Development for Multiple linear regression</a:t>
            </a:r>
          </a:p>
          <a:p>
            <a:r>
              <a:rPr lang="en-US" dirty="0"/>
              <a:t>Data insights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4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63349600"/>
              </p:ext>
            </p:extLst>
          </p:nvPr>
        </p:nvGraphicFramePr>
        <p:xfrm>
          <a:off x="2189018" y="1458014"/>
          <a:ext cx="7970982" cy="468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6206" y="627017"/>
            <a:ext cx="3517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Introduction: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67656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44052521"/>
              </p:ext>
            </p:extLst>
          </p:nvPr>
        </p:nvGraphicFramePr>
        <p:xfrm>
          <a:off x="1902691" y="1173018"/>
          <a:ext cx="8257309" cy="496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261257"/>
            <a:ext cx="271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184962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68918705"/>
              </p:ext>
            </p:extLst>
          </p:nvPr>
        </p:nvGraphicFramePr>
        <p:xfrm>
          <a:off x="901337" y="339634"/>
          <a:ext cx="10620103" cy="5798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Left-Up 2">
            <a:extLst>
              <a:ext uri="{FF2B5EF4-FFF2-40B4-BE49-F238E27FC236}">
                <a16:creationId xmlns:a16="http://schemas.microsoft.com/office/drawing/2014/main" id="{C1A75591-8501-4FE0-B2F9-A0FA1A758A91}"/>
              </a:ext>
            </a:extLst>
          </p:cNvPr>
          <p:cNvSpPr/>
          <p:nvPr/>
        </p:nvSpPr>
        <p:spPr>
          <a:xfrm rot="5400000">
            <a:off x="1494799" y="3240476"/>
            <a:ext cx="1490037" cy="1487054"/>
          </a:xfrm>
          <a:prstGeom prst="left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06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gathering &amp; Pre-preprocessing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0575FE-89DF-4710-B5F8-0D3CAC31B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79" t="9487" r="8757" b="5390"/>
          <a:stretch/>
        </p:blipFill>
        <p:spPr>
          <a:xfrm>
            <a:off x="1117601" y="2410476"/>
            <a:ext cx="6705601" cy="3899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AFC3C-E448-485D-B6D0-437015E753E6}"/>
              </a:ext>
            </a:extLst>
          </p:cNvPr>
          <p:cNvSpPr txBox="1"/>
          <p:nvPr/>
        </p:nvSpPr>
        <p:spPr>
          <a:xfrm>
            <a:off x="1117601" y="1764145"/>
            <a:ext cx="776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in-take in a .csv file containing the dataset as follows, then load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call in functions based on number of variables (simple or multiple)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5ED7C-4958-49AF-A926-F96F2BC9C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48" t="22060" r="63243" b="59448"/>
          <a:stretch/>
        </p:blipFill>
        <p:spPr>
          <a:xfrm>
            <a:off x="8395854" y="1690688"/>
            <a:ext cx="339091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8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2"/>
            <a:ext cx="10515600" cy="1358538"/>
          </a:xfrm>
        </p:spPr>
        <p:txBody>
          <a:bodyPr>
            <a:noAutofit/>
          </a:bodyPr>
          <a:lstStyle/>
          <a:p>
            <a:r>
              <a:rPr lang="en-US" sz="4000" b="1" dirty="0"/>
              <a:t>Model Development for Simple linear regression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3" y="1149531"/>
            <a:ext cx="10609217" cy="5027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is the code snippet of building simple linear regression model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C6FF9-DD62-46CE-B808-9363F31E1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2" t="7953" r="47336" b="4531"/>
          <a:stretch/>
        </p:blipFill>
        <p:spPr>
          <a:xfrm>
            <a:off x="1265382" y="2050472"/>
            <a:ext cx="37869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7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Model Development for Multiple linear regression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3" y="1446934"/>
            <a:ext cx="10515600" cy="4351338"/>
          </a:xfrm>
        </p:spPr>
        <p:txBody>
          <a:bodyPr/>
          <a:lstStyle/>
          <a:p>
            <a:r>
              <a:rPr lang="en-US" sz="2400" dirty="0"/>
              <a:t>Following is the code snippet of building Multiple linear regression model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8341F-6498-406A-A3B0-99AD2750E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7" t="8486" r="25358" b="4699"/>
          <a:stretch/>
        </p:blipFill>
        <p:spPr>
          <a:xfrm>
            <a:off x="1681018" y="1991422"/>
            <a:ext cx="6761018" cy="46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2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F537-8208-4B86-B8FA-A81F728C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of the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B12F-C51E-4DD6-8C28-E3EA8CD6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Basically the output screenshot</a:t>
            </a:r>
          </a:p>
        </p:txBody>
      </p:sp>
    </p:spTree>
    <p:extLst>
      <p:ext uri="{BB962C8B-B14F-4D97-AF65-F5344CB8AC3E}">
        <p14:creationId xmlns:p14="http://schemas.microsoft.com/office/powerpoint/2010/main" val="10726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379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CENTRE FOR CONTINUING EDUCATION “Online course on Basics of Data Analytics” Team-3(Statistics and Linear Regression - Simple &amp; Multiple)</vt:lpstr>
      <vt:lpstr>Table of Contents</vt:lpstr>
      <vt:lpstr>PowerPoint Presentation</vt:lpstr>
      <vt:lpstr>PowerPoint Presentation</vt:lpstr>
      <vt:lpstr>PowerPoint Presentation</vt:lpstr>
      <vt:lpstr>Data gathering &amp; Pre-preprocessing</vt:lpstr>
      <vt:lpstr>Model Development for Simple linear regression </vt:lpstr>
      <vt:lpstr>Model Development for Multiple linear regression </vt:lpstr>
      <vt:lpstr>Results of the code </vt:lpstr>
      <vt:lpstr>Data Insights</vt:lpstr>
      <vt:lpstr>Next procedures &amp; Conclusions:</vt:lpstr>
      <vt:lpstr>THANK YOU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Laxmi Hegde</dc:creator>
  <cp:lastModifiedBy>Akhter, Saqib (GE Healthcare)</cp:lastModifiedBy>
  <cp:revision>42</cp:revision>
  <dcterms:created xsi:type="dcterms:W3CDTF">2019-11-10T12:21:50Z</dcterms:created>
  <dcterms:modified xsi:type="dcterms:W3CDTF">2019-11-26T13:47:13Z</dcterms:modified>
</cp:coreProperties>
</file>