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78" r:id="rId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34" charset="0"/>
        <a:ea typeface="Arial Unicode MS" pitchFamily="34" charset="-128"/>
        <a:cs typeface="Arial Unicode MS" pitchFamily="34" charset="-128"/>
      </a:defRPr>
    </a:lvl1pPr>
    <a:lvl2pPr marL="457200" algn="l" rtl="0" fontAlgn="base">
      <a:spcBef>
        <a:spcPct val="0"/>
      </a:spcBef>
      <a:spcAft>
        <a:spcPct val="0"/>
      </a:spcAft>
      <a:defRPr sz="2400" kern="1200">
        <a:solidFill>
          <a:schemeClr val="tx1"/>
        </a:solidFill>
        <a:latin typeface="Arial" pitchFamily="34" charset="0"/>
        <a:ea typeface="Arial Unicode MS" pitchFamily="34" charset="-128"/>
        <a:cs typeface="Arial Unicode MS" pitchFamily="34" charset="-128"/>
      </a:defRPr>
    </a:lvl2pPr>
    <a:lvl3pPr marL="914400" algn="l" rtl="0" fontAlgn="base">
      <a:spcBef>
        <a:spcPct val="0"/>
      </a:spcBef>
      <a:spcAft>
        <a:spcPct val="0"/>
      </a:spcAft>
      <a:defRPr sz="2400" kern="1200">
        <a:solidFill>
          <a:schemeClr val="tx1"/>
        </a:solidFill>
        <a:latin typeface="Arial" pitchFamily="34" charset="0"/>
        <a:ea typeface="Arial Unicode MS" pitchFamily="34" charset="-128"/>
        <a:cs typeface="Arial Unicode MS" pitchFamily="34" charset="-128"/>
      </a:defRPr>
    </a:lvl3pPr>
    <a:lvl4pPr marL="1371600" algn="l" rtl="0" fontAlgn="base">
      <a:spcBef>
        <a:spcPct val="0"/>
      </a:spcBef>
      <a:spcAft>
        <a:spcPct val="0"/>
      </a:spcAft>
      <a:defRPr sz="2400" kern="1200">
        <a:solidFill>
          <a:schemeClr val="tx1"/>
        </a:solidFill>
        <a:latin typeface="Arial" pitchFamily="34" charset="0"/>
        <a:ea typeface="Arial Unicode MS" pitchFamily="34" charset="-128"/>
        <a:cs typeface="Arial Unicode MS" pitchFamily="34" charset="-128"/>
      </a:defRPr>
    </a:lvl4pPr>
    <a:lvl5pPr marL="1828800" algn="l" rtl="0" fontAlgn="base">
      <a:spcBef>
        <a:spcPct val="0"/>
      </a:spcBef>
      <a:spcAft>
        <a:spcPct val="0"/>
      </a:spcAft>
      <a:defRPr sz="2400" kern="1200">
        <a:solidFill>
          <a:schemeClr val="tx1"/>
        </a:solidFill>
        <a:latin typeface="Arial" pitchFamily="34"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pitchFamily="34"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pitchFamily="34"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pitchFamily="34"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pitchFamily="34" charset="0"/>
        <a:ea typeface="Arial Unicode MS" pitchFamily="34" charset="-128"/>
        <a:cs typeface="Arial Unicode MS" pitchFamily="34" charset="-128"/>
      </a:defRPr>
    </a:lvl9pPr>
  </p:defaultTextStyle>
  <p:extLst>
    <p:ext uri="{EFAFB233-063F-42B5-8137-9DF3F51BA10A}">
      <p15:sldGuideLst xmlns="" xmlns:p15="http://schemas.microsoft.com/office/powerpoint/2012/main">
        <p15:guide id="1" orient="horz" pos="1245">
          <p15:clr>
            <a:srgbClr val="A4A3A4"/>
          </p15:clr>
        </p15:guide>
        <p15:guide id="2" pos="2098">
          <p15:clr>
            <a:srgbClr val="A4A3A4"/>
          </p15:clr>
        </p15:guide>
        <p15:guide id="3" pos="222">
          <p15:clr>
            <a:srgbClr val="A4A3A4"/>
          </p15:clr>
        </p15:guide>
        <p15:guide id="4" pos="227">
          <p15:clr>
            <a:srgbClr val="A4A3A4"/>
          </p15:clr>
        </p15:guide>
        <p15:guide id="5" pos="2057">
          <p15:clr>
            <a:srgbClr val="A4A3A4"/>
          </p15:clr>
        </p15:guide>
        <p15:guide id="6" pos="4378">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ilary Hatch Copeland" initials="hhc" lastIdx="6" clrIdx="0"/>
  <p:cmAuthor id="1" name="ADMINIBM"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64AC"/>
    <a:srgbClr val="91007B"/>
    <a:srgbClr val="731212"/>
    <a:srgbClr val="E20079"/>
    <a:srgbClr val="1260B0"/>
    <a:srgbClr val="99FF66"/>
    <a:srgbClr val="FF993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543" autoAdjust="0"/>
    <p:restoredTop sz="88482" autoAdjust="0"/>
  </p:normalViewPr>
  <p:slideViewPr>
    <p:cSldViewPr snapToGrid="0">
      <p:cViewPr>
        <p:scale>
          <a:sx n="100" d="100"/>
          <a:sy n="100" d="100"/>
        </p:scale>
        <p:origin x="-1440" y="-176"/>
      </p:cViewPr>
      <p:guideLst>
        <p:guide orient="horz" pos="1245"/>
        <p:guide pos="2098"/>
        <p:guide pos="222"/>
        <p:guide pos="227"/>
        <p:guide pos="2057"/>
        <p:guide pos="43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50" d="100"/>
          <a:sy n="150" d="100"/>
        </p:scale>
        <p:origin x="-468" y="30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de-DE"/>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77078CD9-E568-4ED7-90D3-D48CE7C391F4}" type="datetime1">
              <a:rPr lang="en-US"/>
              <a:pPr>
                <a:defRPr/>
              </a:pPr>
              <a:t>1/20/16</a:t>
            </a:fld>
            <a:endParaRPr lang="en-US" dirty="0"/>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de-DE"/>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A1230F59-23C0-4A8E-812C-272497017A38}" type="slidenum">
              <a:rPr lang="en-US"/>
              <a:pPr>
                <a:defRPr/>
              </a:pPr>
              <a:t>‹#›</a:t>
            </a:fld>
            <a:endParaRPr lang="en-US" dirty="0"/>
          </a:p>
        </p:txBody>
      </p:sp>
    </p:spTree>
    <p:extLst>
      <p:ext uri="{BB962C8B-B14F-4D97-AF65-F5344CB8AC3E}">
        <p14:creationId xmlns:p14="http://schemas.microsoft.com/office/powerpoint/2010/main" val="3460122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de-DE"/>
          </a:p>
        </p:txBody>
      </p:sp>
      <p:sp>
        <p:nvSpPr>
          <p:cNvPr id="163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de-DE"/>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de-DE"/>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E9C9B21-F53C-4902-A022-4214811A6E65}" type="slidenum">
              <a:rPr lang="en-US"/>
              <a:pPr>
                <a:defRPr/>
              </a:pPr>
              <a:t>‹#›</a:t>
            </a:fld>
            <a:endParaRPr lang="en-US" dirty="0"/>
          </a:p>
        </p:txBody>
      </p:sp>
    </p:spTree>
    <p:extLst>
      <p:ext uri="{BB962C8B-B14F-4D97-AF65-F5344CB8AC3E}">
        <p14:creationId xmlns:p14="http://schemas.microsoft.com/office/powerpoint/2010/main" val="6371427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Arial Unicode MS" pitchFamily="34" charset="-128"/>
        <a:cs typeface="Arial Unicode MS" pitchFamily="34" charset="-128"/>
      </a:defRPr>
    </a:lvl1pPr>
    <a:lvl2pPr marL="457200" algn="l" rtl="0" eaLnBrk="0" fontAlgn="base" hangingPunct="0">
      <a:spcBef>
        <a:spcPct val="30000"/>
      </a:spcBef>
      <a:spcAft>
        <a:spcPct val="0"/>
      </a:spcAft>
      <a:defRPr sz="1200" kern="1200">
        <a:solidFill>
          <a:schemeClr val="tx1"/>
        </a:solidFill>
        <a:latin typeface="Arial" pitchFamily="34" charset="0"/>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pitchFamily="34" charset="0"/>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pitchFamily="34" charset="0"/>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pitchFamily="34" charset="0"/>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ln/>
        </p:spPr>
      </p:sp>
      <p:sp>
        <p:nvSpPr>
          <p:cNvPr id="40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Arial Unicode MS" pitchFamily="34" charset="-128"/>
                <a:cs typeface="Arial Unicode MS" pitchFamily="34" charset="-128"/>
              </a:defRPr>
            </a:lvl1pPr>
            <a:lvl2pPr marL="742950" indent="-285750" eaLnBrk="0" hangingPunct="0">
              <a:defRPr sz="2400">
                <a:solidFill>
                  <a:schemeClr val="tx1"/>
                </a:solidFill>
                <a:latin typeface="Arial" pitchFamily="34" charset="0"/>
                <a:ea typeface="Arial Unicode MS" pitchFamily="34" charset="-128"/>
                <a:cs typeface="Arial Unicode MS" pitchFamily="34" charset="-128"/>
              </a:defRPr>
            </a:lvl2pPr>
            <a:lvl3pPr marL="1143000" indent="-228600" eaLnBrk="0" hangingPunct="0">
              <a:defRPr sz="2400">
                <a:solidFill>
                  <a:schemeClr val="tx1"/>
                </a:solidFill>
                <a:latin typeface="Arial" pitchFamily="34" charset="0"/>
                <a:ea typeface="Arial Unicode MS" pitchFamily="34" charset="-128"/>
                <a:cs typeface="Arial Unicode MS" pitchFamily="34" charset="-128"/>
              </a:defRPr>
            </a:lvl3pPr>
            <a:lvl4pPr marL="1600200" indent="-228600" eaLnBrk="0" hangingPunct="0">
              <a:defRPr sz="2400">
                <a:solidFill>
                  <a:schemeClr val="tx1"/>
                </a:solidFill>
                <a:latin typeface="Arial" pitchFamily="34" charset="0"/>
                <a:ea typeface="Arial Unicode MS" pitchFamily="34" charset="-128"/>
                <a:cs typeface="Arial Unicode MS" pitchFamily="34" charset="-128"/>
              </a:defRPr>
            </a:lvl4pPr>
            <a:lvl5pPr marL="2057400" indent="-228600" eaLnBrk="0" hangingPunct="0">
              <a:defRPr sz="24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Arial Unicode MS" pitchFamily="34" charset="-128"/>
                <a:cs typeface="Arial Unicode MS" pitchFamily="34" charset="-128"/>
              </a:defRPr>
            </a:lvl9pPr>
          </a:lstStyle>
          <a:p>
            <a:fld id="{3F04FC89-D209-4903-84F6-4DE9199B672D}" type="slidenum">
              <a:rPr lang="en-US" altLang="en-US" sz="1200" smtClean="0"/>
              <a:pPr/>
              <a:t>1</a:t>
            </a:fld>
            <a:endParaRPr lang="en-US" altLang="en-US" sz="1200" dirty="0" smtClean="0"/>
          </a:p>
        </p:txBody>
      </p:sp>
      <p:sp>
        <p:nvSpPr>
          <p:cNvPr id="4100" name="Rectangle 7"/>
          <p:cNvSpPr>
            <a:spLocks noGrp="1" noChangeArrowheads="1"/>
          </p:cNvSpPr>
          <p:nvPr>
            <p:ph type="body" idx="1"/>
          </p:nvPr>
        </p:nvSpPr>
        <p:spPr>
          <a:xfrm>
            <a:off x="914400" y="4343400"/>
            <a:ext cx="509905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800" baseline="0" dirty="0" smtClean="0"/>
              <a:t>Link to Reference Profile:</a:t>
            </a:r>
            <a:r>
              <a:rPr lang="en-US" altLang="en-US" sz="800" b="1" baseline="0" dirty="0" smtClean="0"/>
              <a:t> </a:t>
            </a:r>
            <a:r>
              <a:rPr lang="en-US" altLang="en-US" sz="800" baseline="0" dirty="0" smtClean="0"/>
              <a:t>http://w3-01.ibm.com/sales/ssi/cgi-bin/ssialias?infotype=CR&amp;subtype=NA&amp;htmlfid=</a:t>
            </a:r>
            <a:r>
              <a:rPr lang="en-US" sz="1000" b="0" i="0" u="none" strike="noStrike" kern="1200" baseline="0" dirty="0" smtClean="0">
                <a:solidFill>
                  <a:schemeClr val="tx1"/>
                </a:solidFill>
                <a:latin typeface="Arial" pitchFamily="34" charset="0"/>
                <a:ea typeface="Arial Unicode MS" pitchFamily="34" charset="-128"/>
                <a:cs typeface="Arial Unicode MS" pitchFamily="34" charset="-128"/>
              </a:rPr>
              <a:t>0CRDD-A3456L</a:t>
            </a:r>
            <a:r>
              <a:rPr lang="en-US" altLang="en-US" sz="800" baseline="0" dirty="0" smtClean="0"/>
              <a:t>&amp;appname=crmd</a:t>
            </a:r>
            <a:br>
              <a:rPr lang="en-US" altLang="en-US" sz="800" baseline="0" dirty="0" smtClean="0"/>
            </a:br>
            <a:r>
              <a:rPr lang="en-US" altLang="en-US" sz="800" baseline="0" dirty="0" smtClean="0"/>
              <a:t/>
            </a:r>
            <a:br>
              <a:rPr lang="en-US" altLang="en-US" sz="800" baseline="0" dirty="0" smtClean="0"/>
            </a:br>
            <a:r>
              <a:rPr lang="en-US" sz="1000" b="1" kern="1200" dirty="0" smtClean="0">
                <a:solidFill>
                  <a:schemeClr val="tx1"/>
                </a:solidFill>
                <a:effectLst/>
                <a:latin typeface="Arial" pitchFamily="34" charset="0"/>
                <a:ea typeface="Arial Unicode MS" pitchFamily="34" charset="-128"/>
                <a:cs typeface="Arial Unicode MS" pitchFamily="34" charset="-128"/>
              </a:rPr>
              <a:t>About the client</a:t>
            </a:r>
            <a:endParaRPr lang="en-US" sz="1000" kern="1200" dirty="0" smtClean="0">
              <a:solidFill>
                <a:schemeClr val="tx1"/>
              </a:solidFill>
              <a:effectLst/>
              <a:latin typeface="Arial" pitchFamily="34" charset="0"/>
              <a:ea typeface="Arial Unicode MS" pitchFamily="34" charset="-128"/>
              <a:cs typeface="Arial Unicode MS" pitchFamily="34" charset="-128"/>
            </a:endParaRPr>
          </a:p>
          <a:p>
            <a:r>
              <a:rPr lang="en-US" sz="1000" kern="1200" dirty="0" smtClean="0">
                <a:solidFill>
                  <a:schemeClr val="tx1"/>
                </a:solidFill>
                <a:effectLst/>
                <a:latin typeface="Arial" pitchFamily="34" charset="0"/>
                <a:ea typeface="Arial Unicode MS" pitchFamily="34" charset="-128"/>
                <a:cs typeface="Arial Unicode MS" pitchFamily="34" charset="-128"/>
              </a:rPr>
              <a:t>This privately held supermarket chain in the US is known for its inviting customer experience, friendly employees and wide selection of private-label foods.</a:t>
            </a:r>
          </a:p>
          <a:p>
            <a:endParaRPr lang="en-US" sz="1000" kern="1200" dirty="0" smtClean="0">
              <a:solidFill>
                <a:schemeClr val="tx1"/>
              </a:solidFill>
              <a:effectLst/>
              <a:latin typeface="Arial" pitchFamily="34" charset="0"/>
              <a:ea typeface="Arial Unicode MS" pitchFamily="34" charset="-128"/>
              <a:cs typeface="Arial Unicode MS" pitchFamily="34" charset="-128"/>
            </a:endParaRPr>
          </a:p>
          <a:p>
            <a:r>
              <a:rPr lang="en-US" sz="1000" b="1" kern="1200" dirty="0" smtClean="0">
                <a:solidFill>
                  <a:schemeClr val="tx1"/>
                </a:solidFill>
                <a:effectLst/>
                <a:latin typeface="Arial" pitchFamily="34" charset="0"/>
                <a:ea typeface="Arial Unicode MS" pitchFamily="34" charset="-128"/>
                <a:cs typeface="Arial Unicode MS" pitchFamily="34" charset="-128"/>
              </a:rPr>
              <a:t>Business challenge</a:t>
            </a:r>
            <a:endParaRPr lang="en-US" sz="1000" kern="1200" dirty="0" smtClean="0">
              <a:solidFill>
                <a:schemeClr val="tx1"/>
              </a:solidFill>
              <a:effectLst/>
              <a:latin typeface="Arial" pitchFamily="34" charset="0"/>
              <a:ea typeface="Arial Unicode MS" pitchFamily="34" charset="-128"/>
              <a:cs typeface="Arial Unicode MS" pitchFamily="34" charset="-128"/>
            </a:endParaRPr>
          </a:p>
          <a:p>
            <a:r>
              <a:rPr lang="en-US" sz="1000" kern="1200" dirty="0" smtClean="0">
                <a:solidFill>
                  <a:schemeClr val="tx1"/>
                </a:solidFill>
                <a:effectLst/>
                <a:latin typeface="Arial" pitchFamily="34" charset="0"/>
                <a:ea typeface="Arial Unicode MS" pitchFamily="34" charset="-128"/>
                <a:cs typeface="Arial Unicode MS" pitchFamily="34" charset="-128"/>
              </a:rPr>
              <a:t>Decision making at the company has always hinged on the expertise of its executives. However, faced with emerging competitive pressures such as specialty shops and online shopping, the company needed deeper, more reliable insights into how customers shop, what they want, and how best to market and sell products. The retailer</a:t>
            </a:r>
            <a:r>
              <a:rPr lang="en-US" sz="1000" kern="1200" baseline="0" dirty="0" smtClean="0">
                <a:solidFill>
                  <a:schemeClr val="tx1"/>
                </a:solidFill>
                <a:effectLst/>
                <a:latin typeface="Arial" pitchFamily="34" charset="0"/>
                <a:ea typeface="Arial Unicode MS" pitchFamily="34" charset="-128"/>
                <a:cs typeface="Arial Unicode MS" pitchFamily="34" charset="-128"/>
              </a:rPr>
              <a:t> </a:t>
            </a:r>
            <a:r>
              <a:rPr lang="en-US" sz="1000" kern="1200" dirty="0" smtClean="0">
                <a:solidFill>
                  <a:schemeClr val="tx1"/>
                </a:solidFill>
                <a:effectLst/>
                <a:latin typeface="Arial" pitchFamily="34" charset="0"/>
                <a:ea typeface="Arial Unicode MS" pitchFamily="34" charset="-128"/>
                <a:cs typeface="Arial Unicode MS" pitchFamily="34" charset="-128"/>
              </a:rPr>
              <a:t>was blanketing its regional markets with direct mailers to advertise new products, showcase low prices and deliver coupons, regardless of their relevance to the recipient—a costly and ineffective approach. By understanding customer behavior and running more targeted campaigns, the organization hoped to increase conversion rates and reduce costs. </a:t>
            </a:r>
          </a:p>
          <a:p>
            <a:endParaRPr lang="en-US" sz="1000" kern="1200" dirty="0" smtClean="0">
              <a:solidFill>
                <a:schemeClr val="tx1"/>
              </a:solidFill>
              <a:effectLst/>
              <a:latin typeface="Arial" pitchFamily="34" charset="0"/>
              <a:ea typeface="Arial Unicode MS" pitchFamily="34" charset="-128"/>
              <a:cs typeface="Arial Unicode MS" pitchFamily="34" charset="-128"/>
            </a:endParaRPr>
          </a:p>
          <a:p>
            <a:r>
              <a:rPr lang="en-US" sz="1000" b="1" kern="1200" dirty="0" smtClean="0">
                <a:solidFill>
                  <a:schemeClr val="tx1"/>
                </a:solidFill>
                <a:effectLst/>
                <a:latin typeface="Arial" pitchFamily="34" charset="0"/>
                <a:ea typeface="Arial Unicode MS" pitchFamily="34" charset="-128"/>
                <a:cs typeface="Arial Unicode MS" pitchFamily="34" charset="-128"/>
              </a:rPr>
              <a:t>Solution</a:t>
            </a:r>
            <a:endParaRPr lang="en-US" sz="1000" kern="1200" dirty="0" smtClean="0">
              <a:solidFill>
                <a:schemeClr val="tx1"/>
              </a:solidFill>
              <a:effectLst/>
              <a:latin typeface="Arial" pitchFamily="34" charset="0"/>
              <a:ea typeface="Arial Unicode MS" pitchFamily="34" charset="-128"/>
              <a:cs typeface="Arial Unicode MS" pitchFamily="34" charset="-128"/>
            </a:endParaRPr>
          </a:p>
          <a:p>
            <a:r>
              <a:rPr lang="en-US" sz="1000" kern="1200" dirty="0" smtClean="0">
                <a:solidFill>
                  <a:schemeClr val="tx1"/>
                </a:solidFill>
                <a:effectLst/>
                <a:latin typeface="Arial" pitchFamily="34" charset="0"/>
                <a:ea typeface="Arial Unicode MS" pitchFamily="34" charset="-128"/>
                <a:cs typeface="Arial Unicode MS" pitchFamily="34" charset="-128"/>
              </a:rPr>
              <a:t>The supermarket chain is using sophisticated analytics to bolster decision making across the company, starting with marketing and merchandising. With predictive analysis and granular segmentation, the supermarket chain can run targeted campaigns based on what customers buy, when and where they buy it, how promotions affect their choices, which products they might like and which products they are not likely to buy. These insights also help the retailer influence customer behavior, promoting healthy choices by sending targeted messages that resonate with each segment. Based on its success in marketing and merchandising, the company is expanding the use of the analytics solution throughout the enterprise, including the supply chain, distribution centers, product recalls, security and risk management, and other areas across the business.</a:t>
            </a:r>
          </a:p>
          <a:p>
            <a:endParaRPr lang="en-US" sz="1000" kern="1200" dirty="0" smtClean="0">
              <a:solidFill>
                <a:schemeClr val="tx1"/>
              </a:solidFill>
              <a:effectLst/>
              <a:latin typeface="Arial" pitchFamily="34" charset="0"/>
              <a:ea typeface="Arial Unicode MS" pitchFamily="34" charset="-128"/>
              <a:cs typeface="Arial Unicode MS" pitchFamily="34" charset="-128"/>
            </a:endParaRPr>
          </a:p>
          <a:p>
            <a:r>
              <a:rPr lang="en-US" sz="1000" b="1" kern="1200" dirty="0" smtClean="0">
                <a:solidFill>
                  <a:schemeClr val="tx1"/>
                </a:solidFill>
                <a:effectLst/>
                <a:latin typeface="Arial" pitchFamily="34" charset="0"/>
                <a:ea typeface="Arial Unicode MS" pitchFamily="34" charset="-128"/>
                <a:cs typeface="Arial Unicode MS" pitchFamily="34" charset="-128"/>
              </a:rPr>
              <a:t>Quantifiable benefits</a:t>
            </a:r>
            <a:endParaRPr lang="en-US" sz="1000" kern="1200" dirty="0" smtClean="0">
              <a:solidFill>
                <a:schemeClr val="tx1"/>
              </a:solidFill>
              <a:effectLst/>
              <a:latin typeface="Arial" pitchFamily="34" charset="0"/>
              <a:ea typeface="Arial Unicode MS" pitchFamily="34" charset="-128"/>
              <a:cs typeface="Arial Unicode MS" pitchFamily="34" charset="-128"/>
            </a:endParaRPr>
          </a:p>
          <a:p>
            <a:r>
              <a:rPr lang="en-US" sz="1000" kern="1200" dirty="0" smtClean="0">
                <a:solidFill>
                  <a:schemeClr val="tx1"/>
                </a:solidFill>
                <a:effectLst/>
                <a:latin typeface="Arial" pitchFamily="34" charset="0"/>
                <a:ea typeface="Arial Unicode MS" pitchFamily="34" charset="-128"/>
                <a:cs typeface="Arial Unicode MS" pitchFamily="34" charset="-128"/>
              </a:rPr>
              <a:t>By using a more targeted approach instead of mass marketing, the retailer reduced the cost of direct mailers by 25 percent and increased conversion rates by 35 percent. The supermarket chain also cut reporting time from weeks to minutes—an improvement of 99 percent. The accelerated cycle time enables the business to react more quickly when faced with a competitive threat or opportunity, for example by running a campaign that touts a competitively low everyday price on a popular item.</a:t>
            </a:r>
          </a:p>
          <a:p>
            <a:endParaRPr lang="en-US" sz="1000" kern="1200" dirty="0" smtClean="0">
              <a:solidFill>
                <a:schemeClr val="tx1"/>
              </a:solidFill>
              <a:effectLst/>
              <a:latin typeface="Arial" pitchFamily="34" charset="0"/>
              <a:ea typeface="Arial Unicode MS" pitchFamily="34" charset="-128"/>
              <a:cs typeface="Arial Unicode MS" pitchFamily="34" charset="-128"/>
            </a:endParaRPr>
          </a:p>
          <a:p>
            <a:r>
              <a:rPr lang="en-US" sz="1000" b="1" kern="1200" dirty="0" smtClean="0">
                <a:solidFill>
                  <a:schemeClr val="tx1"/>
                </a:solidFill>
                <a:effectLst/>
                <a:latin typeface="Arial" pitchFamily="34" charset="0"/>
                <a:ea typeface="Arial Unicode MS" pitchFamily="34" charset="-128"/>
                <a:cs typeface="Arial Unicode MS" pitchFamily="34" charset="-128"/>
              </a:rPr>
              <a:t>What makes the solution transformative</a:t>
            </a:r>
            <a:endParaRPr lang="en-US" sz="1000" kern="1200" dirty="0" smtClean="0">
              <a:solidFill>
                <a:schemeClr val="tx1"/>
              </a:solidFill>
              <a:effectLst/>
              <a:latin typeface="Arial" pitchFamily="34" charset="0"/>
              <a:ea typeface="Arial Unicode MS" pitchFamily="34" charset="-128"/>
              <a:cs typeface="Arial Unicode MS" pitchFamily="34" charset="-128"/>
            </a:endParaRPr>
          </a:p>
          <a:p>
            <a:pPr lvl="0"/>
            <a:r>
              <a:rPr lang="en-US" sz="1000" b="1" kern="1200" dirty="0" smtClean="0">
                <a:solidFill>
                  <a:schemeClr val="tx1"/>
                </a:solidFill>
                <a:effectLst/>
                <a:latin typeface="Arial" pitchFamily="34" charset="0"/>
                <a:ea typeface="Arial Unicode MS" pitchFamily="34" charset="-128"/>
                <a:cs typeface="Arial Unicode MS" pitchFamily="34" charset="-128"/>
              </a:rPr>
              <a:t>Game-changing outcome - </a:t>
            </a:r>
            <a:r>
              <a:rPr lang="en-US" sz="1000" kern="1200" dirty="0" smtClean="0">
                <a:solidFill>
                  <a:schemeClr val="tx1"/>
                </a:solidFill>
                <a:effectLst/>
                <a:latin typeface="Arial" pitchFamily="34" charset="0"/>
                <a:ea typeface="Arial Unicode MS" pitchFamily="34" charset="-128"/>
                <a:cs typeface="Arial Unicode MS" pitchFamily="34" charset="-128"/>
              </a:rPr>
              <a:t>The supermarket chain is gradually transforming every area of its business, using data as a lens and a compass to create an enticing customer experience—one that wins out over the convenience of online shopping or flashy deals from competitors. Knowing how to attract and keep customers—instead of guessing—solidifies the company’s competitive edge.</a:t>
            </a:r>
          </a:p>
          <a:p>
            <a:pPr lvl="0"/>
            <a:r>
              <a:rPr lang="en-US" sz="1000" b="1" kern="1200" dirty="0" smtClean="0">
                <a:solidFill>
                  <a:schemeClr val="tx1"/>
                </a:solidFill>
                <a:effectLst/>
                <a:latin typeface="Arial" pitchFamily="34" charset="0"/>
                <a:ea typeface="Arial Unicode MS" pitchFamily="34" charset="-128"/>
                <a:cs typeface="Arial Unicode MS" pitchFamily="34" charset="-128"/>
              </a:rPr>
              <a:t>Before-after impact - </a:t>
            </a:r>
            <a:r>
              <a:rPr lang="en-US" sz="1000" kern="1200" dirty="0" smtClean="0">
                <a:solidFill>
                  <a:schemeClr val="tx1"/>
                </a:solidFill>
                <a:effectLst/>
                <a:latin typeface="Arial" pitchFamily="34" charset="0"/>
                <a:ea typeface="Arial Unicode MS" pitchFamily="34" charset="-128"/>
                <a:cs typeface="Arial Unicode MS" pitchFamily="34" charset="-128"/>
              </a:rPr>
              <a:t>The company lacked a way to analyze and act on its data, instead relying on experience and intuition to guide important decisions about marketing and merchandising. Now the retailer has full visibility into customer behavior and product attributes, allowing it to predict how individuals might respond to particular promotions and helping it run campaigns accordingly.</a:t>
            </a:r>
          </a:p>
          <a:p>
            <a:pPr lvl="0"/>
            <a:r>
              <a:rPr lang="en-US" sz="1000" b="1" kern="1200" dirty="0" smtClean="0">
                <a:solidFill>
                  <a:schemeClr val="tx1"/>
                </a:solidFill>
                <a:effectLst/>
                <a:latin typeface="Arial" pitchFamily="34" charset="0"/>
                <a:ea typeface="Arial Unicode MS" pitchFamily="34" charset="-128"/>
                <a:cs typeface="Arial Unicode MS" pitchFamily="34" charset="-128"/>
              </a:rPr>
              <a:t>Systems of record, insight or engagement - </a:t>
            </a:r>
            <a:r>
              <a:rPr lang="en-US" sz="1000" kern="1200" dirty="0" smtClean="0">
                <a:solidFill>
                  <a:schemeClr val="tx1"/>
                </a:solidFill>
                <a:effectLst/>
                <a:latin typeface="Arial" pitchFamily="34" charset="0"/>
                <a:ea typeface="Arial Unicode MS" pitchFamily="34" charset="-128"/>
                <a:cs typeface="Arial Unicode MS" pitchFamily="34" charset="-128"/>
              </a:rPr>
              <a:t>The solution provides a system of record by centralizing data and standardizing reports. It creates a system of insight by allowing the company to understand and predict customer behavior and analyze the impact of decisions on the supply chain and other areas of the business. The solution also provides a system of engagement by helping the organization target customers more effectively with messages that resonate.</a:t>
            </a:r>
            <a:endParaRPr lang="en-US" altLang="en-US" sz="800" baseline="0" dirty="0" smtClean="0"/>
          </a:p>
        </p:txBody>
      </p:sp>
    </p:spTree>
    <p:extLst>
      <p:ext uri="{BB962C8B-B14F-4D97-AF65-F5344CB8AC3E}">
        <p14:creationId xmlns:p14="http://schemas.microsoft.com/office/powerpoint/2010/main" val="99460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60762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Text Placeholder 14"/>
          <p:cNvSpPr>
            <a:spLocks noGrp="1"/>
          </p:cNvSpPr>
          <p:nvPr>
            <p:ph type="body" sz="quarter" idx="11"/>
          </p:nvPr>
        </p:nvSpPr>
        <p:spPr>
          <a:xfrm>
            <a:off x="272602" y="1306146"/>
            <a:ext cx="8429625" cy="665162"/>
          </a:xfrm>
        </p:spPr>
        <p:txBody>
          <a:bodyPr/>
          <a:lstStyle>
            <a:lvl1pPr marL="0" indent="0" algn="l" rtl="0" fontAlgn="base">
              <a:spcBef>
                <a:spcPct val="0"/>
              </a:spcBef>
              <a:spcAft>
                <a:spcPct val="0"/>
              </a:spcAft>
              <a:buNone/>
              <a:defRPr lang="en-US" sz="1100" b="1" kern="1200" dirty="0" smtClean="0">
                <a:solidFill>
                  <a:schemeClr val="bg2"/>
                </a:solidFill>
                <a:latin typeface="Helvetica" pitchFamily="-110" charset="0"/>
                <a:ea typeface="Arial Unicode MS" pitchFamily="-110" charset="0"/>
                <a:cs typeface="Arial Unicode MS" pitchFamily="-110" charset="0"/>
              </a:defRPr>
            </a:lvl1pPr>
            <a:lvl2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2pPr>
            <a:lvl3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3pPr>
            <a:lvl4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4pPr>
            <a:lvl5pPr algn="l" rtl="0" fontAlgn="base">
              <a:spcBef>
                <a:spcPct val="0"/>
              </a:spcBef>
              <a:spcAft>
                <a:spcPct val="0"/>
              </a:spcAft>
              <a:buNone/>
              <a:defRPr lang="en-US" sz="1100" kern="1200" dirty="0">
                <a:solidFill>
                  <a:schemeClr val="bg2"/>
                </a:solidFill>
                <a:latin typeface="Helvetica" pitchFamily="-110" charset="0"/>
                <a:ea typeface="Arial Unicode MS" pitchFamily="-110" charset="0"/>
                <a:cs typeface="Arial Unicode MS" pitchFamily="-110" charset="0"/>
              </a:defRPr>
            </a:lvl5pPr>
          </a:lstStyle>
          <a:p>
            <a:pPr lvl="0"/>
            <a:r>
              <a:rPr lang="en-US" dirty="0" smtClean="0"/>
              <a:t>Click to edit Master text styles</a:t>
            </a:r>
            <a:endParaRPr lang="en-US" dirty="0"/>
          </a:p>
        </p:txBody>
      </p:sp>
      <p:sp>
        <p:nvSpPr>
          <p:cNvPr id="24" name="Text Placeholder 14"/>
          <p:cNvSpPr>
            <a:spLocks noGrp="1"/>
          </p:cNvSpPr>
          <p:nvPr>
            <p:ph type="body" sz="quarter" idx="19"/>
          </p:nvPr>
        </p:nvSpPr>
        <p:spPr>
          <a:xfrm>
            <a:off x="290244" y="5732236"/>
            <a:ext cx="2986534" cy="938780"/>
          </a:xfrm>
        </p:spPr>
        <p:txBody>
          <a:bodyPr/>
          <a:lstStyle>
            <a:lvl1pPr marL="114300" indent="-114300" algn="l" rtl="0" eaLnBrk="0" fontAlgn="base" hangingPunct="0">
              <a:spcBef>
                <a:spcPct val="0"/>
              </a:spcBef>
              <a:spcAft>
                <a:spcPct val="0"/>
              </a:spcAft>
              <a:buClr>
                <a:srgbClr val="1260B0"/>
              </a:buClr>
              <a:buSzPct val="125000"/>
              <a:buFont typeface="Arial" pitchFamily="-110" charset="0"/>
              <a:buChar char="•"/>
              <a:tabLst>
                <a:tab pos="457200" algn="l"/>
              </a:tabLst>
              <a:defRPr lang="en-US" sz="1000" kern="1200" dirty="0" smtClean="0">
                <a:solidFill>
                  <a:schemeClr val="bg2"/>
                </a:solidFill>
                <a:latin typeface="Helvetica" pitchFamily="-110" charset="0"/>
                <a:ea typeface="Arial Unicode MS" pitchFamily="-110" charset="0"/>
                <a:cs typeface="Arial Unicode MS" pitchFamily="-110" charset="0"/>
              </a:defRPr>
            </a:lvl1pPr>
            <a:lvl2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2pPr>
            <a:lvl3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3pPr>
            <a:lvl4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4pPr>
            <a:lvl5pPr algn="l" rtl="0" fontAlgn="base">
              <a:spcBef>
                <a:spcPct val="0"/>
              </a:spcBef>
              <a:spcAft>
                <a:spcPct val="0"/>
              </a:spcAft>
              <a:buNone/>
              <a:defRPr lang="en-US" sz="1100" kern="1200" dirty="0">
                <a:solidFill>
                  <a:schemeClr val="bg2"/>
                </a:solidFill>
                <a:latin typeface="Helvetica" pitchFamily="-110" charset="0"/>
                <a:ea typeface="Arial Unicode MS" pitchFamily="-110" charset="0"/>
                <a:cs typeface="Arial Unicode MS" pitchFamily="-110" charset="0"/>
              </a:defRPr>
            </a:lvl5pPr>
          </a:lstStyle>
          <a:p>
            <a:pPr lvl="0"/>
            <a:r>
              <a:rPr lang="en-US" dirty="0" smtClean="0"/>
              <a:t>Click to edit Master text styles</a:t>
            </a:r>
          </a:p>
        </p:txBody>
      </p:sp>
      <p:sp>
        <p:nvSpPr>
          <p:cNvPr id="22" name="Text Placeholder 14"/>
          <p:cNvSpPr>
            <a:spLocks noGrp="1"/>
          </p:cNvSpPr>
          <p:nvPr>
            <p:ph type="body" sz="quarter" idx="17"/>
          </p:nvPr>
        </p:nvSpPr>
        <p:spPr>
          <a:xfrm>
            <a:off x="5102224" y="5514975"/>
            <a:ext cx="3687763" cy="1224213"/>
          </a:xfrm>
        </p:spPr>
        <p:txBody>
          <a:bodyPr/>
          <a:lstStyle>
            <a:lvl1pPr marL="0" indent="0" algn="l" rtl="0" fontAlgn="base">
              <a:spcBef>
                <a:spcPct val="0"/>
              </a:spcBef>
              <a:spcAft>
                <a:spcPct val="0"/>
              </a:spcAft>
              <a:buNone/>
              <a:defRPr lang="en-US" sz="1000" b="1" kern="1200" dirty="0" smtClean="0">
                <a:solidFill>
                  <a:srgbClr val="1562AE"/>
                </a:solidFill>
                <a:latin typeface="Helvetica" pitchFamily="-110" charset="0"/>
                <a:ea typeface="Arial Unicode MS" pitchFamily="-110" charset="0"/>
                <a:cs typeface="Arial Unicode MS" pitchFamily="-110" charset="0"/>
              </a:defRPr>
            </a:lvl1pPr>
            <a:lvl2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2pPr>
            <a:lvl3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3pPr>
            <a:lvl4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4pPr>
            <a:lvl5pPr algn="l" rtl="0" fontAlgn="base">
              <a:spcBef>
                <a:spcPct val="0"/>
              </a:spcBef>
              <a:spcAft>
                <a:spcPct val="0"/>
              </a:spcAft>
              <a:buNone/>
              <a:defRPr lang="en-US" sz="1100" kern="1200" dirty="0">
                <a:solidFill>
                  <a:schemeClr val="bg2"/>
                </a:solidFill>
                <a:latin typeface="Helvetica" pitchFamily="-110" charset="0"/>
                <a:ea typeface="Arial Unicode MS" pitchFamily="-110" charset="0"/>
                <a:cs typeface="Arial Unicode MS" pitchFamily="-110" charset="0"/>
              </a:defRPr>
            </a:lvl5pPr>
          </a:lstStyle>
          <a:p>
            <a:pPr lvl="0"/>
            <a:r>
              <a:rPr lang="en-US" dirty="0" smtClean="0"/>
              <a:t>Click to edit Master text styles</a:t>
            </a:r>
          </a:p>
        </p:txBody>
      </p:sp>
      <p:sp>
        <p:nvSpPr>
          <p:cNvPr id="18" name="Text Placeholder 14"/>
          <p:cNvSpPr>
            <a:spLocks noGrp="1"/>
          </p:cNvSpPr>
          <p:nvPr>
            <p:ph type="body" sz="quarter" idx="14"/>
          </p:nvPr>
        </p:nvSpPr>
        <p:spPr>
          <a:xfrm>
            <a:off x="278954" y="2307208"/>
            <a:ext cx="2986534" cy="1633164"/>
          </a:xfrm>
        </p:spPr>
        <p:txBody>
          <a:bodyPr/>
          <a:lstStyle>
            <a:lvl1pPr marL="0" indent="0" algn="l" rtl="0" fontAlgn="base">
              <a:spcBef>
                <a:spcPct val="0"/>
              </a:spcBef>
              <a:spcAft>
                <a:spcPct val="0"/>
              </a:spcAft>
              <a:buNone/>
              <a:defRPr lang="en-US" sz="1000" kern="1200" dirty="0" smtClean="0">
                <a:solidFill>
                  <a:schemeClr val="bg2"/>
                </a:solidFill>
                <a:latin typeface="Helvetica" pitchFamily="-110" charset="0"/>
                <a:ea typeface="Arial Unicode MS" pitchFamily="-110" charset="0"/>
                <a:cs typeface="Arial Unicode MS" pitchFamily="-110" charset="0"/>
              </a:defRPr>
            </a:lvl1pPr>
            <a:lvl2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2pPr>
            <a:lvl3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3pPr>
            <a:lvl4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4pPr>
            <a:lvl5pPr algn="l" rtl="0" fontAlgn="base">
              <a:spcBef>
                <a:spcPct val="0"/>
              </a:spcBef>
              <a:spcAft>
                <a:spcPct val="0"/>
              </a:spcAft>
              <a:buNone/>
              <a:defRPr lang="en-US" sz="1100" kern="1200" dirty="0">
                <a:solidFill>
                  <a:schemeClr val="bg2"/>
                </a:solidFill>
                <a:latin typeface="Helvetica" pitchFamily="-110" charset="0"/>
                <a:ea typeface="Arial Unicode MS" pitchFamily="-110" charset="0"/>
                <a:cs typeface="Arial Unicode MS" pitchFamily="-110" charset="0"/>
              </a:defRPr>
            </a:lvl5pPr>
          </a:lstStyle>
          <a:p>
            <a:pPr lvl="0"/>
            <a:r>
              <a:rPr lang="en-US" dirty="0" smtClean="0"/>
              <a:t>Click to edit Master text styles</a:t>
            </a:r>
          </a:p>
        </p:txBody>
      </p:sp>
      <p:sp>
        <p:nvSpPr>
          <p:cNvPr id="16" name="Text Placeholder 12"/>
          <p:cNvSpPr>
            <a:spLocks noGrp="1"/>
          </p:cNvSpPr>
          <p:nvPr>
            <p:ph type="body" sz="quarter" idx="12"/>
          </p:nvPr>
        </p:nvSpPr>
        <p:spPr>
          <a:xfrm>
            <a:off x="270813" y="2060440"/>
            <a:ext cx="2993594" cy="325437"/>
          </a:xfrm>
        </p:spPr>
        <p:txBody>
          <a:bodyPr/>
          <a:lstStyle>
            <a:lvl1pPr marL="0" indent="0"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1pPr>
            <a:lvl2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2pPr>
            <a:lvl3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3pPr>
            <a:lvl4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4pPr>
            <a:lvl5pPr algn="l" rtl="0" eaLnBrk="0" fontAlgn="base" hangingPunct="0">
              <a:spcBef>
                <a:spcPct val="0"/>
              </a:spcBef>
              <a:spcAft>
                <a:spcPct val="0"/>
              </a:spcAft>
              <a:buNone/>
              <a:defRPr lang="en-US" sz="1400" b="1" dirty="0">
                <a:solidFill>
                  <a:srgbClr val="1562AE"/>
                </a:solidFill>
                <a:latin typeface="Helvetica" pitchFamily="-110" charset="0"/>
                <a:ea typeface="+mj-ea"/>
                <a:cs typeface="+mj-cs"/>
              </a:defRPr>
            </a:lvl5pPr>
          </a:lstStyle>
          <a:p>
            <a:pPr lvl="0"/>
            <a:r>
              <a:rPr lang="en-US" smtClean="0"/>
              <a:t>Click to edit Master text styles</a:t>
            </a:r>
          </a:p>
        </p:txBody>
      </p:sp>
      <p:sp>
        <p:nvSpPr>
          <p:cNvPr id="13" name="Text Placeholder 12"/>
          <p:cNvSpPr>
            <a:spLocks noGrp="1"/>
          </p:cNvSpPr>
          <p:nvPr>
            <p:ph type="body" sz="quarter" idx="10"/>
          </p:nvPr>
        </p:nvSpPr>
        <p:spPr>
          <a:xfrm>
            <a:off x="282426" y="906666"/>
            <a:ext cx="8247063" cy="325437"/>
          </a:xfrm>
        </p:spPr>
        <p:txBody>
          <a:bodyPr/>
          <a:lstStyle>
            <a:lvl1pPr marL="0" indent="0" algn="l" rtl="0" eaLnBrk="0" fontAlgn="base" hangingPunct="0">
              <a:spcBef>
                <a:spcPct val="0"/>
              </a:spcBef>
              <a:spcAft>
                <a:spcPct val="0"/>
              </a:spcAft>
              <a:buNone/>
              <a:defRPr lang="en-US" sz="1800" b="1" dirty="0" smtClean="0">
                <a:solidFill>
                  <a:srgbClr val="1562AE"/>
                </a:solidFill>
                <a:latin typeface="Helvetica" pitchFamily="-110" charset="0"/>
                <a:ea typeface="+mj-ea"/>
                <a:cs typeface="+mj-cs"/>
              </a:defRPr>
            </a:lvl1pPr>
            <a:lvl2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2pPr>
            <a:lvl3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3pPr>
            <a:lvl4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4pPr>
            <a:lvl5pPr algn="l" rtl="0" eaLnBrk="0" fontAlgn="base" hangingPunct="0">
              <a:spcBef>
                <a:spcPct val="0"/>
              </a:spcBef>
              <a:spcAft>
                <a:spcPct val="0"/>
              </a:spcAft>
              <a:buNone/>
              <a:defRPr lang="en-US" sz="1400" b="1" dirty="0">
                <a:solidFill>
                  <a:srgbClr val="1562AE"/>
                </a:solidFill>
                <a:latin typeface="Helvetica" pitchFamily="-110" charset="0"/>
                <a:ea typeface="+mj-ea"/>
                <a:cs typeface="+mj-cs"/>
              </a:defRPr>
            </a:lvl5pPr>
          </a:lstStyle>
          <a:p>
            <a:pPr lvl="0"/>
            <a:r>
              <a:rPr lang="en-US" dirty="0" smtClean="0"/>
              <a:t>Click to edit Master text styles</a:t>
            </a:r>
            <a:endParaRPr lang="en-US" dirty="0"/>
          </a:p>
        </p:txBody>
      </p:sp>
      <p:sp>
        <p:nvSpPr>
          <p:cNvPr id="17" name="Text Placeholder 12"/>
          <p:cNvSpPr>
            <a:spLocks noGrp="1"/>
          </p:cNvSpPr>
          <p:nvPr>
            <p:ph type="body" sz="quarter" idx="13"/>
          </p:nvPr>
        </p:nvSpPr>
        <p:spPr>
          <a:xfrm>
            <a:off x="3338513" y="2063181"/>
            <a:ext cx="2993594" cy="325437"/>
          </a:xfrm>
        </p:spPr>
        <p:txBody>
          <a:bodyPr/>
          <a:lstStyle>
            <a:lvl1pPr marL="0" indent="0"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1pPr>
            <a:lvl2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2pPr>
            <a:lvl3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3pPr>
            <a:lvl4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4pPr>
            <a:lvl5pPr algn="l" rtl="0" eaLnBrk="0" fontAlgn="base" hangingPunct="0">
              <a:spcBef>
                <a:spcPct val="0"/>
              </a:spcBef>
              <a:spcAft>
                <a:spcPct val="0"/>
              </a:spcAft>
              <a:buNone/>
              <a:defRPr lang="en-US" sz="1400" b="1" dirty="0">
                <a:solidFill>
                  <a:srgbClr val="1562AE"/>
                </a:solidFill>
                <a:latin typeface="Helvetica" pitchFamily="-110" charset="0"/>
                <a:ea typeface="+mj-ea"/>
                <a:cs typeface="+mj-cs"/>
              </a:defRPr>
            </a:lvl5pPr>
          </a:lstStyle>
          <a:p>
            <a:pPr lvl="0"/>
            <a:r>
              <a:rPr lang="en-US" smtClean="0"/>
              <a:t>Click to edit Master text styles</a:t>
            </a:r>
          </a:p>
        </p:txBody>
      </p:sp>
      <p:sp>
        <p:nvSpPr>
          <p:cNvPr id="19" name="Text Placeholder 14"/>
          <p:cNvSpPr>
            <a:spLocks noGrp="1"/>
          </p:cNvSpPr>
          <p:nvPr>
            <p:ph type="body" sz="quarter" idx="15"/>
          </p:nvPr>
        </p:nvSpPr>
        <p:spPr>
          <a:xfrm>
            <a:off x="3338716" y="2307208"/>
            <a:ext cx="2986534" cy="1633164"/>
          </a:xfrm>
        </p:spPr>
        <p:txBody>
          <a:bodyPr/>
          <a:lstStyle>
            <a:lvl1pPr marL="0" indent="0" algn="l" rtl="0" fontAlgn="base">
              <a:spcBef>
                <a:spcPct val="0"/>
              </a:spcBef>
              <a:spcAft>
                <a:spcPct val="0"/>
              </a:spcAft>
              <a:buNone/>
              <a:defRPr lang="en-US" sz="1000" kern="1200" dirty="0" smtClean="0">
                <a:solidFill>
                  <a:schemeClr val="bg2"/>
                </a:solidFill>
                <a:latin typeface="Helvetica" pitchFamily="-110" charset="0"/>
                <a:ea typeface="Arial Unicode MS" pitchFamily="-110" charset="0"/>
                <a:cs typeface="Arial Unicode MS" pitchFamily="-110" charset="0"/>
              </a:defRPr>
            </a:lvl1pPr>
            <a:lvl2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2pPr>
            <a:lvl3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3pPr>
            <a:lvl4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4pPr>
            <a:lvl5pPr algn="l" rtl="0" fontAlgn="base">
              <a:spcBef>
                <a:spcPct val="0"/>
              </a:spcBef>
              <a:spcAft>
                <a:spcPct val="0"/>
              </a:spcAft>
              <a:buNone/>
              <a:defRPr lang="en-US" sz="1100" kern="1200" dirty="0">
                <a:solidFill>
                  <a:schemeClr val="bg2"/>
                </a:solidFill>
                <a:latin typeface="Helvetica" pitchFamily="-110" charset="0"/>
                <a:ea typeface="Arial Unicode MS" pitchFamily="-110" charset="0"/>
                <a:cs typeface="Arial Unicode MS" pitchFamily="-110" charset="0"/>
              </a:defRPr>
            </a:lvl5pPr>
          </a:lstStyle>
          <a:p>
            <a:pPr lvl="0"/>
            <a:r>
              <a:rPr lang="en-US" dirty="0" smtClean="0"/>
              <a:t>Click to edit Master text styles</a:t>
            </a:r>
          </a:p>
        </p:txBody>
      </p:sp>
      <p:sp>
        <p:nvSpPr>
          <p:cNvPr id="21" name="Text Placeholder 20"/>
          <p:cNvSpPr>
            <a:spLocks noGrp="1"/>
          </p:cNvSpPr>
          <p:nvPr>
            <p:ph type="body" sz="quarter" idx="16"/>
          </p:nvPr>
        </p:nvSpPr>
        <p:spPr>
          <a:xfrm>
            <a:off x="5543644" y="4111828"/>
            <a:ext cx="2823012" cy="1246697"/>
          </a:xfrm>
          <a:ln w="25400" cap="flat" cmpd="sng" algn="ctr">
            <a:solidFill>
              <a:srgbClr val="1562AE"/>
            </a:solidFill>
            <a:prstDash val="solid"/>
            <a:miter lim="800000"/>
            <a:headEnd type="none" w="med" len="med"/>
            <a:tailEnd type="none" w="med" len="med"/>
          </a:ln>
        </p:spPr>
        <p:txBody>
          <a:bodyPr>
            <a:noAutofit/>
          </a:bodyPr>
          <a:lstStyle>
            <a:lvl1pPr marL="0" indent="0" algn="l" rtl="0" eaLnBrk="0" fontAlgn="base" hangingPunct="0">
              <a:spcBef>
                <a:spcPct val="0"/>
              </a:spcBef>
              <a:spcAft>
                <a:spcPct val="0"/>
              </a:spcAft>
              <a:buNone/>
              <a:defRPr lang="en-US" sz="1100" b="1" kern="1200" dirty="0" smtClean="0">
                <a:solidFill>
                  <a:schemeClr val="accent3"/>
                </a:solidFill>
                <a:latin typeface="Helvetica" pitchFamily="34" charset="0"/>
                <a:ea typeface="Arial Unicode MS" pitchFamily="34" charset="-128"/>
                <a:cs typeface="Arial Unicode MS" pitchFamily="34" charset="-128"/>
              </a:defRPr>
            </a:lvl1pPr>
            <a:lvl2pPr>
              <a:buSzPct val="120000"/>
              <a:defRPr lang="en-US" sz="1000" kern="1200" dirty="0" smtClean="0">
                <a:solidFill>
                  <a:schemeClr val="bg2"/>
                </a:solidFill>
                <a:latin typeface="Helvetica" pitchFamily="34" charset="0"/>
                <a:ea typeface="Arial Unicode MS" pitchFamily="34" charset="-128"/>
                <a:cs typeface="Arial Unicode MS" pitchFamily="34" charset="-128"/>
              </a:defRPr>
            </a:lvl2pPr>
          </a:lstStyle>
          <a:p>
            <a:pPr lvl="0"/>
            <a:r>
              <a:rPr lang="en-US" dirty="0" smtClean="0"/>
              <a:t>Click to edit Master text styles</a:t>
            </a:r>
          </a:p>
          <a:p>
            <a:pPr lvl="1"/>
            <a:r>
              <a:rPr lang="en-US" dirty="0" smtClean="0"/>
              <a:t>Second level</a:t>
            </a:r>
            <a:endParaRPr lang="en-US" dirty="0"/>
          </a:p>
        </p:txBody>
      </p:sp>
      <p:sp>
        <p:nvSpPr>
          <p:cNvPr id="23" name="Text Placeholder 12"/>
          <p:cNvSpPr>
            <a:spLocks noGrp="1"/>
          </p:cNvSpPr>
          <p:nvPr>
            <p:ph type="body" sz="quarter" idx="18"/>
          </p:nvPr>
        </p:nvSpPr>
        <p:spPr>
          <a:xfrm>
            <a:off x="274662" y="5468229"/>
            <a:ext cx="2993594" cy="325437"/>
          </a:xfrm>
        </p:spPr>
        <p:txBody>
          <a:bodyPr/>
          <a:lstStyle>
            <a:lvl1pPr marL="0" indent="0"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1pPr>
            <a:lvl2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2pPr>
            <a:lvl3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3pPr>
            <a:lvl4pPr algn="l" rtl="0" eaLnBrk="0" fontAlgn="base" hangingPunct="0">
              <a:spcBef>
                <a:spcPct val="0"/>
              </a:spcBef>
              <a:spcAft>
                <a:spcPct val="0"/>
              </a:spcAft>
              <a:buNone/>
              <a:defRPr lang="en-US" sz="1400" b="1" dirty="0" smtClean="0">
                <a:solidFill>
                  <a:srgbClr val="1562AE"/>
                </a:solidFill>
                <a:latin typeface="Helvetica" pitchFamily="-110" charset="0"/>
                <a:ea typeface="+mj-ea"/>
                <a:cs typeface="+mj-cs"/>
              </a:defRPr>
            </a:lvl4pPr>
            <a:lvl5pPr algn="l" rtl="0" eaLnBrk="0" fontAlgn="base" hangingPunct="0">
              <a:spcBef>
                <a:spcPct val="0"/>
              </a:spcBef>
              <a:spcAft>
                <a:spcPct val="0"/>
              </a:spcAft>
              <a:buNone/>
              <a:defRPr lang="en-US" sz="1400" b="1" dirty="0">
                <a:solidFill>
                  <a:srgbClr val="1562AE"/>
                </a:solidFill>
                <a:latin typeface="Helvetica" pitchFamily="-110" charset="0"/>
                <a:ea typeface="+mj-ea"/>
                <a:cs typeface="+mj-cs"/>
              </a:defRPr>
            </a:lvl5pPr>
          </a:lstStyle>
          <a:p>
            <a:pPr lvl="0"/>
            <a:r>
              <a:rPr lang="en-US" dirty="0" smtClean="0"/>
              <a:t>Click to edit Master text styles</a:t>
            </a:r>
            <a:endParaRPr lang="en-US" dirty="0"/>
          </a:p>
        </p:txBody>
      </p:sp>
      <p:sp>
        <p:nvSpPr>
          <p:cNvPr id="29" name="Text Placeholder 14"/>
          <p:cNvSpPr>
            <a:spLocks noGrp="1"/>
          </p:cNvSpPr>
          <p:nvPr>
            <p:ph type="body" sz="quarter" idx="20"/>
          </p:nvPr>
        </p:nvSpPr>
        <p:spPr>
          <a:xfrm>
            <a:off x="278953" y="1471612"/>
            <a:ext cx="8427961" cy="504825"/>
          </a:xfrm>
        </p:spPr>
        <p:txBody>
          <a:bodyPr/>
          <a:lstStyle>
            <a:lvl1pPr marL="0" indent="0"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1pPr>
            <a:lvl2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2pPr>
            <a:lvl3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3pPr>
            <a:lvl4pPr algn="l" rtl="0" fontAlgn="base">
              <a:spcBef>
                <a:spcPct val="0"/>
              </a:spcBef>
              <a:spcAft>
                <a:spcPct val="0"/>
              </a:spcAft>
              <a:buNone/>
              <a:defRPr lang="en-US" sz="1100" kern="1200" dirty="0" smtClean="0">
                <a:solidFill>
                  <a:schemeClr val="bg2"/>
                </a:solidFill>
                <a:latin typeface="Helvetica" pitchFamily="-110" charset="0"/>
                <a:ea typeface="Arial Unicode MS" pitchFamily="-110" charset="0"/>
                <a:cs typeface="Arial Unicode MS" pitchFamily="-110" charset="0"/>
              </a:defRPr>
            </a:lvl4pPr>
            <a:lvl5pPr algn="l" rtl="0" fontAlgn="base">
              <a:spcBef>
                <a:spcPct val="0"/>
              </a:spcBef>
              <a:spcAft>
                <a:spcPct val="0"/>
              </a:spcAft>
              <a:buNone/>
              <a:defRPr lang="en-US" sz="1100" kern="1200" dirty="0">
                <a:solidFill>
                  <a:schemeClr val="bg2"/>
                </a:solidFill>
                <a:latin typeface="Helvetica" pitchFamily="-110" charset="0"/>
                <a:ea typeface="Arial Unicode MS" pitchFamily="-110" charset="0"/>
                <a:cs typeface="Arial Unicode MS" pitchFamily="-110" charset="0"/>
              </a:defRPr>
            </a:lvl5pPr>
          </a:lstStyle>
          <a:p>
            <a:pPr lvl="0"/>
            <a:r>
              <a:rPr lang="en-US" dirty="0" smtClean="0"/>
              <a:t>Click to edit Master text styles</a:t>
            </a:r>
          </a:p>
        </p:txBody>
      </p:sp>
      <p:sp>
        <p:nvSpPr>
          <p:cNvPr id="25" name="Text Placeholder 24"/>
          <p:cNvSpPr>
            <a:spLocks noGrp="1"/>
          </p:cNvSpPr>
          <p:nvPr>
            <p:ph type="body" sz="quarter" idx="21"/>
          </p:nvPr>
        </p:nvSpPr>
        <p:spPr>
          <a:xfrm>
            <a:off x="3314293" y="505451"/>
            <a:ext cx="5184775" cy="276225"/>
          </a:xfrm>
        </p:spPr>
        <p:txBody>
          <a:bodyPr/>
          <a:lstStyle>
            <a:lvl1pPr algn="r" rtl="0" eaLnBrk="0" fontAlgn="base" hangingPunct="0">
              <a:spcBef>
                <a:spcPct val="0"/>
              </a:spcBef>
              <a:spcAft>
                <a:spcPct val="0"/>
              </a:spcAft>
              <a:buNone/>
              <a:defRPr lang="en-US" sz="1100" kern="1200" dirty="0" smtClean="0">
                <a:solidFill>
                  <a:srgbClr val="1562AE"/>
                </a:solidFill>
                <a:latin typeface="Helvetica" pitchFamily="-110" charset="0"/>
                <a:ea typeface="Arial Unicode MS" pitchFamily="-110" charset="0"/>
                <a:cs typeface="Arial Unicode MS" pitchFamily="-110" charset="0"/>
              </a:defRPr>
            </a:lvl1pPr>
            <a:lvl2pPr algn="r" rtl="0" eaLnBrk="0" fontAlgn="base" hangingPunct="0">
              <a:spcBef>
                <a:spcPct val="0"/>
              </a:spcBef>
              <a:spcAft>
                <a:spcPct val="0"/>
              </a:spcAft>
              <a:buNone/>
              <a:defRPr lang="en-US" sz="1100" kern="1200" dirty="0" smtClean="0">
                <a:solidFill>
                  <a:srgbClr val="1562AE"/>
                </a:solidFill>
                <a:latin typeface="Helvetica" pitchFamily="-110" charset="0"/>
                <a:ea typeface="Arial Unicode MS" pitchFamily="-110" charset="0"/>
                <a:cs typeface="Arial Unicode MS" pitchFamily="-110" charset="0"/>
              </a:defRPr>
            </a:lvl2pPr>
            <a:lvl3pPr algn="r" rtl="0" eaLnBrk="0" fontAlgn="base" hangingPunct="0">
              <a:spcBef>
                <a:spcPct val="0"/>
              </a:spcBef>
              <a:spcAft>
                <a:spcPct val="0"/>
              </a:spcAft>
              <a:buNone/>
              <a:defRPr lang="en-US" sz="1100" kern="1200" dirty="0" smtClean="0">
                <a:solidFill>
                  <a:srgbClr val="1562AE"/>
                </a:solidFill>
                <a:latin typeface="Helvetica" pitchFamily="-110" charset="0"/>
                <a:ea typeface="Arial Unicode MS" pitchFamily="-110" charset="0"/>
                <a:cs typeface="Arial Unicode MS" pitchFamily="-110" charset="0"/>
              </a:defRPr>
            </a:lvl3pPr>
            <a:lvl4pPr algn="r" rtl="0" eaLnBrk="0" fontAlgn="base" hangingPunct="0">
              <a:spcBef>
                <a:spcPct val="0"/>
              </a:spcBef>
              <a:spcAft>
                <a:spcPct val="0"/>
              </a:spcAft>
              <a:buNone/>
              <a:defRPr lang="en-US" sz="1100" kern="1200" dirty="0" smtClean="0">
                <a:solidFill>
                  <a:srgbClr val="1562AE"/>
                </a:solidFill>
                <a:latin typeface="Helvetica" pitchFamily="-110" charset="0"/>
                <a:ea typeface="Arial Unicode MS" pitchFamily="-110" charset="0"/>
                <a:cs typeface="Arial Unicode MS" pitchFamily="-110" charset="0"/>
              </a:defRPr>
            </a:lvl4pPr>
            <a:lvl5pPr algn="r" rtl="0" eaLnBrk="0" fontAlgn="base" hangingPunct="0">
              <a:spcBef>
                <a:spcPct val="0"/>
              </a:spcBef>
              <a:spcAft>
                <a:spcPct val="0"/>
              </a:spcAft>
              <a:buNone/>
              <a:defRPr lang="en-US" sz="1100" kern="1200" dirty="0">
                <a:solidFill>
                  <a:srgbClr val="1562AE"/>
                </a:solidFill>
                <a:latin typeface="Helvetica" pitchFamily="-110" charset="0"/>
                <a:ea typeface="Arial Unicode MS" pitchFamily="-110" charset="0"/>
                <a:cs typeface="Arial Unicode MS" pitchFamily="-110"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6853160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11150" y="1806575"/>
            <a:ext cx="8226425" cy="436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8" tIns="45709" rIns="91418" bIns="45709"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Rectangle 2"/>
          <p:cNvSpPr>
            <a:spLocks noGrp="1" noChangeArrowheads="1"/>
          </p:cNvSpPr>
          <p:nvPr>
            <p:ph type="title"/>
          </p:nvPr>
        </p:nvSpPr>
        <p:spPr bwMode="auto">
          <a:xfrm>
            <a:off x="300038" y="992188"/>
            <a:ext cx="8226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8" tIns="45709" rIns="91418" bIns="45709" numCol="1" anchor="t" anchorCtr="0" compatLnSpc="1">
            <a:prstTxWarp prst="textNoShape">
              <a:avLst/>
            </a:prstTxWarp>
            <a:spAutoFit/>
          </a:bodyPr>
          <a:lstStyle/>
          <a:p>
            <a:pPr lvl="0"/>
            <a:r>
              <a:rPr lang="en-US" altLang="en-US" smtClean="0"/>
              <a:t>Click to edit Master title style</a:t>
            </a:r>
          </a:p>
        </p:txBody>
      </p:sp>
      <p:pic>
        <p:nvPicPr>
          <p:cNvPr id="1028" name="Picture 31" descr="5300_IBMpos_black_PPT_bkgd"/>
          <p:cNvPicPr>
            <a:picLocks noChangeAspect="1" noChangeArrowheads="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07375" y="263525"/>
            <a:ext cx="5857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Line 10"/>
          <p:cNvSpPr>
            <a:spLocks noChangeShapeType="1"/>
          </p:cNvSpPr>
          <p:nvPr userDrawn="1"/>
        </p:nvSpPr>
        <p:spPr bwMode="auto">
          <a:xfrm>
            <a:off x="266700" y="590550"/>
            <a:ext cx="8582025" cy="0"/>
          </a:xfrm>
          <a:prstGeom prst="line">
            <a:avLst/>
          </a:prstGeom>
          <a:noFill/>
          <a:ln w="9525">
            <a:solidFill>
              <a:schemeClr val="tx1"/>
            </a:solidFill>
            <a:round/>
            <a:headEnd/>
            <a:tailEnd/>
          </a:ln>
          <a:effectLst/>
        </p:spPr>
        <p:txBody>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rtl="0" eaLnBrk="0" fontAlgn="base" hangingPunct="0">
        <a:spcBef>
          <a:spcPct val="0"/>
        </a:spcBef>
        <a:spcAft>
          <a:spcPct val="0"/>
        </a:spcAft>
        <a:defRPr sz="2800" b="1">
          <a:solidFill>
            <a:srgbClr val="1562AE"/>
          </a:solidFill>
          <a:latin typeface="Rockwell" pitchFamily="18" charset="0"/>
          <a:ea typeface="+mj-ea"/>
          <a:cs typeface="+mj-cs"/>
        </a:defRPr>
      </a:lvl1pPr>
      <a:lvl2pPr algn="l" rtl="0" eaLnBrk="0" fontAlgn="base" hangingPunct="0">
        <a:spcBef>
          <a:spcPct val="0"/>
        </a:spcBef>
        <a:spcAft>
          <a:spcPct val="0"/>
        </a:spcAft>
        <a:defRPr sz="2800" b="1">
          <a:solidFill>
            <a:srgbClr val="1562AE"/>
          </a:solidFill>
          <a:latin typeface="Rockwell" pitchFamily="18" charset="0"/>
          <a:ea typeface="Arial Unicode MS" pitchFamily="34" charset="-128"/>
          <a:cs typeface="Arial Unicode MS" pitchFamily="34" charset="-128"/>
        </a:defRPr>
      </a:lvl2pPr>
      <a:lvl3pPr algn="l" rtl="0" eaLnBrk="0" fontAlgn="base" hangingPunct="0">
        <a:spcBef>
          <a:spcPct val="0"/>
        </a:spcBef>
        <a:spcAft>
          <a:spcPct val="0"/>
        </a:spcAft>
        <a:defRPr sz="2800" b="1">
          <a:solidFill>
            <a:srgbClr val="1562AE"/>
          </a:solidFill>
          <a:latin typeface="Rockwell" pitchFamily="18" charset="0"/>
          <a:ea typeface="Arial Unicode MS" pitchFamily="34" charset="-128"/>
          <a:cs typeface="Arial Unicode MS" pitchFamily="34" charset="-128"/>
        </a:defRPr>
      </a:lvl3pPr>
      <a:lvl4pPr algn="l" rtl="0" eaLnBrk="0" fontAlgn="base" hangingPunct="0">
        <a:spcBef>
          <a:spcPct val="0"/>
        </a:spcBef>
        <a:spcAft>
          <a:spcPct val="0"/>
        </a:spcAft>
        <a:defRPr sz="2800" b="1">
          <a:solidFill>
            <a:srgbClr val="1562AE"/>
          </a:solidFill>
          <a:latin typeface="Rockwell" pitchFamily="18" charset="0"/>
          <a:ea typeface="Arial Unicode MS" pitchFamily="34" charset="-128"/>
          <a:cs typeface="Arial Unicode MS" pitchFamily="34" charset="-128"/>
        </a:defRPr>
      </a:lvl4pPr>
      <a:lvl5pPr algn="l" rtl="0" eaLnBrk="0" fontAlgn="base" hangingPunct="0">
        <a:spcBef>
          <a:spcPct val="0"/>
        </a:spcBef>
        <a:spcAft>
          <a:spcPct val="0"/>
        </a:spcAft>
        <a:defRPr sz="2800" b="1">
          <a:solidFill>
            <a:srgbClr val="1562AE"/>
          </a:solidFill>
          <a:latin typeface="Rockwell" pitchFamily="18" charset="0"/>
          <a:ea typeface="Arial Unicode MS" pitchFamily="34" charset="-128"/>
          <a:cs typeface="Arial Unicode MS" pitchFamily="34" charset="-128"/>
        </a:defRPr>
      </a:lvl5pPr>
      <a:lvl6pPr marL="457200" algn="l" rtl="0" fontAlgn="base">
        <a:spcBef>
          <a:spcPct val="0"/>
        </a:spcBef>
        <a:spcAft>
          <a:spcPct val="0"/>
        </a:spcAft>
        <a:defRPr sz="3000" b="1">
          <a:solidFill>
            <a:schemeClr val="tx1"/>
          </a:solidFill>
          <a:latin typeface="Arial" pitchFamily="34" charset="0"/>
          <a:ea typeface="Arial Unicode MS" pitchFamily="34" charset="-128"/>
          <a:cs typeface="Arial Unicode MS" pitchFamily="34" charset="-128"/>
        </a:defRPr>
      </a:lvl6pPr>
      <a:lvl7pPr marL="914400" algn="l" rtl="0" fontAlgn="base">
        <a:spcBef>
          <a:spcPct val="0"/>
        </a:spcBef>
        <a:spcAft>
          <a:spcPct val="0"/>
        </a:spcAft>
        <a:defRPr sz="3000" b="1">
          <a:solidFill>
            <a:schemeClr val="tx1"/>
          </a:solidFill>
          <a:latin typeface="Arial" pitchFamily="34" charset="0"/>
          <a:ea typeface="Arial Unicode MS" pitchFamily="34" charset="-128"/>
          <a:cs typeface="Arial Unicode MS" pitchFamily="34" charset="-128"/>
        </a:defRPr>
      </a:lvl7pPr>
      <a:lvl8pPr marL="1371600" algn="l" rtl="0" fontAlgn="base">
        <a:spcBef>
          <a:spcPct val="0"/>
        </a:spcBef>
        <a:spcAft>
          <a:spcPct val="0"/>
        </a:spcAft>
        <a:defRPr sz="3000" b="1">
          <a:solidFill>
            <a:schemeClr val="tx1"/>
          </a:solidFill>
          <a:latin typeface="Arial" pitchFamily="34" charset="0"/>
          <a:ea typeface="Arial Unicode MS" pitchFamily="34" charset="-128"/>
          <a:cs typeface="Arial Unicode MS" pitchFamily="34" charset="-128"/>
        </a:defRPr>
      </a:lvl8pPr>
      <a:lvl9pPr marL="1828800" algn="l" rtl="0" fontAlgn="base">
        <a:spcBef>
          <a:spcPct val="0"/>
        </a:spcBef>
        <a:spcAft>
          <a:spcPct val="0"/>
        </a:spcAft>
        <a:defRPr sz="3000" b="1">
          <a:solidFill>
            <a:schemeClr val="tx1"/>
          </a:solidFill>
          <a:latin typeface="Arial" pitchFamily="34" charset="0"/>
          <a:ea typeface="Arial Unicode MS" pitchFamily="34" charset="-128"/>
          <a:cs typeface="Arial Unicode MS" pitchFamily="34" charset="-128"/>
        </a:defRPr>
      </a:lvl9pPr>
    </p:titleStyle>
    <p:bodyStyle>
      <a:lvl1pPr marL="342900" indent="-342900" algn="l" rtl="0" eaLnBrk="0" fontAlgn="base" hangingPunct="0">
        <a:spcBef>
          <a:spcPct val="60000"/>
        </a:spcBef>
        <a:spcAft>
          <a:spcPct val="0"/>
        </a:spcAft>
        <a:buChar char="•"/>
        <a:defRPr sz="3200">
          <a:solidFill>
            <a:schemeClr val="bg2"/>
          </a:solidFill>
          <a:latin typeface="+mn-lt"/>
          <a:ea typeface="+mn-ea"/>
          <a:cs typeface="+mn-cs"/>
        </a:defRPr>
      </a:lvl1pPr>
      <a:lvl2pPr marL="168275" indent="-168275" algn="l" rtl="0" eaLnBrk="0" fontAlgn="base" hangingPunct="0">
        <a:spcBef>
          <a:spcPct val="40000"/>
        </a:spcBef>
        <a:spcAft>
          <a:spcPct val="0"/>
        </a:spcAft>
        <a:buClr>
          <a:srgbClr val="1562AE"/>
        </a:buClr>
        <a:buFont typeface="Arial" pitchFamily="34" charset="0"/>
        <a:buChar char="•"/>
        <a:defRPr sz="2800">
          <a:solidFill>
            <a:schemeClr val="bg2"/>
          </a:solidFill>
          <a:latin typeface="+mn-lt"/>
          <a:ea typeface="+mn-ea"/>
          <a:cs typeface="+mn-cs"/>
        </a:defRPr>
      </a:lvl2pPr>
      <a:lvl3pPr marL="398463" indent="-171450" algn="l" rtl="0" eaLnBrk="0" fontAlgn="base" hangingPunct="0">
        <a:spcBef>
          <a:spcPct val="0"/>
        </a:spcBef>
        <a:spcAft>
          <a:spcPct val="0"/>
        </a:spcAft>
        <a:buClr>
          <a:srgbClr val="1562AE"/>
        </a:buClr>
        <a:buFont typeface="Univers"/>
        <a:buChar char="–"/>
        <a:defRPr sz="1600">
          <a:solidFill>
            <a:schemeClr val="bg2"/>
          </a:solidFill>
          <a:latin typeface="+mn-lt"/>
          <a:ea typeface="+mn-ea"/>
          <a:cs typeface="+mn-cs"/>
        </a:defRPr>
      </a:lvl3pPr>
      <a:lvl4pPr marL="738188" indent="-161925" algn="l" rtl="0" eaLnBrk="0" fontAlgn="base" hangingPunct="0">
        <a:spcBef>
          <a:spcPct val="0"/>
        </a:spcBef>
        <a:spcAft>
          <a:spcPct val="0"/>
        </a:spcAft>
        <a:buClr>
          <a:srgbClr val="1562AE"/>
        </a:buClr>
        <a:buFont typeface="Wingdings" pitchFamily="2" charset="2"/>
        <a:buChar char="Ø"/>
        <a:defRPr sz="1600">
          <a:solidFill>
            <a:schemeClr val="bg2"/>
          </a:solidFill>
          <a:latin typeface="+mn-lt"/>
          <a:ea typeface="+mn-ea"/>
          <a:cs typeface="+mn-cs"/>
        </a:defRPr>
      </a:lvl4pPr>
      <a:lvl5pPr marL="1092200" indent="-163513" algn="l" rtl="0" eaLnBrk="0" fontAlgn="base" hangingPunct="0">
        <a:spcBef>
          <a:spcPct val="0"/>
        </a:spcBef>
        <a:spcAft>
          <a:spcPct val="0"/>
        </a:spcAft>
        <a:buClr>
          <a:srgbClr val="1562AE"/>
        </a:buClr>
        <a:buChar char="•"/>
        <a:defRPr sz="1400">
          <a:solidFill>
            <a:schemeClr val="bg2"/>
          </a:solidFill>
          <a:latin typeface="+mn-lt"/>
          <a:ea typeface="+mn-ea"/>
          <a:cs typeface="+mn-cs"/>
        </a:defRPr>
      </a:lvl5pPr>
      <a:lvl6pPr marL="1909763" indent="-163513" algn="l" rtl="0" fontAlgn="base">
        <a:spcBef>
          <a:spcPct val="40000"/>
        </a:spcBef>
        <a:spcAft>
          <a:spcPct val="0"/>
        </a:spcAft>
        <a:buChar char="•"/>
        <a:defRPr sz="1200">
          <a:solidFill>
            <a:schemeClr val="tx1"/>
          </a:solidFill>
          <a:latin typeface="+mn-lt"/>
          <a:ea typeface="+mn-ea"/>
          <a:cs typeface="+mn-cs"/>
        </a:defRPr>
      </a:lvl6pPr>
      <a:lvl7pPr marL="2366963" indent="-163513" algn="l" rtl="0" fontAlgn="base">
        <a:spcBef>
          <a:spcPct val="40000"/>
        </a:spcBef>
        <a:spcAft>
          <a:spcPct val="0"/>
        </a:spcAft>
        <a:buChar char="•"/>
        <a:defRPr sz="1200">
          <a:solidFill>
            <a:schemeClr val="tx1"/>
          </a:solidFill>
          <a:latin typeface="+mn-lt"/>
          <a:ea typeface="+mn-ea"/>
          <a:cs typeface="+mn-cs"/>
        </a:defRPr>
      </a:lvl7pPr>
      <a:lvl8pPr marL="2824163" indent="-163513" algn="l" rtl="0" fontAlgn="base">
        <a:spcBef>
          <a:spcPct val="40000"/>
        </a:spcBef>
        <a:spcAft>
          <a:spcPct val="0"/>
        </a:spcAft>
        <a:buChar char="•"/>
        <a:defRPr sz="1200">
          <a:solidFill>
            <a:schemeClr val="tx1"/>
          </a:solidFill>
          <a:latin typeface="+mn-lt"/>
          <a:ea typeface="+mn-ea"/>
          <a:cs typeface="+mn-cs"/>
        </a:defRPr>
      </a:lvl8pPr>
      <a:lvl9pPr marL="3281363" indent="-163513" algn="l" rtl="0" fontAlgn="base">
        <a:spcBef>
          <a:spcPct val="40000"/>
        </a:spcBef>
        <a:spcAft>
          <a:spcPct val="0"/>
        </a:spcAft>
        <a:buChar char="•"/>
        <a:defRPr sz="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p:cNvSpPr>
            <a:spLocks noGrp="1"/>
          </p:cNvSpPr>
          <p:nvPr>
            <p:ph type="body" sz="quarter" idx="21"/>
          </p:nvPr>
        </p:nvSpPr>
        <p:spPr>
          <a:xfrm>
            <a:off x="190500" y="381000"/>
            <a:ext cx="5184775" cy="276225"/>
          </a:xfrm>
        </p:spPr>
        <p:txBody>
          <a:bodyPr/>
          <a:lstStyle/>
          <a:p>
            <a:pPr algn="l">
              <a:defRPr/>
            </a:pPr>
            <a:r>
              <a:rPr lang="en-US" sz="800" dirty="0" smtClean="0">
                <a:solidFill>
                  <a:schemeClr val="tx1"/>
                </a:solidFill>
                <a:latin typeface="Arial" pitchFamily="34" charset="0"/>
                <a:ea typeface="Arial Unicode MS" pitchFamily="34" charset="-128"/>
                <a:cs typeface="Arial Unicode MS" pitchFamily="34" charset="-128"/>
              </a:rPr>
              <a:t>Analytics</a:t>
            </a:r>
            <a:endParaRPr lang="en-US" sz="800" dirty="0">
              <a:solidFill>
                <a:schemeClr val="tx1"/>
              </a:solidFill>
              <a:latin typeface="Arial" pitchFamily="34" charset="0"/>
              <a:ea typeface="Arial Unicode MS" pitchFamily="34" charset="-128"/>
              <a:cs typeface="Arial Unicode MS" pitchFamily="34" charset="-128"/>
            </a:endParaRPr>
          </a:p>
        </p:txBody>
      </p:sp>
      <p:sp>
        <p:nvSpPr>
          <p:cNvPr id="2051" name="Line 19"/>
          <p:cNvSpPr>
            <a:spLocks noChangeShapeType="1"/>
          </p:cNvSpPr>
          <p:nvPr/>
        </p:nvSpPr>
        <p:spPr bwMode="auto">
          <a:xfrm>
            <a:off x="371475" y="1600200"/>
            <a:ext cx="2552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0" name="Text Placeholder 6"/>
          <p:cNvSpPr>
            <a:spLocks noGrp="1"/>
          </p:cNvSpPr>
          <p:nvPr>
            <p:ph type="body" sz="quarter" idx="10"/>
          </p:nvPr>
        </p:nvSpPr>
        <p:spPr>
          <a:xfrm>
            <a:off x="266699" y="696913"/>
            <a:ext cx="8639175" cy="754062"/>
          </a:xfrm>
        </p:spPr>
        <p:txBody>
          <a:bodyPr/>
          <a:lstStyle/>
          <a:p>
            <a:pPr>
              <a:defRPr/>
            </a:pPr>
            <a:r>
              <a:rPr lang="en-US" sz="2200" b="0" dirty="0" smtClean="0">
                <a:solidFill>
                  <a:schemeClr val="tx1"/>
                </a:solidFill>
                <a:latin typeface="Arial" panose="020B0604020202020204" pitchFamily="34" charset="0"/>
                <a:cs typeface="Arial" panose="020B0604020202020204" pitchFamily="34" charset="0"/>
              </a:rPr>
              <a:t>A US supermarket chain uses behavioral analytics to draw customers in, boosting conversions by 35% and lowering costs 25%</a:t>
            </a:r>
            <a:endParaRPr sz="2200" b="0" dirty="0">
              <a:solidFill>
                <a:schemeClr val="tx1"/>
              </a:solidFill>
              <a:latin typeface="Arial" panose="020B0604020202020204" pitchFamily="34" charset="0"/>
              <a:cs typeface="Arial" panose="020B0604020202020204" pitchFamily="34" charset="0"/>
            </a:endParaRPr>
          </a:p>
        </p:txBody>
      </p:sp>
      <p:sp>
        <p:nvSpPr>
          <p:cNvPr id="13" name="Text Placeholder 50"/>
          <p:cNvSpPr>
            <a:spLocks/>
          </p:cNvSpPr>
          <p:nvPr/>
        </p:nvSpPr>
        <p:spPr bwMode="auto">
          <a:xfrm>
            <a:off x="258763" y="2596998"/>
            <a:ext cx="2922587" cy="87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18" tIns="45709" rIns="91418" bIns="45709"/>
          <a:lstStyle>
            <a:lvl1pPr eaLnBrk="0" hangingPunct="0">
              <a:defRPr sz="2400">
                <a:solidFill>
                  <a:schemeClr val="tx1"/>
                </a:solidFill>
                <a:latin typeface="Arial" pitchFamily="34" charset="0"/>
                <a:ea typeface="Arial Unicode MS" pitchFamily="34" charset="-128"/>
                <a:cs typeface="Arial Unicode MS" pitchFamily="34" charset="-128"/>
              </a:defRPr>
            </a:lvl1pPr>
            <a:lvl2pPr marL="742950" indent="-285750" eaLnBrk="0" hangingPunct="0">
              <a:defRPr sz="2400">
                <a:solidFill>
                  <a:schemeClr val="tx1"/>
                </a:solidFill>
                <a:latin typeface="Arial" pitchFamily="34" charset="0"/>
                <a:ea typeface="Arial Unicode MS" pitchFamily="34" charset="-128"/>
                <a:cs typeface="Arial Unicode MS" pitchFamily="34" charset="-128"/>
              </a:defRPr>
            </a:lvl2pPr>
            <a:lvl3pPr marL="1143000" indent="-228600" eaLnBrk="0" hangingPunct="0">
              <a:defRPr sz="2400">
                <a:solidFill>
                  <a:schemeClr val="tx1"/>
                </a:solidFill>
                <a:latin typeface="Arial" pitchFamily="34" charset="0"/>
                <a:ea typeface="Arial Unicode MS" pitchFamily="34" charset="-128"/>
                <a:cs typeface="Arial Unicode MS" pitchFamily="34" charset="-128"/>
              </a:defRPr>
            </a:lvl3pPr>
            <a:lvl4pPr marL="1600200" indent="-228600" eaLnBrk="0" hangingPunct="0">
              <a:defRPr sz="2400">
                <a:solidFill>
                  <a:schemeClr val="tx1"/>
                </a:solidFill>
                <a:latin typeface="Arial" pitchFamily="34" charset="0"/>
                <a:ea typeface="Arial Unicode MS" pitchFamily="34" charset="-128"/>
                <a:cs typeface="Arial Unicode MS" pitchFamily="34" charset="-128"/>
              </a:defRPr>
            </a:lvl4pPr>
            <a:lvl5pPr marL="2057400" indent="-228600" eaLnBrk="0" hangingPunct="0">
              <a:defRPr sz="24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Arial Unicode MS" pitchFamily="34" charset="-128"/>
                <a:cs typeface="Arial Unicode MS" pitchFamily="34" charset="-128"/>
              </a:defRPr>
            </a:lvl9pPr>
          </a:lstStyle>
          <a:p>
            <a:r>
              <a:rPr lang="en-US" altLang="en-US" b="1" dirty="0" smtClean="0">
                <a:solidFill>
                  <a:schemeClr val="folHlink"/>
                </a:solidFill>
                <a:cs typeface="Arial" pitchFamily="34" charset="0"/>
              </a:rPr>
              <a:t>25% lower costs</a:t>
            </a:r>
          </a:p>
          <a:p>
            <a:r>
              <a:rPr lang="en-US" altLang="en-US" sz="1400" dirty="0" smtClean="0">
                <a:solidFill>
                  <a:schemeClr val="bg2"/>
                </a:solidFill>
                <a:ea typeface="MS PGothic" pitchFamily="34" charset="-128"/>
              </a:rPr>
              <a:t>by replacing mass marketing with targeted campaigns</a:t>
            </a:r>
            <a:endParaRPr lang="en-US" altLang="en-US" sz="1400" dirty="0">
              <a:solidFill>
                <a:schemeClr val="bg2"/>
              </a:solidFill>
              <a:ea typeface="MS PGothic" pitchFamily="34" charset="-128"/>
            </a:endParaRPr>
          </a:p>
        </p:txBody>
      </p:sp>
      <p:sp>
        <p:nvSpPr>
          <p:cNvPr id="14" name="Text Placeholder 50"/>
          <p:cNvSpPr>
            <a:spLocks/>
          </p:cNvSpPr>
          <p:nvPr/>
        </p:nvSpPr>
        <p:spPr bwMode="auto">
          <a:xfrm>
            <a:off x="258763" y="3587024"/>
            <a:ext cx="3084511" cy="86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18" tIns="45709" rIns="91418" bIns="45709"/>
          <a:lstStyle>
            <a:lvl1pPr eaLnBrk="0" hangingPunct="0">
              <a:defRPr sz="2400">
                <a:solidFill>
                  <a:schemeClr val="tx1"/>
                </a:solidFill>
                <a:latin typeface="Arial" pitchFamily="34" charset="0"/>
                <a:ea typeface="Arial Unicode MS" pitchFamily="34" charset="-128"/>
                <a:cs typeface="Arial Unicode MS" pitchFamily="34" charset="-128"/>
              </a:defRPr>
            </a:lvl1pPr>
            <a:lvl2pPr marL="742950" indent="-285750" eaLnBrk="0" hangingPunct="0">
              <a:defRPr sz="2400">
                <a:solidFill>
                  <a:schemeClr val="tx1"/>
                </a:solidFill>
                <a:latin typeface="Arial" pitchFamily="34" charset="0"/>
                <a:ea typeface="Arial Unicode MS" pitchFamily="34" charset="-128"/>
                <a:cs typeface="Arial Unicode MS" pitchFamily="34" charset="-128"/>
              </a:defRPr>
            </a:lvl2pPr>
            <a:lvl3pPr marL="1143000" indent="-228600" eaLnBrk="0" hangingPunct="0">
              <a:defRPr sz="2400">
                <a:solidFill>
                  <a:schemeClr val="tx1"/>
                </a:solidFill>
                <a:latin typeface="Arial" pitchFamily="34" charset="0"/>
                <a:ea typeface="Arial Unicode MS" pitchFamily="34" charset="-128"/>
                <a:cs typeface="Arial Unicode MS" pitchFamily="34" charset="-128"/>
              </a:defRPr>
            </a:lvl3pPr>
            <a:lvl4pPr marL="1600200" indent="-228600" eaLnBrk="0" hangingPunct="0">
              <a:defRPr sz="2400">
                <a:solidFill>
                  <a:schemeClr val="tx1"/>
                </a:solidFill>
                <a:latin typeface="Arial" pitchFamily="34" charset="0"/>
                <a:ea typeface="Arial Unicode MS" pitchFamily="34" charset="-128"/>
                <a:cs typeface="Arial Unicode MS" pitchFamily="34" charset="-128"/>
              </a:defRPr>
            </a:lvl4pPr>
            <a:lvl5pPr marL="2057400" indent="-228600" eaLnBrk="0" hangingPunct="0">
              <a:defRPr sz="24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Arial Unicode MS" pitchFamily="34" charset="-128"/>
                <a:cs typeface="Arial Unicode MS" pitchFamily="34" charset="-128"/>
              </a:defRPr>
            </a:lvl9pPr>
          </a:lstStyle>
          <a:p>
            <a:r>
              <a:rPr lang="en-US" altLang="en-US" b="1" dirty="0" smtClean="0">
                <a:solidFill>
                  <a:schemeClr val="hlink"/>
                </a:solidFill>
              </a:rPr>
              <a:t>99% faster</a:t>
            </a:r>
          </a:p>
          <a:p>
            <a:r>
              <a:rPr lang="en-US" altLang="en-US" sz="1400" dirty="0" smtClean="0">
                <a:solidFill>
                  <a:schemeClr val="bg2"/>
                </a:solidFill>
              </a:rPr>
              <a:t>reports, with the ability to analyze data in minutes instead of weeks</a:t>
            </a:r>
          </a:p>
        </p:txBody>
      </p:sp>
      <p:sp>
        <p:nvSpPr>
          <p:cNvPr id="15" name="Text Placeholder 50"/>
          <p:cNvSpPr>
            <a:spLocks/>
          </p:cNvSpPr>
          <p:nvPr/>
        </p:nvSpPr>
        <p:spPr bwMode="auto">
          <a:xfrm>
            <a:off x="258763" y="1652587"/>
            <a:ext cx="2922587" cy="944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18" tIns="45709" rIns="91418" bIns="45709"/>
          <a:lstStyle>
            <a:lvl1pPr eaLnBrk="0" hangingPunct="0">
              <a:defRPr sz="2400">
                <a:solidFill>
                  <a:schemeClr val="tx1"/>
                </a:solidFill>
                <a:latin typeface="Arial" pitchFamily="34" charset="0"/>
                <a:ea typeface="Arial Unicode MS" pitchFamily="34" charset="-128"/>
                <a:cs typeface="Arial Unicode MS" pitchFamily="34" charset="-128"/>
              </a:defRPr>
            </a:lvl1pPr>
            <a:lvl2pPr marL="742950" indent="-285750" eaLnBrk="0" hangingPunct="0">
              <a:defRPr sz="2400">
                <a:solidFill>
                  <a:schemeClr val="tx1"/>
                </a:solidFill>
                <a:latin typeface="Arial" pitchFamily="34" charset="0"/>
                <a:ea typeface="Arial Unicode MS" pitchFamily="34" charset="-128"/>
                <a:cs typeface="Arial Unicode MS" pitchFamily="34" charset="-128"/>
              </a:defRPr>
            </a:lvl2pPr>
            <a:lvl3pPr marL="1143000" indent="-228600" eaLnBrk="0" hangingPunct="0">
              <a:defRPr sz="2400">
                <a:solidFill>
                  <a:schemeClr val="tx1"/>
                </a:solidFill>
                <a:latin typeface="Arial" pitchFamily="34" charset="0"/>
                <a:ea typeface="Arial Unicode MS" pitchFamily="34" charset="-128"/>
                <a:cs typeface="Arial Unicode MS" pitchFamily="34" charset="-128"/>
              </a:defRPr>
            </a:lvl3pPr>
            <a:lvl4pPr marL="1600200" indent="-228600" eaLnBrk="0" hangingPunct="0">
              <a:defRPr sz="2400">
                <a:solidFill>
                  <a:schemeClr val="tx1"/>
                </a:solidFill>
                <a:latin typeface="Arial" pitchFamily="34" charset="0"/>
                <a:ea typeface="Arial Unicode MS" pitchFamily="34" charset="-128"/>
                <a:cs typeface="Arial Unicode MS" pitchFamily="34" charset="-128"/>
              </a:defRPr>
            </a:lvl4pPr>
            <a:lvl5pPr marL="2057400" indent="-228600" eaLnBrk="0" hangingPunct="0">
              <a:defRPr sz="24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Arial Unicode MS" pitchFamily="34" charset="-128"/>
                <a:cs typeface="Arial Unicode MS" pitchFamily="34" charset="-128"/>
              </a:defRPr>
            </a:lvl9pPr>
          </a:lstStyle>
          <a:p>
            <a:r>
              <a:rPr lang="en-US" altLang="en-US" b="1" dirty="0" smtClean="0">
                <a:solidFill>
                  <a:srgbClr val="FF9933"/>
                </a:solidFill>
              </a:rPr>
              <a:t>35% increase</a:t>
            </a:r>
          </a:p>
          <a:p>
            <a:r>
              <a:rPr lang="en-US" altLang="en-US" sz="1400" dirty="0">
                <a:solidFill>
                  <a:schemeClr val="bg2"/>
                </a:solidFill>
                <a:ea typeface="MS PGothic" pitchFamily="34" charset="-128"/>
              </a:rPr>
              <a:t>i</a:t>
            </a:r>
            <a:r>
              <a:rPr lang="en-US" altLang="en-US" sz="1400" dirty="0" smtClean="0">
                <a:solidFill>
                  <a:schemeClr val="bg2"/>
                </a:solidFill>
                <a:ea typeface="MS PGothic" pitchFamily="34" charset="-128"/>
              </a:rPr>
              <a:t>n mailer conversion rates with more relevant content </a:t>
            </a:r>
            <a:endParaRPr lang="en-US" altLang="en-US" sz="1400" dirty="0">
              <a:solidFill>
                <a:schemeClr val="bg2"/>
              </a:solidFill>
              <a:ea typeface="MS PGothic" pitchFamily="34" charset="-128"/>
            </a:endParaRPr>
          </a:p>
        </p:txBody>
      </p:sp>
      <p:sp>
        <p:nvSpPr>
          <p:cNvPr id="16" name="Text Placeholder 86"/>
          <p:cNvSpPr>
            <a:spLocks/>
          </p:cNvSpPr>
          <p:nvPr/>
        </p:nvSpPr>
        <p:spPr bwMode="auto">
          <a:xfrm>
            <a:off x="265113" y="5730611"/>
            <a:ext cx="2154237"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8" tIns="45709" rIns="91418" bIns="45709"/>
          <a:lstStyle>
            <a:lvl1pPr eaLnBrk="0" hangingPunct="0">
              <a:defRPr sz="2400">
                <a:solidFill>
                  <a:schemeClr val="tx1"/>
                </a:solidFill>
                <a:latin typeface="Arial" pitchFamily="34" charset="0"/>
                <a:ea typeface="Arial Unicode MS" pitchFamily="34" charset="-128"/>
                <a:cs typeface="Arial Unicode MS" pitchFamily="34" charset="-128"/>
              </a:defRPr>
            </a:lvl1pPr>
            <a:lvl2pPr marL="742950" indent="-285750" eaLnBrk="0" hangingPunct="0">
              <a:defRPr sz="2400">
                <a:solidFill>
                  <a:schemeClr val="tx1"/>
                </a:solidFill>
                <a:latin typeface="Arial" pitchFamily="34" charset="0"/>
                <a:ea typeface="Arial Unicode MS" pitchFamily="34" charset="-128"/>
                <a:cs typeface="Arial Unicode MS" pitchFamily="34" charset="-128"/>
              </a:defRPr>
            </a:lvl2pPr>
            <a:lvl3pPr marL="1143000" indent="-228600" eaLnBrk="0" hangingPunct="0">
              <a:defRPr sz="2400">
                <a:solidFill>
                  <a:schemeClr val="tx1"/>
                </a:solidFill>
                <a:latin typeface="Arial" pitchFamily="34" charset="0"/>
                <a:ea typeface="Arial Unicode MS" pitchFamily="34" charset="-128"/>
                <a:cs typeface="Arial Unicode MS" pitchFamily="34" charset="-128"/>
              </a:defRPr>
            </a:lvl3pPr>
            <a:lvl4pPr marL="1600200" indent="-228600" eaLnBrk="0" hangingPunct="0">
              <a:defRPr sz="2400">
                <a:solidFill>
                  <a:schemeClr val="tx1"/>
                </a:solidFill>
                <a:latin typeface="Arial" pitchFamily="34" charset="0"/>
                <a:ea typeface="Arial Unicode MS" pitchFamily="34" charset="-128"/>
                <a:cs typeface="Arial Unicode MS" pitchFamily="34" charset="-128"/>
              </a:defRPr>
            </a:lvl4pPr>
            <a:lvl5pPr marL="2057400" indent="-228600" eaLnBrk="0" hangingPunct="0">
              <a:defRPr sz="24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Arial Unicode MS" pitchFamily="34" charset="-128"/>
                <a:cs typeface="Arial Unicode MS" pitchFamily="34" charset="-128"/>
              </a:defRPr>
            </a:lvl9pPr>
          </a:lstStyle>
          <a:p>
            <a:pPr>
              <a:lnSpc>
                <a:spcPct val="80000"/>
              </a:lnSpc>
            </a:pPr>
            <a:r>
              <a:rPr lang="en-US" altLang="en-US" sz="1400" b="1" dirty="0">
                <a:solidFill>
                  <a:srgbClr val="1562AE"/>
                </a:solidFill>
              </a:rPr>
              <a:t>Solution components</a:t>
            </a:r>
          </a:p>
        </p:txBody>
      </p:sp>
      <p:sp>
        <p:nvSpPr>
          <p:cNvPr id="18" name="Rectangle 23"/>
          <p:cNvSpPr>
            <a:spLocks noChangeArrowheads="1"/>
          </p:cNvSpPr>
          <p:nvPr/>
        </p:nvSpPr>
        <p:spPr bwMode="auto">
          <a:xfrm>
            <a:off x="3479800" y="3683000"/>
            <a:ext cx="5273676" cy="3000821"/>
          </a:xfrm>
          <a:prstGeom prst="rect">
            <a:avLst/>
          </a:prstGeom>
          <a:noFill/>
          <a:ln w="9525">
            <a:noFill/>
            <a:miter lim="800000"/>
            <a:headEnd/>
            <a:tailEnd/>
          </a:ln>
        </p:spPr>
        <p:txBody>
          <a:bodyPr wrap="square" lIns="0" tIns="0" rIns="0">
            <a:spAutoFit/>
          </a:bodyPr>
          <a:lstStyle/>
          <a:p>
            <a:r>
              <a:rPr lang="en-US" sz="1200" b="1" dirty="0">
                <a:ea typeface="MS PGothic" pitchFamily="34" charset="-128"/>
              </a:rPr>
              <a:t>Business </a:t>
            </a:r>
            <a:r>
              <a:rPr lang="en-US" sz="1200" b="1" dirty="0" smtClean="0">
                <a:ea typeface="MS PGothic" pitchFamily="34" charset="-128"/>
              </a:rPr>
              <a:t>challenge: </a:t>
            </a:r>
            <a:r>
              <a:rPr lang="en-US" sz="1200" dirty="0" smtClean="0"/>
              <a:t>This supermarket chain in the US </a:t>
            </a:r>
            <a:r>
              <a:rPr lang="en-US" sz="1200" dirty="0"/>
              <a:t>was blanketing its regional markets with direct mailers to advertise new products, showcase low prices and deliver coupons, regardless of their relevance to the </a:t>
            </a:r>
            <a:r>
              <a:rPr lang="en-US" sz="1200" dirty="0" smtClean="0"/>
              <a:t>recipient. </a:t>
            </a:r>
            <a:r>
              <a:rPr lang="en-US" sz="1200" dirty="0"/>
              <a:t>By understanding customer behavior and running more targeted campaigns, the organization hoped to increase conversion </a:t>
            </a:r>
            <a:r>
              <a:rPr lang="en-US" sz="1200" dirty="0" smtClean="0"/>
              <a:t>rates and </a:t>
            </a:r>
            <a:r>
              <a:rPr lang="en-US" sz="1200" dirty="0"/>
              <a:t>reduce costs. </a:t>
            </a:r>
            <a:endParaRPr lang="en-US" sz="1200" dirty="0" smtClean="0"/>
          </a:p>
          <a:p>
            <a:endParaRPr lang="en-US" sz="1200" b="1" dirty="0">
              <a:ea typeface="MS PGothic" pitchFamily="34" charset="-128"/>
            </a:endParaRPr>
          </a:p>
          <a:p>
            <a:r>
              <a:rPr lang="en-US" sz="1200" b="1" dirty="0" smtClean="0">
                <a:ea typeface="MS PGothic" pitchFamily="34" charset="-128"/>
              </a:rPr>
              <a:t>The transformation: </a:t>
            </a:r>
            <a:r>
              <a:rPr lang="en-US" sz="1200" dirty="0" smtClean="0">
                <a:ea typeface="MS PGothic" pitchFamily="34" charset="-128"/>
              </a:rPr>
              <a:t>The retailer is using a powerful analytics solution that changes its approach to decision making, creating a customer experience that wins out over new competitors and online shopping. </a:t>
            </a:r>
            <a:r>
              <a:rPr lang="en-US" sz="1200" dirty="0"/>
              <a:t>A</a:t>
            </a:r>
            <a:r>
              <a:rPr lang="en-US" sz="1200" dirty="0" smtClean="0"/>
              <a:t>nalyzing </a:t>
            </a:r>
            <a:r>
              <a:rPr lang="en-US" sz="1200" dirty="0"/>
              <a:t>point-of-sale (POS) and demographic </a:t>
            </a:r>
            <a:r>
              <a:rPr lang="en-US" sz="1200" dirty="0" smtClean="0"/>
              <a:t>data, the solution allows </a:t>
            </a:r>
            <a:r>
              <a:rPr lang="en-US" sz="1200" dirty="0"/>
              <a:t>the supermarket to segment its customer </a:t>
            </a:r>
            <a:r>
              <a:rPr lang="en-US" sz="1200" dirty="0" smtClean="0"/>
              <a:t>population, </a:t>
            </a:r>
            <a:r>
              <a:rPr lang="en-US" sz="1200" dirty="0"/>
              <a:t>model future purchasing </a:t>
            </a:r>
            <a:r>
              <a:rPr lang="en-US" sz="1200" dirty="0" smtClean="0"/>
              <a:t>behaviors and execute more targeted </a:t>
            </a:r>
            <a:r>
              <a:rPr lang="en-US" sz="1200" dirty="0"/>
              <a:t>marketing </a:t>
            </a:r>
            <a:r>
              <a:rPr lang="en-US" sz="1200" dirty="0" smtClean="0"/>
              <a:t>campaigns. The solution sets the stage for data-driven decisions in the </a:t>
            </a:r>
            <a:r>
              <a:rPr lang="en-US" sz="1200" dirty="0"/>
              <a:t>supply </a:t>
            </a:r>
            <a:r>
              <a:rPr lang="en-US" sz="1200" dirty="0" smtClean="0"/>
              <a:t>chain, security and risk management, and other areas.</a:t>
            </a:r>
            <a:endParaRPr lang="en-US" sz="1200" dirty="0"/>
          </a:p>
          <a:p>
            <a:endParaRPr lang="en-US" sz="1200" dirty="0" smtClean="0"/>
          </a:p>
          <a:p>
            <a:r>
              <a:rPr lang="en-US" sz="1200" i="1" dirty="0" smtClean="0"/>
              <a:t>The ability to analyze and predict customer behavior has become a necessity for retailers who rely on customer loyalty to stay ahead.</a:t>
            </a:r>
            <a:endParaRPr lang="en-US" sz="1200" i="1" dirty="0"/>
          </a:p>
        </p:txBody>
      </p:sp>
      <p:sp>
        <p:nvSpPr>
          <p:cNvPr id="2" name="AutoShape 2" descr="https://w3-connections.ibm.com/files/form/anonymous/api/library/c13c53ab-c8ee-4026-b1e0-d7153bdfafa0/document/e21b71a3-9a5f-4ed2-a179-7ea1edab0387/media/youth_reading.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Text Placeholder 87"/>
          <p:cNvSpPr>
            <a:spLocks/>
          </p:cNvSpPr>
          <p:nvPr/>
        </p:nvSpPr>
        <p:spPr bwMode="auto">
          <a:xfrm>
            <a:off x="265113" y="5951274"/>
            <a:ext cx="2925762" cy="721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8" tIns="45709" rIns="91418" bIns="45709"/>
          <a:lstStyle>
            <a:lvl1pPr marL="114300" indent="-114300" eaLnBrk="0" hangingPunct="0">
              <a:tabLst>
                <a:tab pos="457200" algn="l"/>
              </a:tabLst>
              <a:defRPr sz="2400">
                <a:solidFill>
                  <a:schemeClr val="tx1"/>
                </a:solidFill>
                <a:latin typeface="Arial" pitchFamily="34" charset="0"/>
                <a:ea typeface="Arial Unicode MS" pitchFamily="34" charset="-128"/>
                <a:cs typeface="Arial Unicode MS" pitchFamily="34" charset="-128"/>
              </a:defRPr>
            </a:lvl1pPr>
            <a:lvl2pPr marL="742950" indent="-285750" eaLnBrk="0" hangingPunct="0">
              <a:tabLst>
                <a:tab pos="457200" algn="l"/>
              </a:tabLst>
              <a:defRPr sz="2400">
                <a:solidFill>
                  <a:schemeClr val="tx1"/>
                </a:solidFill>
                <a:latin typeface="Arial" pitchFamily="34" charset="0"/>
                <a:ea typeface="Arial Unicode MS" pitchFamily="34" charset="-128"/>
                <a:cs typeface="Arial Unicode MS" pitchFamily="34" charset="-128"/>
              </a:defRPr>
            </a:lvl2pPr>
            <a:lvl3pPr marL="1143000" indent="-228600" eaLnBrk="0" hangingPunct="0">
              <a:tabLst>
                <a:tab pos="457200" algn="l"/>
              </a:tabLst>
              <a:defRPr sz="2400">
                <a:solidFill>
                  <a:schemeClr val="tx1"/>
                </a:solidFill>
                <a:latin typeface="Arial" pitchFamily="34" charset="0"/>
                <a:ea typeface="Arial Unicode MS" pitchFamily="34" charset="-128"/>
                <a:cs typeface="Arial Unicode MS" pitchFamily="34" charset="-128"/>
              </a:defRPr>
            </a:lvl3pPr>
            <a:lvl4pPr marL="1600200" indent="-228600" eaLnBrk="0" hangingPunct="0">
              <a:tabLst>
                <a:tab pos="457200" algn="l"/>
              </a:tabLst>
              <a:defRPr sz="2400">
                <a:solidFill>
                  <a:schemeClr val="tx1"/>
                </a:solidFill>
                <a:latin typeface="Arial" pitchFamily="34" charset="0"/>
                <a:ea typeface="Arial Unicode MS" pitchFamily="34" charset="-128"/>
                <a:cs typeface="Arial Unicode MS" pitchFamily="34" charset="-128"/>
              </a:defRPr>
            </a:lvl4pPr>
            <a:lvl5pPr marL="2057400" indent="-228600" eaLnBrk="0" hangingPunct="0">
              <a:tabLst>
                <a:tab pos="457200" algn="l"/>
              </a:tabLst>
              <a:defRPr sz="24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tabLst>
                <a:tab pos="457200" algn="l"/>
              </a:tabLst>
              <a:defRPr sz="24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tabLst>
                <a:tab pos="457200" algn="l"/>
              </a:tabLst>
              <a:defRPr sz="24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tabLst>
                <a:tab pos="457200" algn="l"/>
              </a:tabLst>
              <a:defRPr sz="24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tabLst>
                <a:tab pos="457200" algn="l"/>
              </a:tabLst>
              <a:defRPr sz="2400">
                <a:solidFill>
                  <a:schemeClr val="tx1"/>
                </a:solidFill>
                <a:latin typeface="Arial" pitchFamily="34" charset="0"/>
                <a:ea typeface="Arial Unicode MS" pitchFamily="34" charset="-128"/>
                <a:cs typeface="Arial Unicode MS" pitchFamily="34" charset="-128"/>
              </a:defRPr>
            </a:lvl9pPr>
          </a:lstStyle>
          <a:p>
            <a:pPr>
              <a:buClr>
                <a:srgbClr val="1260B0"/>
              </a:buClr>
              <a:buSzPct val="125000"/>
              <a:buFontTx/>
              <a:buChar char="•"/>
            </a:pPr>
            <a:r>
              <a:rPr lang="en-US" altLang="en-US" sz="1000" dirty="0" smtClean="0">
                <a:solidFill>
                  <a:schemeClr val="bg2"/>
                </a:solidFill>
              </a:rPr>
              <a:t>IBM</a:t>
            </a:r>
            <a:r>
              <a:rPr lang="en-US" altLang="en-US" sz="1000" baseline="30000" dirty="0" smtClean="0">
                <a:solidFill>
                  <a:schemeClr val="bg2"/>
                </a:solidFill>
                <a:cs typeface="Arial" pitchFamily="34" charset="0"/>
              </a:rPr>
              <a:t>®</a:t>
            </a:r>
            <a:r>
              <a:rPr lang="en-US" altLang="en-US" sz="1000" dirty="0" smtClean="0">
                <a:solidFill>
                  <a:schemeClr val="bg2"/>
                </a:solidFill>
              </a:rPr>
              <a:t> Cognos</a:t>
            </a:r>
            <a:r>
              <a:rPr lang="en-US" altLang="en-US" sz="1000" baseline="30000" dirty="0" smtClean="0">
                <a:solidFill>
                  <a:schemeClr val="bg2"/>
                </a:solidFill>
                <a:cs typeface="Arial" pitchFamily="34" charset="0"/>
              </a:rPr>
              <a:t>® </a:t>
            </a:r>
            <a:r>
              <a:rPr lang="en-US" altLang="en-US" sz="1000" dirty="0" smtClean="0">
                <a:solidFill>
                  <a:schemeClr val="bg2"/>
                </a:solidFill>
              </a:rPr>
              <a:t>Business Intelligence V10</a:t>
            </a:r>
          </a:p>
          <a:p>
            <a:pPr>
              <a:buClr>
                <a:srgbClr val="1260B0"/>
              </a:buClr>
              <a:buSzPct val="125000"/>
              <a:buFontTx/>
              <a:buChar char="•"/>
            </a:pPr>
            <a:r>
              <a:rPr lang="en-US" altLang="en-US" sz="1000" dirty="0" smtClean="0">
                <a:solidFill>
                  <a:schemeClr val="bg2"/>
                </a:solidFill>
              </a:rPr>
              <a:t>IBM SPSS</a:t>
            </a:r>
            <a:r>
              <a:rPr lang="en-US" altLang="en-US" sz="1000" baseline="30000" dirty="0" smtClean="0">
                <a:solidFill>
                  <a:schemeClr val="bg2"/>
                </a:solidFill>
                <a:cs typeface="Arial" pitchFamily="34" charset="0"/>
              </a:rPr>
              <a:t>®</a:t>
            </a:r>
            <a:r>
              <a:rPr lang="en-US" altLang="en-US" sz="1000" dirty="0" smtClean="0">
                <a:solidFill>
                  <a:schemeClr val="bg2"/>
                </a:solidFill>
              </a:rPr>
              <a:t> Modeler</a:t>
            </a:r>
          </a:p>
          <a:p>
            <a:pPr>
              <a:buClr>
                <a:srgbClr val="1260B0"/>
              </a:buClr>
              <a:buSzPct val="125000"/>
              <a:buFontTx/>
              <a:buChar char="•"/>
            </a:pPr>
            <a:r>
              <a:rPr lang="en-US" altLang="en-US" sz="1000" dirty="0" smtClean="0">
                <a:solidFill>
                  <a:schemeClr val="bg2"/>
                </a:solidFill>
              </a:rPr>
              <a:t>IBM PureData</a:t>
            </a:r>
            <a:r>
              <a:rPr lang="en-US" altLang="en-US" sz="1000" baseline="30000" dirty="0" smtClean="0">
                <a:solidFill>
                  <a:schemeClr val="bg2"/>
                </a:solidFill>
                <a:cs typeface="Arial" pitchFamily="34" charset="0"/>
              </a:rPr>
              <a:t>®</a:t>
            </a:r>
            <a:r>
              <a:rPr lang="en-US" altLang="en-US" sz="1000" dirty="0" smtClean="0">
                <a:solidFill>
                  <a:schemeClr val="bg2"/>
                </a:solidFill>
              </a:rPr>
              <a:t> System for Analytics powered by Netezza</a:t>
            </a:r>
            <a:r>
              <a:rPr lang="en-US" altLang="en-US" sz="1000" baseline="30000" dirty="0" smtClean="0">
                <a:solidFill>
                  <a:schemeClr val="bg2"/>
                </a:solidFill>
                <a:cs typeface="Arial" pitchFamily="34" charset="0"/>
              </a:rPr>
              <a:t>®</a:t>
            </a:r>
            <a:endParaRPr lang="en-US" altLang="en-US" sz="1000" dirty="0" smtClean="0">
              <a:solidFill>
                <a:schemeClr val="bg2"/>
              </a:solidFill>
            </a:endParaRPr>
          </a:p>
        </p:txBody>
      </p:sp>
      <p:pic>
        <p:nvPicPr>
          <p:cNvPr id="1026" name="Picture 2" descr="C:\Users\ITSOUSER\AppData\Local\Temp\woman_checkout_groceries_store.jpg"/>
          <p:cNvPicPr>
            <a:picLocks noChangeAspect="1" noChangeArrowheads="1"/>
          </p:cNvPicPr>
          <p:nvPr/>
        </p:nvPicPr>
        <p:blipFill rotWithShape="1">
          <a:blip r:embed="rId3">
            <a:extLst>
              <a:ext uri="{28A0092B-C50C-407E-A947-70E740481C1C}">
                <a14:useLocalDpi xmlns:a14="http://schemas.microsoft.com/office/drawing/2010/main" val="0"/>
              </a:ext>
            </a:extLst>
          </a:blip>
          <a:srcRect t="51980" b="10731"/>
          <a:stretch/>
        </p:blipFill>
        <p:spPr bwMode="auto">
          <a:xfrm>
            <a:off x="3479799" y="1600683"/>
            <a:ext cx="5273677" cy="20116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18" descr="SP Icon_Retai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7163" y="150813"/>
            <a:ext cx="3746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ullet Text &amp; Cover Slide Master">
  <a:themeElements>
    <a:clrScheme name="IBM">
      <a:dk1>
        <a:srgbClr val="000000"/>
      </a:dk1>
      <a:lt1>
        <a:srgbClr val="FFFFFF"/>
      </a:lt1>
      <a:dk2>
        <a:srgbClr val="000000"/>
      </a:dk2>
      <a:lt2>
        <a:srgbClr val="5F5D5E"/>
      </a:lt2>
      <a:accent1>
        <a:srgbClr val="EAEAEA"/>
      </a:accent1>
      <a:accent2>
        <a:srgbClr val="56B030"/>
      </a:accent2>
      <a:accent3>
        <a:srgbClr val="397968"/>
      </a:accent3>
      <a:accent4>
        <a:srgbClr val="000000"/>
      </a:accent4>
      <a:accent5>
        <a:srgbClr val="F3F3F3"/>
      </a:accent5>
      <a:accent6>
        <a:srgbClr val="C41A04"/>
      </a:accent6>
      <a:hlink>
        <a:srgbClr val="0099B5"/>
      </a:hlink>
      <a:folHlink>
        <a:srgbClr val="7FBA00"/>
      </a:folHlink>
    </a:clrScheme>
    <a:fontScheme name="Bullet Text &amp; Cover Slide Master">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defRPr>
        </a:defPPr>
      </a:lstStyle>
    </a:lnDef>
  </a:objectDefaults>
  <a:extraClrSchemeLst>
    <a:extraClrScheme>
      <a:clrScheme name="Bullet Text &amp; Cover Slide Master 1">
        <a:dk1>
          <a:srgbClr val="000000"/>
        </a:dk1>
        <a:lt1>
          <a:srgbClr val="FFFFFF"/>
        </a:lt1>
        <a:dk2>
          <a:srgbClr val="0099B5"/>
        </a:dk2>
        <a:lt2>
          <a:srgbClr val="919693"/>
        </a:lt2>
        <a:accent1>
          <a:srgbClr val="D81E05"/>
        </a:accent1>
        <a:accent2>
          <a:srgbClr val="F99B0C"/>
        </a:accent2>
        <a:accent3>
          <a:srgbClr val="FFFFFF"/>
        </a:accent3>
        <a:accent4>
          <a:srgbClr val="000000"/>
        </a:accent4>
        <a:accent5>
          <a:srgbClr val="E9ABAA"/>
        </a:accent5>
        <a:accent6>
          <a:srgbClr val="E28C0A"/>
        </a:accent6>
        <a:hlink>
          <a:srgbClr val="7FBA00"/>
        </a:hlink>
        <a:folHlink>
          <a:srgbClr val="E0E20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41112</TotalTime>
  <Words>300</Words>
  <Application>Microsoft Macintosh PowerPoint</Application>
  <PresentationFormat>On-screen Show (4:3)</PresentationFormat>
  <Paragraphs>34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Bullet Text &amp; Cover Slide Master</vt:lpstr>
      <vt:lpstr>PowerPoint Presentation</vt:lpstr>
    </vt:vector>
  </TitlesOfParts>
  <Company>Ogilvy &amp; Mather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Benjamin Leavitt</dc:creator>
  <cp:lastModifiedBy>Christine  Lopez</cp:lastModifiedBy>
  <cp:revision>805</cp:revision>
  <cp:lastPrinted>2010-11-16T15:37:06Z</cp:lastPrinted>
  <dcterms:created xsi:type="dcterms:W3CDTF">2010-11-16T15:12:43Z</dcterms:created>
  <dcterms:modified xsi:type="dcterms:W3CDTF">2016-01-20T21:59:57Z</dcterms:modified>
</cp:coreProperties>
</file>