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B0E5-CD2E-22B9-25AC-E9EE5CD54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73092-55CF-383B-9BD2-9EDA5A03D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AAB94-50A4-4C77-376E-09D389FD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0E9A-CE72-41CD-97C7-661C8BBBBC68}" type="datetimeFigureOut">
              <a:rPr lang="en-NZ" smtClean="0"/>
              <a:t>14/08/2022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38565-18EF-8111-E0A3-B0BB1581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CCB5-A470-D6AC-346F-560B0B71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44AF-C3F3-4054-9BE2-1C9CE11DED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431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170B-407E-9CCC-8B96-63E35E7D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D8255-0932-2CFC-00D1-7BD56116C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C27AF-26F1-5419-ACD5-37FC92D0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0E9A-CE72-41CD-97C7-661C8BBBBC68}" type="datetimeFigureOut">
              <a:rPr lang="en-NZ" smtClean="0"/>
              <a:t>14/08/2022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AE3C3-9AB4-DC50-4347-7CD3C3C6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B8EC7-11BF-2E45-7BD1-68719A31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44AF-C3F3-4054-9BE2-1C9CE11DED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052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AD34D-09E3-9BFA-2EAC-35EAE3EA4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EBC80-2FCC-1D02-55F0-4085AA246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23523-C8D7-4B4D-5D3C-16F60E04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0E9A-CE72-41CD-97C7-661C8BBBBC68}" type="datetimeFigureOut">
              <a:rPr lang="en-NZ" smtClean="0"/>
              <a:t>14/08/2022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BF743-45C0-7FC6-72B5-870BDF5A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E29DC-A68E-A8C5-3038-91DC0D16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44AF-C3F3-4054-9BE2-1C9CE11DED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334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ECA79-3003-A1FE-3E93-BAD9686D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AD81-C96C-603E-FBFB-779E5FA5E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9583D-94EB-43EF-D9BA-3B859A46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0E9A-CE72-41CD-97C7-661C8BBBBC68}" type="datetimeFigureOut">
              <a:rPr lang="en-NZ" smtClean="0"/>
              <a:t>14/08/2022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7E46-EABC-99C9-F3D9-2AC10BE5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755CA-9B3A-E439-807B-13514574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44AF-C3F3-4054-9BE2-1C9CE11DED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872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0CAD-B3DE-54CA-0F76-A56D3A88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CC48F-618C-F1B1-7A04-689A5E446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CAD82-283D-11E7-9D2C-098AC9A9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0E9A-CE72-41CD-97C7-661C8BBBBC68}" type="datetimeFigureOut">
              <a:rPr lang="en-NZ" smtClean="0"/>
              <a:t>14/08/2022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9395D-8427-1D41-E5CF-FC60A66B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A6FC2-F841-C0D8-DC88-36B55953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44AF-C3F3-4054-9BE2-1C9CE11DED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7687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05B5-BDED-9EAE-BEBD-C5438460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1D369-A3E8-69D1-3641-2F052E245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D058B-028C-C69F-1ACA-1B4B84353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51DB8-2D48-1C83-630A-BE2F5DA0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0E9A-CE72-41CD-97C7-661C8BBBBC68}" type="datetimeFigureOut">
              <a:rPr lang="en-NZ" smtClean="0"/>
              <a:t>14/08/2022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46765-A0DC-9926-ECD0-2C113A29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80C8E-E017-E6F1-3688-1ADEED83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44AF-C3F3-4054-9BE2-1C9CE11DED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023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73A2-FEFF-BB25-C998-F7B86536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2F311-2F9D-4FC4-AD85-6CB4274F9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3DEBF-1A6F-47A8-832E-74D033C0F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0A7A6-9096-56B5-505D-51C7AB8A2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AB6CB-9EC3-DD1E-6C7F-4303BF880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59B5A-F45A-C473-F82B-39B72247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0E9A-CE72-41CD-97C7-661C8BBBBC68}" type="datetimeFigureOut">
              <a:rPr lang="en-NZ" smtClean="0"/>
              <a:t>14/08/2022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26123-CCFF-11E0-E778-CEF62E5F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7E29-ADED-1889-B8ED-E05DDF67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44AF-C3F3-4054-9BE2-1C9CE11DED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0030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2B85-DA5A-B14A-405B-AEC73AB3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7C71F-E3C1-0525-7B46-3F50729C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0E9A-CE72-41CD-97C7-661C8BBBBC68}" type="datetimeFigureOut">
              <a:rPr lang="en-NZ" smtClean="0"/>
              <a:t>14/08/2022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328D3-D81A-6257-5000-39D8ECD6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00EBB-1418-5DB3-617D-7502B8A0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44AF-C3F3-4054-9BE2-1C9CE11DED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0120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5D8C1-D87E-4265-2310-86BD6747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0E9A-CE72-41CD-97C7-661C8BBBBC68}" type="datetimeFigureOut">
              <a:rPr lang="en-NZ" smtClean="0"/>
              <a:t>14/08/2022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99F48-5453-F4B0-A57C-E7E4D0A9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089D2-51BA-083C-E9CC-11B7DF98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44AF-C3F3-4054-9BE2-1C9CE11DED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738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9F52-55A6-48A6-DBD7-B361169D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39AD3-B0FA-7FF6-DCA9-BD001D8CC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922DC-D347-5D1F-7E3F-61E3684AE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7C3BD-C532-67D3-EBE4-D9ED0E83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0E9A-CE72-41CD-97C7-661C8BBBBC68}" type="datetimeFigureOut">
              <a:rPr lang="en-NZ" smtClean="0"/>
              <a:t>14/08/2022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3F179-5628-08BA-BE87-5FA0AC5E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278D9-85DC-285B-789E-687E90B1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44AF-C3F3-4054-9BE2-1C9CE11DED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0668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C9AF-D23E-2BA8-0BA9-0894FCEF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DBDE5-0CBD-C87A-B804-1AC8C99A9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5DC12-1FDB-9D13-61CB-97A889FDC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CE3D7-566F-E365-5A54-ED98B68F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0E9A-CE72-41CD-97C7-661C8BBBBC68}" type="datetimeFigureOut">
              <a:rPr lang="en-NZ" smtClean="0"/>
              <a:t>14/08/2022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1AE57-3432-465B-E477-4C10FF67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5F8D3-E443-5570-E2AE-3CDBBC48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44AF-C3F3-4054-9BE2-1C9CE11DED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7343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8F8B1-C494-DB0D-5EB5-D3AD9B63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56B48-3831-5FA5-C42B-0326CC933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325A9-4D5C-3D16-B092-EE93B8EF0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00E9A-CE72-41CD-97C7-661C8BBBBC68}" type="datetimeFigureOut">
              <a:rPr lang="en-NZ" smtClean="0"/>
              <a:t>14/08/2022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F0E11-23B2-B1A3-532F-3C37291A4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79D5-9A78-76FF-AFB9-17E9DDDD6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044AF-C3F3-4054-9BE2-1C9CE11DED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568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3F58BF1B-5014-446D-D5D8-15F1DD23D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49" y="4554008"/>
            <a:ext cx="7721138" cy="2088279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0874580A-5099-9783-740A-4C2AAEDEF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49" y="363302"/>
            <a:ext cx="7182191" cy="32639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89C763D-C363-5FAF-FD75-096C8761ED1F}"/>
              </a:ext>
            </a:extLst>
          </p:cNvPr>
          <p:cNvSpPr/>
          <p:nvPr/>
        </p:nvSpPr>
        <p:spPr>
          <a:xfrm>
            <a:off x="730169" y="1985080"/>
            <a:ext cx="7049133" cy="797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679246-6A39-D568-8A21-544D27E4005D}"/>
              </a:ext>
            </a:extLst>
          </p:cNvPr>
          <p:cNvSpPr txBox="1"/>
          <p:nvPr/>
        </p:nvSpPr>
        <p:spPr>
          <a:xfrm>
            <a:off x="8666713" y="774966"/>
            <a:ext cx="3374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Logging of status code is returned based on response from the 5 URLs. </a:t>
            </a:r>
            <a:r>
              <a:rPr lang="en-NZ" sz="1200" b="1" dirty="0"/>
              <a:t>“</a:t>
            </a:r>
            <a:r>
              <a:rPr lang="en-NZ" sz="1200" b="1" dirty="0" err="1"/>
              <a:t>response.json</a:t>
            </a:r>
            <a:r>
              <a:rPr lang="en-NZ" sz="1200" b="1" dirty="0"/>
              <a:t>()” </a:t>
            </a:r>
            <a:r>
              <a:rPr lang="en-NZ" sz="1200" dirty="0"/>
              <a:t>isn’t returned from a logging perspective as it not specified as needing logging.  It appears  logging is treated a priority over “non-logging” returns, as the </a:t>
            </a:r>
            <a:r>
              <a:rPr lang="en-NZ" sz="1200" dirty="0" err="1"/>
              <a:t>response.json</a:t>
            </a:r>
            <a:r>
              <a:rPr lang="en-NZ" sz="1200" dirty="0"/>
              <a:t>() isn’t returned at this stage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DD0A18-63E1-0A02-1060-044D05061C68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7885651" y="1375131"/>
            <a:ext cx="781062" cy="6001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426BBA2-0767-7CC5-2B15-32A63AF4ED53}"/>
              </a:ext>
            </a:extLst>
          </p:cNvPr>
          <p:cNvSpPr txBox="1"/>
          <p:nvPr/>
        </p:nvSpPr>
        <p:spPr>
          <a:xfrm>
            <a:off x="8666713" y="3638160"/>
            <a:ext cx="3374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The return statement generates a “None” from the first item in the list (i.e. logging), as no meaningful information is returned. For the 200 series responses, the json response is returned.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50920DD-A906-535B-E471-B6969ABC2B3E}"/>
              </a:ext>
            </a:extLst>
          </p:cNvPr>
          <p:cNvCxnSpPr>
            <a:cxnSpLocks/>
          </p:cNvCxnSpPr>
          <p:nvPr/>
        </p:nvCxnSpPr>
        <p:spPr>
          <a:xfrm flipV="1">
            <a:off x="7405571" y="3961326"/>
            <a:ext cx="1261142" cy="921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236FFF83-58F4-6285-7328-2425AF83FB3E}"/>
              </a:ext>
            </a:extLst>
          </p:cNvPr>
          <p:cNvSpPr/>
          <p:nvPr/>
        </p:nvSpPr>
        <p:spPr>
          <a:xfrm>
            <a:off x="1826937" y="5768865"/>
            <a:ext cx="4775199" cy="725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3528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98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Fox</dc:creator>
  <cp:lastModifiedBy>Stephen Fox</cp:lastModifiedBy>
  <cp:revision>1</cp:revision>
  <dcterms:created xsi:type="dcterms:W3CDTF">2022-08-14T00:01:32Z</dcterms:created>
  <dcterms:modified xsi:type="dcterms:W3CDTF">2022-08-14T23:27:38Z</dcterms:modified>
</cp:coreProperties>
</file>