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2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" Target="../slides/slide9.xml"/><Relationship Id="rId21" Type="http://schemas.openxmlformats.org/officeDocument/2006/relationships/image" Target="../media/image15.jpg"/><Relationship Id="rId7" Type="http://schemas.openxmlformats.org/officeDocument/2006/relationships/slide" Target="../slides/slide1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" Target="../slides/slide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" Target="../slides/slide4.xml"/><Relationship Id="rId6" Type="http://schemas.openxmlformats.org/officeDocument/2006/relationships/slide" Target="../slides/slide11.xml"/><Relationship Id="rId11" Type="http://schemas.openxmlformats.org/officeDocument/2006/relationships/slide" Target="../slides/slide17.xml"/><Relationship Id="rId5" Type="http://schemas.openxmlformats.org/officeDocument/2006/relationships/slide" Target="../slides/slide10.xml"/><Relationship Id="rId15" Type="http://schemas.openxmlformats.org/officeDocument/2006/relationships/image" Target="../media/image9.jpg"/><Relationship Id="rId10" Type="http://schemas.openxmlformats.org/officeDocument/2006/relationships/slide" Target="../slides/slide16.xml"/><Relationship Id="rId19" Type="http://schemas.openxmlformats.org/officeDocument/2006/relationships/image" Target="../media/image13.png"/><Relationship Id="rId4" Type="http://schemas.openxmlformats.org/officeDocument/2006/relationships/slide" Target="../slides/slide12.xml"/><Relationship Id="rId9" Type="http://schemas.openxmlformats.org/officeDocument/2006/relationships/slide" Target="../slides/slide15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A0C38-ABA5-49C0-AFE5-0FE30326E8E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DFDDFA96-F13C-4189-A525-14BAB7EB9723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" action="ppaction://hlinksldjump"/>
            </a:rPr>
            <a:t>Pre-requisitos</a:t>
          </a:r>
          <a:endParaRPr lang="es-US" dirty="0"/>
        </a:p>
      </dgm:t>
    </dgm:pt>
    <dgm:pt modelId="{8ED55021-AA44-45AE-9D2E-286BF6FCBB93}" type="parTrans" cxnId="{92FB3E50-5071-48CE-B9D1-B9BB696CD0C8}">
      <dgm:prSet/>
      <dgm:spPr/>
      <dgm:t>
        <a:bodyPr/>
        <a:lstStyle/>
        <a:p>
          <a:endParaRPr lang="es-US"/>
        </a:p>
      </dgm:t>
    </dgm:pt>
    <dgm:pt modelId="{C6764882-7506-4887-BDD1-F78E6590742E}" type="sibTrans" cxnId="{92FB3E50-5071-48CE-B9D1-B9BB696CD0C8}">
      <dgm:prSet/>
      <dgm:spPr/>
      <dgm:t>
        <a:bodyPr/>
        <a:lstStyle/>
        <a:p>
          <a:endParaRPr lang="es-US"/>
        </a:p>
      </dgm:t>
    </dgm:pt>
    <dgm:pt modelId="{6DBAA9EC-069B-4406-8AC2-73F5015705AD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2" action="ppaction://hlinksldjump"/>
            </a:rPr>
            <a:t>Frameworks y estándares</a:t>
          </a:r>
          <a:endParaRPr lang="es-US" dirty="0"/>
        </a:p>
      </dgm:t>
    </dgm:pt>
    <dgm:pt modelId="{810564C3-24D0-4E1D-A601-7C2C7C676ECE}" type="parTrans" cxnId="{66518DB5-5395-4074-A587-A6F1314D9A72}">
      <dgm:prSet/>
      <dgm:spPr/>
      <dgm:t>
        <a:bodyPr/>
        <a:lstStyle/>
        <a:p>
          <a:endParaRPr lang="es-US"/>
        </a:p>
      </dgm:t>
    </dgm:pt>
    <dgm:pt modelId="{12B36706-E9AC-4ABD-B45D-E996E402F726}" type="sibTrans" cxnId="{66518DB5-5395-4074-A587-A6F1314D9A72}">
      <dgm:prSet/>
      <dgm:spPr/>
      <dgm:t>
        <a:bodyPr/>
        <a:lstStyle/>
        <a:p>
          <a:endParaRPr lang="es-US"/>
        </a:p>
      </dgm:t>
    </dgm:pt>
    <dgm:pt modelId="{241D0F6D-2534-4BDE-8F95-9AA895DB7235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3" action="ppaction://hlinksldjump"/>
            </a:rPr>
            <a:t>Control y auditorías</a:t>
          </a:r>
          <a:endParaRPr lang="es-US" dirty="0"/>
        </a:p>
      </dgm:t>
    </dgm:pt>
    <dgm:pt modelId="{8AA845AB-ADBC-403E-B4B3-C2FD0C38D495}" type="parTrans" cxnId="{2F19E921-01D8-45BD-B2FD-F5069420507B}">
      <dgm:prSet/>
      <dgm:spPr/>
      <dgm:t>
        <a:bodyPr/>
        <a:lstStyle/>
        <a:p>
          <a:endParaRPr lang="es-US"/>
        </a:p>
      </dgm:t>
    </dgm:pt>
    <dgm:pt modelId="{39C03320-4968-48E9-BD5C-837BC687352C}" type="sibTrans" cxnId="{2F19E921-01D8-45BD-B2FD-F5069420507B}">
      <dgm:prSet/>
      <dgm:spPr/>
      <dgm:t>
        <a:bodyPr/>
        <a:lstStyle/>
        <a:p>
          <a:endParaRPr lang="es-US"/>
        </a:p>
      </dgm:t>
    </dgm:pt>
    <dgm:pt modelId="{936CD7FD-10FF-4DB9-820F-9271618F305E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4" action="ppaction://hlinksldjump"/>
            </a:rPr>
            <a:t>Diagrama de servicios</a:t>
          </a:r>
          <a:endParaRPr lang="es-US" dirty="0"/>
        </a:p>
      </dgm:t>
    </dgm:pt>
    <dgm:pt modelId="{D62CDDF1-570C-4874-BBC4-5D0FCF0113A3}" type="parTrans" cxnId="{2C003069-CE95-4E3D-A111-EA9E4B156643}">
      <dgm:prSet/>
      <dgm:spPr/>
      <dgm:t>
        <a:bodyPr/>
        <a:lstStyle/>
        <a:p>
          <a:endParaRPr lang="es-US"/>
        </a:p>
      </dgm:t>
    </dgm:pt>
    <dgm:pt modelId="{19A4A926-01D7-4B18-9996-75B0F680C02C}" type="sibTrans" cxnId="{2C003069-CE95-4E3D-A111-EA9E4B156643}">
      <dgm:prSet/>
      <dgm:spPr/>
      <dgm:t>
        <a:bodyPr/>
        <a:lstStyle/>
        <a:p>
          <a:endParaRPr lang="es-US"/>
        </a:p>
      </dgm:t>
    </dgm:pt>
    <dgm:pt modelId="{82786D5E-BB5F-44F6-ADFF-D3261831C493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5" action="ppaction://hlinksldjump"/>
            </a:rPr>
            <a:t>Interfaces con otros sistemas</a:t>
          </a:r>
          <a:endParaRPr lang="es-US" dirty="0"/>
        </a:p>
      </dgm:t>
    </dgm:pt>
    <dgm:pt modelId="{D185888E-A97F-4943-9250-5EEC7409D981}" type="parTrans" cxnId="{25F73CE0-FA8C-43C8-A3A7-37AC6DD8FAEA}">
      <dgm:prSet/>
      <dgm:spPr/>
      <dgm:t>
        <a:bodyPr/>
        <a:lstStyle/>
        <a:p>
          <a:endParaRPr lang="es-US"/>
        </a:p>
      </dgm:t>
    </dgm:pt>
    <dgm:pt modelId="{7C96803C-26A3-4D58-BFA0-74188E1947BF}" type="sibTrans" cxnId="{25F73CE0-FA8C-43C8-A3A7-37AC6DD8FAEA}">
      <dgm:prSet/>
      <dgm:spPr/>
      <dgm:t>
        <a:bodyPr/>
        <a:lstStyle/>
        <a:p>
          <a:endParaRPr lang="es-US"/>
        </a:p>
      </dgm:t>
    </dgm:pt>
    <dgm:pt modelId="{CE78E03F-F8FD-4CBE-8FE8-FDA1AD0D1802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6" action="ppaction://hlinksldjump"/>
            </a:rPr>
            <a:t>Modelo de datos</a:t>
          </a:r>
          <a:endParaRPr lang="es-US" dirty="0"/>
        </a:p>
      </dgm:t>
    </dgm:pt>
    <dgm:pt modelId="{D4474DAE-0DC9-4F7B-ACEE-02F4BBAC5458}" type="parTrans" cxnId="{087805C0-327F-420E-9D4A-170394E95C80}">
      <dgm:prSet/>
      <dgm:spPr/>
      <dgm:t>
        <a:bodyPr/>
        <a:lstStyle/>
        <a:p>
          <a:endParaRPr lang="es-US"/>
        </a:p>
      </dgm:t>
    </dgm:pt>
    <dgm:pt modelId="{ABFDA730-DC3F-4584-B74F-346E27CA0793}" type="sibTrans" cxnId="{087805C0-327F-420E-9D4A-170394E95C80}">
      <dgm:prSet/>
      <dgm:spPr/>
      <dgm:t>
        <a:bodyPr/>
        <a:lstStyle/>
        <a:p>
          <a:endParaRPr lang="es-US"/>
        </a:p>
      </dgm:t>
    </dgm:pt>
    <dgm:pt modelId="{211B819B-72FD-43C7-8567-7F59F7D000D2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7" action="ppaction://hlinksldjump"/>
            </a:rPr>
            <a:t>Modelo de persistencia</a:t>
          </a:r>
          <a:endParaRPr lang="es-US" dirty="0"/>
        </a:p>
      </dgm:t>
    </dgm:pt>
    <dgm:pt modelId="{ACA5FE56-2A78-4F5B-BC18-8F69E0F67D66}" type="parTrans" cxnId="{2544E593-9373-4CC0-813E-E37256F4A9CE}">
      <dgm:prSet/>
      <dgm:spPr/>
      <dgm:t>
        <a:bodyPr/>
        <a:lstStyle/>
        <a:p>
          <a:endParaRPr lang="es-US"/>
        </a:p>
      </dgm:t>
    </dgm:pt>
    <dgm:pt modelId="{6164CB42-2158-4716-BBAC-6671BC015E06}" type="sibTrans" cxnId="{2544E593-9373-4CC0-813E-E37256F4A9CE}">
      <dgm:prSet/>
      <dgm:spPr/>
      <dgm:t>
        <a:bodyPr/>
        <a:lstStyle/>
        <a:p>
          <a:endParaRPr lang="es-US"/>
        </a:p>
      </dgm:t>
    </dgm:pt>
    <dgm:pt modelId="{08E7F6DE-BE42-4913-B989-6E3470795688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8" action="ppaction://hlinksldjump"/>
            </a:rPr>
            <a:t>Reglas de negocio</a:t>
          </a:r>
          <a:endParaRPr lang="es-US" dirty="0"/>
        </a:p>
      </dgm:t>
    </dgm:pt>
    <dgm:pt modelId="{853ADAC0-8F6B-43DB-9941-6B89F03355C9}" type="parTrans" cxnId="{98C127AE-2C97-4249-856C-0767D868880A}">
      <dgm:prSet/>
      <dgm:spPr/>
      <dgm:t>
        <a:bodyPr/>
        <a:lstStyle/>
        <a:p>
          <a:endParaRPr lang="es-US"/>
        </a:p>
      </dgm:t>
    </dgm:pt>
    <dgm:pt modelId="{0BAE5237-B27C-4CF1-96B6-3B6776A688F8}" type="sibTrans" cxnId="{98C127AE-2C97-4249-856C-0767D868880A}">
      <dgm:prSet/>
      <dgm:spPr/>
      <dgm:t>
        <a:bodyPr/>
        <a:lstStyle/>
        <a:p>
          <a:endParaRPr lang="es-US"/>
        </a:p>
      </dgm:t>
    </dgm:pt>
    <dgm:pt modelId="{C389FF1A-BECE-4110-98C1-FA6537696C4C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9" action="ppaction://hlinksldjump"/>
            </a:rPr>
            <a:t>Scripts de instalación</a:t>
          </a:r>
          <a:endParaRPr lang="es-US" dirty="0"/>
        </a:p>
      </dgm:t>
    </dgm:pt>
    <dgm:pt modelId="{8E69726B-6A6D-45F9-B12E-95E24512003D}" type="parTrans" cxnId="{A0C617F1-1587-4979-B815-767BDA5FE2C4}">
      <dgm:prSet/>
      <dgm:spPr/>
      <dgm:t>
        <a:bodyPr/>
        <a:lstStyle/>
        <a:p>
          <a:endParaRPr lang="es-US"/>
        </a:p>
      </dgm:t>
    </dgm:pt>
    <dgm:pt modelId="{C68552F1-FCDC-4854-811E-F1A44C5D8E74}" type="sibTrans" cxnId="{A0C617F1-1587-4979-B815-767BDA5FE2C4}">
      <dgm:prSet/>
      <dgm:spPr/>
      <dgm:t>
        <a:bodyPr/>
        <a:lstStyle/>
        <a:p>
          <a:endParaRPr lang="es-US"/>
        </a:p>
      </dgm:t>
    </dgm:pt>
    <dgm:pt modelId="{26B2D313-07E4-4863-83E0-A99AFD4AA106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0" action="ppaction://hlinksldjump"/>
            </a:rPr>
            <a:t>Diagrama de despliegue</a:t>
          </a:r>
          <a:endParaRPr lang="es-US" dirty="0"/>
        </a:p>
      </dgm:t>
    </dgm:pt>
    <dgm:pt modelId="{45A6C83D-594B-4DC7-B279-0413D5E13E66}" type="parTrans" cxnId="{6766EBB8-1133-450A-804A-01C989EC17E2}">
      <dgm:prSet/>
      <dgm:spPr/>
      <dgm:t>
        <a:bodyPr/>
        <a:lstStyle/>
        <a:p>
          <a:endParaRPr lang="es-US"/>
        </a:p>
      </dgm:t>
    </dgm:pt>
    <dgm:pt modelId="{E0C761BC-DE74-4163-9C12-BDAABF88A0E7}" type="sibTrans" cxnId="{6766EBB8-1133-450A-804A-01C989EC17E2}">
      <dgm:prSet/>
      <dgm:spPr/>
      <dgm:t>
        <a:bodyPr/>
        <a:lstStyle/>
        <a:p>
          <a:endParaRPr lang="es-US"/>
        </a:p>
      </dgm:t>
    </dgm:pt>
    <dgm:pt modelId="{D7D551B8-F23C-402B-88B0-87D246D1F054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1" action="ppaction://hlinksldjump"/>
            </a:rPr>
            <a:t>Diagrama de componentes</a:t>
          </a:r>
          <a:endParaRPr lang="es-US" dirty="0"/>
        </a:p>
      </dgm:t>
    </dgm:pt>
    <dgm:pt modelId="{E4582C8D-1D3C-47F5-9825-85CE80B2546D}" type="parTrans" cxnId="{C2CEAC95-AFDC-4B7F-B21D-760FEF603D0A}">
      <dgm:prSet/>
      <dgm:spPr/>
      <dgm:t>
        <a:bodyPr/>
        <a:lstStyle/>
        <a:p>
          <a:endParaRPr lang="es-US"/>
        </a:p>
      </dgm:t>
    </dgm:pt>
    <dgm:pt modelId="{3FFFBF5E-A6BF-4031-8D0A-EC8E230CF6A5}" type="sibTrans" cxnId="{C2CEAC95-AFDC-4B7F-B21D-760FEF603D0A}">
      <dgm:prSet/>
      <dgm:spPr/>
      <dgm:t>
        <a:bodyPr/>
        <a:lstStyle/>
        <a:p>
          <a:endParaRPr lang="es-US"/>
        </a:p>
      </dgm:t>
    </dgm:pt>
    <dgm:pt modelId="{16CCE959-22F6-4516-BC7C-BEF127F34EF7}" type="pres">
      <dgm:prSet presAssocID="{046A0C38-ABA5-49C0-AFE5-0FE30326E8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US"/>
        </a:p>
      </dgm:t>
    </dgm:pt>
    <dgm:pt modelId="{5F9B79BF-A4CD-4E0E-9D76-64C0510051E6}" type="pres">
      <dgm:prSet presAssocID="{DFDDFA96-F13C-4189-A525-14BAB7EB9723}" presName="composite" presStyleCnt="0"/>
      <dgm:spPr/>
    </dgm:pt>
    <dgm:pt modelId="{5F14977D-9A7C-413A-8289-A6F4EF3A10FE}" type="pres">
      <dgm:prSet presAssocID="{DFDDFA96-F13C-4189-A525-14BAB7EB9723}" presName="rect1" presStyleLbl="tr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8CFD4C3C-4C87-42AD-B4A5-E831E469BEA6}" type="pres">
      <dgm:prSet presAssocID="{DFDDFA96-F13C-4189-A525-14BAB7EB9723}" presName="rect2" presStyleLbl="fgImgPlace1" presStyleIdx="0" presStyleCnt="11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3E0E04-E3F1-4E7E-BD34-ED617B7466FC}" type="pres">
      <dgm:prSet presAssocID="{C6764882-7506-4887-BDD1-F78E6590742E}" presName="sibTrans" presStyleCnt="0"/>
      <dgm:spPr/>
    </dgm:pt>
    <dgm:pt modelId="{1735E0E6-625E-4FEC-BF13-645DAA7244F4}" type="pres">
      <dgm:prSet presAssocID="{6DBAA9EC-069B-4406-8AC2-73F5015705AD}" presName="composite" presStyleCnt="0"/>
      <dgm:spPr/>
    </dgm:pt>
    <dgm:pt modelId="{E6FE5D96-8624-4CEB-85ED-A72B76D9C315}" type="pres">
      <dgm:prSet presAssocID="{6DBAA9EC-069B-4406-8AC2-73F5015705AD}" presName="rect1" presStyleLbl="tr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6BA68153-468E-4B94-9B93-88AD5E4C8C53}" type="pres">
      <dgm:prSet presAssocID="{6DBAA9EC-069B-4406-8AC2-73F5015705AD}" presName="rect2" presStyleLbl="fgImgPlace1" presStyleIdx="1" presStyleCnt="11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92CB0C2-2BFF-4D73-8FE4-152A5BED5E6C}" type="pres">
      <dgm:prSet presAssocID="{12B36706-E9AC-4ABD-B45D-E996E402F726}" presName="sibTrans" presStyleCnt="0"/>
      <dgm:spPr/>
    </dgm:pt>
    <dgm:pt modelId="{9E1CF6BC-3134-4987-B807-6BB798215B98}" type="pres">
      <dgm:prSet presAssocID="{936CD7FD-10FF-4DB9-820F-9271618F305E}" presName="composite" presStyleCnt="0"/>
      <dgm:spPr/>
    </dgm:pt>
    <dgm:pt modelId="{9EF01376-D3C2-4510-AA15-E48174CD1F4D}" type="pres">
      <dgm:prSet presAssocID="{936CD7FD-10FF-4DB9-820F-9271618F305E}" presName="rect1" presStyleLbl="tr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1B178B96-C1A6-46F8-B153-812015436C6F}" type="pres">
      <dgm:prSet presAssocID="{936CD7FD-10FF-4DB9-820F-9271618F305E}" presName="rect2" presStyleLbl="fgImgPlace1" presStyleIdx="2" presStyleCnt="11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443E753-4A59-40C0-8B44-1F8532839E16}" type="pres">
      <dgm:prSet presAssocID="{19A4A926-01D7-4B18-9996-75B0F680C02C}" presName="sibTrans" presStyleCnt="0"/>
      <dgm:spPr/>
    </dgm:pt>
    <dgm:pt modelId="{C56E6C5B-1076-42A0-8A9F-4CB02CAF0640}" type="pres">
      <dgm:prSet presAssocID="{82786D5E-BB5F-44F6-ADFF-D3261831C493}" presName="composite" presStyleCnt="0"/>
      <dgm:spPr/>
    </dgm:pt>
    <dgm:pt modelId="{34AF2BB2-C0B9-4F2B-BAC6-802D5F90528D}" type="pres">
      <dgm:prSet presAssocID="{82786D5E-BB5F-44F6-ADFF-D3261831C493}" presName="rect1" presStyleLbl="tr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4D24E35C-D50A-4755-B50B-0A84A40E165B}" type="pres">
      <dgm:prSet presAssocID="{82786D5E-BB5F-44F6-ADFF-D3261831C493}" presName="rect2" presStyleLbl="fgImgPlace1" presStyleIdx="3" presStyleCnt="11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</dgm:spPr>
    </dgm:pt>
    <dgm:pt modelId="{1AF10EEB-9E3D-4654-B638-4C563509C1E7}" type="pres">
      <dgm:prSet presAssocID="{7C96803C-26A3-4D58-BFA0-74188E1947BF}" presName="sibTrans" presStyleCnt="0"/>
      <dgm:spPr/>
    </dgm:pt>
    <dgm:pt modelId="{7FCF9D42-C724-439B-9F39-315ECC6A87CA}" type="pres">
      <dgm:prSet presAssocID="{CE78E03F-F8FD-4CBE-8FE8-FDA1AD0D1802}" presName="composite" presStyleCnt="0"/>
      <dgm:spPr/>
    </dgm:pt>
    <dgm:pt modelId="{9C3ACDA9-D345-47C2-90AD-758135EB8A8F}" type="pres">
      <dgm:prSet presAssocID="{CE78E03F-F8FD-4CBE-8FE8-FDA1AD0D1802}" presName="rect1" presStyleLbl="tr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09BA32F8-914C-4C8D-9E81-5784BF745FB8}" type="pres">
      <dgm:prSet presAssocID="{CE78E03F-F8FD-4CBE-8FE8-FDA1AD0D1802}" presName="rect2" presStyleLbl="fgImgPlace1" presStyleIdx="4" presStyleCnt="11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2165C49-6AB9-4FFF-A160-EF961F56349C}" type="pres">
      <dgm:prSet presAssocID="{ABFDA730-DC3F-4584-B74F-346E27CA0793}" presName="sibTrans" presStyleCnt="0"/>
      <dgm:spPr/>
    </dgm:pt>
    <dgm:pt modelId="{121CBD29-7C85-4F27-808A-B794EE69A536}" type="pres">
      <dgm:prSet presAssocID="{211B819B-72FD-43C7-8567-7F59F7D000D2}" presName="composite" presStyleCnt="0"/>
      <dgm:spPr/>
    </dgm:pt>
    <dgm:pt modelId="{35691642-04A6-4CB5-A763-366589F9E988}" type="pres">
      <dgm:prSet presAssocID="{211B819B-72FD-43C7-8567-7F59F7D000D2}" presName="rect1" presStyleLbl="tr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EF2EBF88-D32D-44C7-81B4-FE71A3B49EE0}" type="pres">
      <dgm:prSet presAssocID="{211B819B-72FD-43C7-8567-7F59F7D000D2}" presName="rect2" presStyleLbl="fgImgPlace1" presStyleIdx="5" presStyleCnt="11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CF043D0-AF35-4783-9EBF-8A97F531D718}" type="pres">
      <dgm:prSet presAssocID="{6164CB42-2158-4716-BBAC-6671BC015E06}" presName="sibTrans" presStyleCnt="0"/>
      <dgm:spPr/>
    </dgm:pt>
    <dgm:pt modelId="{2CF36796-85BE-4EE2-9A91-A9833F0216C5}" type="pres">
      <dgm:prSet presAssocID="{08E7F6DE-BE42-4913-B989-6E3470795688}" presName="composite" presStyleCnt="0"/>
      <dgm:spPr/>
    </dgm:pt>
    <dgm:pt modelId="{CEBF9F27-BDB4-46A0-9085-9EC805BF92AA}" type="pres">
      <dgm:prSet presAssocID="{08E7F6DE-BE42-4913-B989-6E3470795688}" presName="rect1" presStyleLbl="tr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1E46A8A7-5FDD-4E32-8354-B09002BF39EE}" type="pres">
      <dgm:prSet presAssocID="{08E7F6DE-BE42-4913-B989-6E3470795688}" presName="rect2" presStyleLbl="fgImgPlace1" presStyleIdx="6" presStyleCnt="11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5FCDE430-29A3-4CB7-89BE-0C98CC34C02F}" type="pres">
      <dgm:prSet presAssocID="{0BAE5237-B27C-4CF1-96B6-3B6776A688F8}" presName="sibTrans" presStyleCnt="0"/>
      <dgm:spPr/>
    </dgm:pt>
    <dgm:pt modelId="{B5BA4A90-6DA8-4766-9F23-002D7B51C1AD}" type="pres">
      <dgm:prSet presAssocID="{C389FF1A-BECE-4110-98C1-FA6537696C4C}" presName="composite" presStyleCnt="0"/>
      <dgm:spPr/>
    </dgm:pt>
    <dgm:pt modelId="{BF715BD2-59FE-4241-9ECB-F56D2E0E2B8B}" type="pres">
      <dgm:prSet presAssocID="{C389FF1A-BECE-4110-98C1-FA6537696C4C}" presName="rect1" presStyleLbl="tr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C8EBE56C-3A21-4FF3-96EF-E170E83469DF}" type="pres">
      <dgm:prSet presAssocID="{C389FF1A-BECE-4110-98C1-FA6537696C4C}" presName="rect2" presStyleLbl="fgImgPlace1" presStyleIdx="7" presStyleCnt="11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267628C0-2DEA-44F9-A145-463D3461506E}" type="pres">
      <dgm:prSet presAssocID="{C68552F1-FCDC-4854-811E-F1A44C5D8E74}" presName="sibTrans" presStyleCnt="0"/>
      <dgm:spPr/>
    </dgm:pt>
    <dgm:pt modelId="{8CE14145-7651-43B5-B9D9-C4FB2F874D5F}" type="pres">
      <dgm:prSet presAssocID="{26B2D313-07E4-4863-83E0-A99AFD4AA106}" presName="composite" presStyleCnt="0"/>
      <dgm:spPr/>
    </dgm:pt>
    <dgm:pt modelId="{DDAA5B0E-8DCA-43BC-B68C-69BDF0BD7C6F}" type="pres">
      <dgm:prSet presAssocID="{26B2D313-07E4-4863-83E0-A99AFD4AA106}" presName="rect1" presStyleLbl="tr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22E53B1A-6F79-4FC7-9CC9-B1C25B0F468A}" type="pres">
      <dgm:prSet presAssocID="{26B2D313-07E4-4863-83E0-A99AFD4AA106}" presName="rect2" presStyleLbl="fgImgPlace1" presStyleIdx="8" presStyleCnt="11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9FFB2D0-C9B2-4CB5-8C04-CED11D052F30}" type="pres">
      <dgm:prSet presAssocID="{E0C761BC-DE74-4163-9C12-BDAABF88A0E7}" presName="sibTrans" presStyleCnt="0"/>
      <dgm:spPr/>
    </dgm:pt>
    <dgm:pt modelId="{F871E957-09FC-43B3-8184-845683BBB0BE}" type="pres">
      <dgm:prSet presAssocID="{D7D551B8-F23C-402B-88B0-87D246D1F054}" presName="composite" presStyleCnt="0"/>
      <dgm:spPr/>
    </dgm:pt>
    <dgm:pt modelId="{62ECA75E-F1EC-46FC-B08C-2880A6B76453}" type="pres">
      <dgm:prSet presAssocID="{D7D551B8-F23C-402B-88B0-87D246D1F054}" presName="rect1" presStyleLbl="tr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3C0CB77B-6B07-4564-AD3F-A66997E7059D}" type="pres">
      <dgm:prSet presAssocID="{D7D551B8-F23C-402B-88B0-87D246D1F054}" presName="rect2" presStyleLbl="fgImgPlace1" presStyleIdx="9" presStyleCnt="11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6F03A40-28E5-4BA1-B2F6-C766A8706E1A}" type="pres">
      <dgm:prSet presAssocID="{3FFFBF5E-A6BF-4031-8D0A-EC8E230CF6A5}" presName="sibTrans" presStyleCnt="0"/>
      <dgm:spPr/>
    </dgm:pt>
    <dgm:pt modelId="{FCB8544C-F50D-4A50-B7E4-8896B04B9E4E}" type="pres">
      <dgm:prSet presAssocID="{241D0F6D-2534-4BDE-8F95-9AA895DB7235}" presName="composite" presStyleCnt="0"/>
      <dgm:spPr/>
    </dgm:pt>
    <dgm:pt modelId="{5A4DFD7C-5A41-4776-AE94-B05811EBD0AB}" type="pres">
      <dgm:prSet presAssocID="{241D0F6D-2534-4BDE-8F95-9AA895DB7235}" presName="rect1" presStyleLbl="tr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8E0021EA-B364-40E1-87B0-3F4D280A220E}" type="pres">
      <dgm:prSet presAssocID="{241D0F6D-2534-4BDE-8F95-9AA895DB7235}" presName="rect2" presStyleLbl="fgImgPlace1" presStyleIdx="10" presStyleCnt="11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373C8D64-C42E-4BDA-A945-873F319E4997}" type="presOf" srcId="{D7D551B8-F23C-402B-88B0-87D246D1F054}" destId="{62ECA75E-F1EC-46FC-B08C-2880A6B76453}" srcOrd="0" destOrd="0" presId="urn:microsoft.com/office/officeart/2008/layout/PictureStrips"/>
    <dgm:cxn modelId="{92FB3E50-5071-48CE-B9D1-B9BB696CD0C8}" srcId="{046A0C38-ABA5-49C0-AFE5-0FE30326E8EF}" destId="{DFDDFA96-F13C-4189-A525-14BAB7EB9723}" srcOrd="0" destOrd="0" parTransId="{8ED55021-AA44-45AE-9D2E-286BF6FCBB93}" sibTransId="{C6764882-7506-4887-BDD1-F78E6590742E}"/>
    <dgm:cxn modelId="{A1F7988A-E87C-4373-BC71-6E05BA42008C}" type="presOf" srcId="{936CD7FD-10FF-4DB9-820F-9271618F305E}" destId="{9EF01376-D3C2-4510-AA15-E48174CD1F4D}" srcOrd="0" destOrd="0" presId="urn:microsoft.com/office/officeart/2008/layout/PictureStrips"/>
    <dgm:cxn modelId="{98C127AE-2C97-4249-856C-0767D868880A}" srcId="{046A0C38-ABA5-49C0-AFE5-0FE30326E8EF}" destId="{08E7F6DE-BE42-4913-B989-6E3470795688}" srcOrd="6" destOrd="0" parTransId="{853ADAC0-8F6B-43DB-9941-6B89F03355C9}" sibTransId="{0BAE5237-B27C-4CF1-96B6-3B6776A688F8}"/>
    <dgm:cxn modelId="{2F19E921-01D8-45BD-B2FD-F5069420507B}" srcId="{046A0C38-ABA5-49C0-AFE5-0FE30326E8EF}" destId="{241D0F6D-2534-4BDE-8F95-9AA895DB7235}" srcOrd="10" destOrd="0" parTransId="{8AA845AB-ADBC-403E-B4B3-C2FD0C38D495}" sibTransId="{39C03320-4968-48E9-BD5C-837BC687352C}"/>
    <dgm:cxn modelId="{9B8A69F2-6FB0-4830-8B41-2ECC3ABFE1C3}" type="presOf" srcId="{046A0C38-ABA5-49C0-AFE5-0FE30326E8EF}" destId="{16CCE959-22F6-4516-BC7C-BEF127F34EF7}" srcOrd="0" destOrd="0" presId="urn:microsoft.com/office/officeart/2008/layout/PictureStrips"/>
    <dgm:cxn modelId="{A0C617F1-1587-4979-B815-767BDA5FE2C4}" srcId="{046A0C38-ABA5-49C0-AFE5-0FE30326E8EF}" destId="{C389FF1A-BECE-4110-98C1-FA6537696C4C}" srcOrd="7" destOrd="0" parTransId="{8E69726B-6A6D-45F9-B12E-95E24512003D}" sibTransId="{C68552F1-FCDC-4854-811E-F1A44C5D8E74}"/>
    <dgm:cxn modelId="{F40FC741-8A89-4FDE-A031-2806F7E7C1E6}" type="presOf" srcId="{C389FF1A-BECE-4110-98C1-FA6537696C4C}" destId="{BF715BD2-59FE-4241-9ECB-F56D2E0E2B8B}" srcOrd="0" destOrd="0" presId="urn:microsoft.com/office/officeart/2008/layout/PictureStrips"/>
    <dgm:cxn modelId="{66518DB5-5395-4074-A587-A6F1314D9A72}" srcId="{046A0C38-ABA5-49C0-AFE5-0FE30326E8EF}" destId="{6DBAA9EC-069B-4406-8AC2-73F5015705AD}" srcOrd="1" destOrd="0" parTransId="{810564C3-24D0-4E1D-A601-7C2C7C676ECE}" sibTransId="{12B36706-E9AC-4ABD-B45D-E996E402F726}"/>
    <dgm:cxn modelId="{087805C0-327F-420E-9D4A-170394E95C80}" srcId="{046A0C38-ABA5-49C0-AFE5-0FE30326E8EF}" destId="{CE78E03F-F8FD-4CBE-8FE8-FDA1AD0D1802}" srcOrd="4" destOrd="0" parTransId="{D4474DAE-0DC9-4F7B-ACEE-02F4BBAC5458}" sibTransId="{ABFDA730-DC3F-4584-B74F-346E27CA0793}"/>
    <dgm:cxn modelId="{F10BE648-C722-462F-B8BA-A1D752B89A7A}" type="presOf" srcId="{211B819B-72FD-43C7-8567-7F59F7D000D2}" destId="{35691642-04A6-4CB5-A763-366589F9E988}" srcOrd="0" destOrd="0" presId="urn:microsoft.com/office/officeart/2008/layout/PictureStrips"/>
    <dgm:cxn modelId="{2544E593-9373-4CC0-813E-E37256F4A9CE}" srcId="{046A0C38-ABA5-49C0-AFE5-0FE30326E8EF}" destId="{211B819B-72FD-43C7-8567-7F59F7D000D2}" srcOrd="5" destOrd="0" parTransId="{ACA5FE56-2A78-4F5B-BC18-8F69E0F67D66}" sibTransId="{6164CB42-2158-4716-BBAC-6671BC015E06}"/>
    <dgm:cxn modelId="{3CE46AAD-977B-4248-8F51-04AC24FF41EC}" type="presOf" srcId="{08E7F6DE-BE42-4913-B989-6E3470795688}" destId="{CEBF9F27-BDB4-46A0-9085-9EC805BF92AA}" srcOrd="0" destOrd="0" presId="urn:microsoft.com/office/officeart/2008/layout/PictureStrips"/>
    <dgm:cxn modelId="{C2CEAC95-AFDC-4B7F-B21D-760FEF603D0A}" srcId="{046A0C38-ABA5-49C0-AFE5-0FE30326E8EF}" destId="{D7D551B8-F23C-402B-88B0-87D246D1F054}" srcOrd="9" destOrd="0" parTransId="{E4582C8D-1D3C-47F5-9825-85CE80B2546D}" sibTransId="{3FFFBF5E-A6BF-4031-8D0A-EC8E230CF6A5}"/>
    <dgm:cxn modelId="{1712D1A7-BC0D-43A6-9468-A7BBF737483D}" type="presOf" srcId="{241D0F6D-2534-4BDE-8F95-9AA895DB7235}" destId="{5A4DFD7C-5A41-4776-AE94-B05811EBD0AB}" srcOrd="0" destOrd="0" presId="urn:microsoft.com/office/officeart/2008/layout/PictureStrips"/>
    <dgm:cxn modelId="{9CB1747B-FBAB-4C8A-92D3-2CDD65395E00}" type="presOf" srcId="{82786D5E-BB5F-44F6-ADFF-D3261831C493}" destId="{34AF2BB2-C0B9-4F2B-BAC6-802D5F90528D}" srcOrd="0" destOrd="0" presId="urn:microsoft.com/office/officeart/2008/layout/PictureStrips"/>
    <dgm:cxn modelId="{D10976ED-D84E-4C94-8527-2F11B0E66A0F}" type="presOf" srcId="{6DBAA9EC-069B-4406-8AC2-73F5015705AD}" destId="{E6FE5D96-8624-4CEB-85ED-A72B76D9C315}" srcOrd="0" destOrd="0" presId="urn:microsoft.com/office/officeart/2008/layout/PictureStrips"/>
    <dgm:cxn modelId="{284DA4AD-3A3F-4FEF-ABE5-46CC4CA0687F}" type="presOf" srcId="{DFDDFA96-F13C-4189-A525-14BAB7EB9723}" destId="{5F14977D-9A7C-413A-8289-A6F4EF3A10FE}" srcOrd="0" destOrd="0" presId="urn:microsoft.com/office/officeart/2008/layout/PictureStrips"/>
    <dgm:cxn modelId="{6766EBB8-1133-450A-804A-01C989EC17E2}" srcId="{046A0C38-ABA5-49C0-AFE5-0FE30326E8EF}" destId="{26B2D313-07E4-4863-83E0-A99AFD4AA106}" srcOrd="8" destOrd="0" parTransId="{45A6C83D-594B-4DC7-B279-0413D5E13E66}" sibTransId="{E0C761BC-DE74-4163-9C12-BDAABF88A0E7}"/>
    <dgm:cxn modelId="{25F73CE0-FA8C-43C8-A3A7-37AC6DD8FAEA}" srcId="{046A0C38-ABA5-49C0-AFE5-0FE30326E8EF}" destId="{82786D5E-BB5F-44F6-ADFF-D3261831C493}" srcOrd="3" destOrd="0" parTransId="{D185888E-A97F-4943-9250-5EEC7409D981}" sibTransId="{7C96803C-26A3-4D58-BFA0-74188E1947BF}"/>
    <dgm:cxn modelId="{2C003069-CE95-4E3D-A111-EA9E4B156643}" srcId="{046A0C38-ABA5-49C0-AFE5-0FE30326E8EF}" destId="{936CD7FD-10FF-4DB9-820F-9271618F305E}" srcOrd="2" destOrd="0" parTransId="{D62CDDF1-570C-4874-BBC4-5D0FCF0113A3}" sibTransId="{19A4A926-01D7-4B18-9996-75B0F680C02C}"/>
    <dgm:cxn modelId="{DF124DF0-BD62-4A8A-8B72-024279541444}" type="presOf" srcId="{26B2D313-07E4-4863-83E0-A99AFD4AA106}" destId="{DDAA5B0E-8DCA-43BC-B68C-69BDF0BD7C6F}" srcOrd="0" destOrd="0" presId="urn:microsoft.com/office/officeart/2008/layout/PictureStrips"/>
    <dgm:cxn modelId="{73BA6F4E-45B2-4970-A6F4-8035CE5A05FD}" type="presOf" srcId="{CE78E03F-F8FD-4CBE-8FE8-FDA1AD0D1802}" destId="{9C3ACDA9-D345-47C2-90AD-758135EB8A8F}" srcOrd="0" destOrd="0" presId="urn:microsoft.com/office/officeart/2008/layout/PictureStrips"/>
    <dgm:cxn modelId="{364674E7-C281-42F1-877A-4CE16E892374}" type="presParOf" srcId="{16CCE959-22F6-4516-BC7C-BEF127F34EF7}" destId="{5F9B79BF-A4CD-4E0E-9D76-64C0510051E6}" srcOrd="0" destOrd="0" presId="urn:microsoft.com/office/officeart/2008/layout/PictureStrips"/>
    <dgm:cxn modelId="{5D3338D9-0D47-4EAA-906C-FF0EF13FDE8F}" type="presParOf" srcId="{5F9B79BF-A4CD-4E0E-9D76-64C0510051E6}" destId="{5F14977D-9A7C-413A-8289-A6F4EF3A10FE}" srcOrd="0" destOrd="0" presId="urn:microsoft.com/office/officeart/2008/layout/PictureStrips"/>
    <dgm:cxn modelId="{2BD48AFB-FCAF-47A6-8668-9968509A3D71}" type="presParOf" srcId="{5F9B79BF-A4CD-4E0E-9D76-64C0510051E6}" destId="{8CFD4C3C-4C87-42AD-B4A5-E831E469BEA6}" srcOrd="1" destOrd="0" presId="urn:microsoft.com/office/officeart/2008/layout/PictureStrips"/>
    <dgm:cxn modelId="{3B8A6FE1-FA35-4FC8-BC08-EE4D0C208CD0}" type="presParOf" srcId="{16CCE959-22F6-4516-BC7C-BEF127F34EF7}" destId="{0D3E0E04-E3F1-4E7E-BD34-ED617B7466FC}" srcOrd="1" destOrd="0" presId="urn:microsoft.com/office/officeart/2008/layout/PictureStrips"/>
    <dgm:cxn modelId="{F70CD808-6F6A-4EFA-9036-DA5C30BC5DEA}" type="presParOf" srcId="{16CCE959-22F6-4516-BC7C-BEF127F34EF7}" destId="{1735E0E6-625E-4FEC-BF13-645DAA7244F4}" srcOrd="2" destOrd="0" presId="urn:microsoft.com/office/officeart/2008/layout/PictureStrips"/>
    <dgm:cxn modelId="{443D1875-9EF1-43DD-B1E1-A6314DD6B97A}" type="presParOf" srcId="{1735E0E6-625E-4FEC-BF13-645DAA7244F4}" destId="{E6FE5D96-8624-4CEB-85ED-A72B76D9C315}" srcOrd="0" destOrd="0" presId="urn:microsoft.com/office/officeart/2008/layout/PictureStrips"/>
    <dgm:cxn modelId="{8C70CEC3-ECC1-44FD-9DFB-38D92F301085}" type="presParOf" srcId="{1735E0E6-625E-4FEC-BF13-645DAA7244F4}" destId="{6BA68153-468E-4B94-9B93-88AD5E4C8C53}" srcOrd="1" destOrd="0" presId="urn:microsoft.com/office/officeart/2008/layout/PictureStrips"/>
    <dgm:cxn modelId="{245FBEB7-19E1-48AF-81A7-326E93D54F50}" type="presParOf" srcId="{16CCE959-22F6-4516-BC7C-BEF127F34EF7}" destId="{992CB0C2-2BFF-4D73-8FE4-152A5BED5E6C}" srcOrd="3" destOrd="0" presId="urn:microsoft.com/office/officeart/2008/layout/PictureStrips"/>
    <dgm:cxn modelId="{05D80988-11F9-465B-9C64-87CAF3C2BBB5}" type="presParOf" srcId="{16CCE959-22F6-4516-BC7C-BEF127F34EF7}" destId="{9E1CF6BC-3134-4987-B807-6BB798215B98}" srcOrd="4" destOrd="0" presId="urn:microsoft.com/office/officeart/2008/layout/PictureStrips"/>
    <dgm:cxn modelId="{7C70EA35-4A62-41E6-9ED8-D72B02BA97D1}" type="presParOf" srcId="{9E1CF6BC-3134-4987-B807-6BB798215B98}" destId="{9EF01376-D3C2-4510-AA15-E48174CD1F4D}" srcOrd="0" destOrd="0" presId="urn:microsoft.com/office/officeart/2008/layout/PictureStrips"/>
    <dgm:cxn modelId="{BE546A45-83B5-4C8C-996A-9CC2F052BDC5}" type="presParOf" srcId="{9E1CF6BC-3134-4987-B807-6BB798215B98}" destId="{1B178B96-C1A6-46F8-B153-812015436C6F}" srcOrd="1" destOrd="0" presId="urn:microsoft.com/office/officeart/2008/layout/PictureStrips"/>
    <dgm:cxn modelId="{82E0C0F8-8CA1-4584-B624-AA3315577E92}" type="presParOf" srcId="{16CCE959-22F6-4516-BC7C-BEF127F34EF7}" destId="{4443E753-4A59-40C0-8B44-1F8532839E16}" srcOrd="5" destOrd="0" presId="urn:microsoft.com/office/officeart/2008/layout/PictureStrips"/>
    <dgm:cxn modelId="{7B06C855-18DA-440B-8B55-9C794E5C22FE}" type="presParOf" srcId="{16CCE959-22F6-4516-BC7C-BEF127F34EF7}" destId="{C56E6C5B-1076-42A0-8A9F-4CB02CAF0640}" srcOrd="6" destOrd="0" presId="urn:microsoft.com/office/officeart/2008/layout/PictureStrips"/>
    <dgm:cxn modelId="{6E7830A6-713C-4311-B8CF-9927FABCEAC5}" type="presParOf" srcId="{C56E6C5B-1076-42A0-8A9F-4CB02CAF0640}" destId="{34AF2BB2-C0B9-4F2B-BAC6-802D5F90528D}" srcOrd="0" destOrd="0" presId="urn:microsoft.com/office/officeart/2008/layout/PictureStrips"/>
    <dgm:cxn modelId="{DA6C3E9F-5F46-438B-9619-434EE32388F1}" type="presParOf" srcId="{C56E6C5B-1076-42A0-8A9F-4CB02CAF0640}" destId="{4D24E35C-D50A-4755-B50B-0A84A40E165B}" srcOrd="1" destOrd="0" presId="urn:microsoft.com/office/officeart/2008/layout/PictureStrips"/>
    <dgm:cxn modelId="{5A8351B7-88BF-4D28-9F45-4A80F89F166B}" type="presParOf" srcId="{16CCE959-22F6-4516-BC7C-BEF127F34EF7}" destId="{1AF10EEB-9E3D-4654-B638-4C563509C1E7}" srcOrd="7" destOrd="0" presId="urn:microsoft.com/office/officeart/2008/layout/PictureStrips"/>
    <dgm:cxn modelId="{C6FB69E0-39D1-449C-B4B8-B25BB8A12A0C}" type="presParOf" srcId="{16CCE959-22F6-4516-BC7C-BEF127F34EF7}" destId="{7FCF9D42-C724-439B-9F39-315ECC6A87CA}" srcOrd="8" destOrd="0" presId="urn:microsoft.com/office/officeart/2008/layout/PictureStrips"/>
    <dgm:cxn modelId="{4EFBB019-7EB6-4700-8553-DBDD45E55012}" type="presParOf" srcId="{7FCF9D42-C724-439B-9F39-315ECC6A87CA}" destId="{9C3ACDA9-D345-47C2-90AD-758135EB8A8F}" srcOrd="0" destOrd="0" presId="urn:microsoft.com/office/officeart/2008/layout/PictureStrips"/>
    <dgm:cxn modelId="{3A1C21F6-FE67-443C-AD34-A35BC8A669EA}" type="presParOf" srcId="{7FCF9D42-C724-439B-9F39-315ECC6A87CA}" destId="{09BA32F8-914C-4C8D-9E81-5784BF745FB8}" srcOrd="1" destOrd="0" presId="urn:microsoft.com/office/officeart/2008/layout/PictureStrips"/>
    <dgm:cxn modelId="{CCF1A052-1DC7-46A4-8AE8-15BA2C2261A5}" type="presParOf" srcId="{16CCE959-22F6-4516-BC7C-BEF127F34EF7}" destId="{92165C49-6AB9-4FFF-A160-EF961F56349C}" srcOrd="9" destOrd="0" presId="urn:microsoft.com/office/officeart/2008/layout/PictureStrips"/>
    <dgm:cxn modelId="{96D37893-E296-4F60-841D-D145EEE44777}" type="presParOf" srcId="{16CCE959-22F6-4516-BC7C-BEF127F34EF7}" destId="{121CBD29-7C85-4F27-808A-B794EE69A536}" srcOrd="10" destOrd="0" presId="urn:microsoft.com/office/officeart/2008/layout/PictureStrips"/>
    <dgm:cxn modelId="{76941109-0AAA-4F95-A6B4-ED216A02E445}" type="presParOf" srcId="{121CBD29-7C85-4F27-808A-B794EE69A536}" destId="{35691642-04A6-4CB5-A763-366589F9E988}" srcOrd="0" destOrd="0" presId="urn:microsoft.com/office/officeart/2008/layout/PictureStrips"/>
    <dgm:cxn modelId="{E30E2EB6-40D4-42A2-9488-22F9D83B8CD6}" type="presParOf" srcId="{121CBD29-7C85-4F27-808A-B794EE69A536}" destId="{EF2EBF88-D32D-44C7-81B4-FE71A3B49EE0}" srcOrd="1" destOrd="0" presId="urn:microsoft.com/office/officeart/2008/layout/PictureStrips"/>
    <dgm:cxn modelId="{C5A664F6-2C85-49EA-AAF4-4D741275D19A}" type="presParOf" srcId="{16CCE959-22F6-4516-BC7C-BEF127F34EF7}" destId="{6CF043D0-AF35-4783-9EBF-8A97F531D718}" srcOrd="11" destOrd="0" presId="urn:microsoft.com/office/officeart/2008/layout/PictureStrips"/>
    <dgm:cxn modelId="{6D5EAB75-18D1-4DD7-97B6-3A983F412C9A}" type="presParOf" srcId="{16CCE959-22F6-4516-BC7C-BEF127F34EF7}" destId="{2CF36796-85BE-4EE2-9A91-A9833F0216C5}" srcOrd="12" destOrd="0" presId="urn:microsoft.com/office/officeart/2008/layout/PictureStrips"/>
    <dgm:cxn modelId="{CA1D93EF-D3FB-4CD7-A43E-596B9001DC47}" type="presParOf" srcId="{2CF36796-85BE-4EE2-9A91-A9833F0216C5}" destId="{CEBF9F27-BDB4-46A0-9085-9EC805BF92AA}" srcOrd="0" destOrd="0" presId="urn:microsoft.com/office/officeart/2008/layout/PictureStrips"/>
    <dgm:cxn modelId="{4F007599-FE09-44D0-AD6F-6EC42A774252}" type="presParOf" srcId="{2CF36796-85BE-4EE2-9A91-A9833F0216C5}" destId="{1E46A8A7-5FDD-4E32-8354-B09002BF39EE}" srcOrd="1" destOrd="0" presId="urn:microsoft.com/office/officeart/2008/layout/PictureStrips"/>
    <dgm:cxn modelId="{E55813DF-B70B-4A35-AB7C-4406D68223D7}" type="presParOf" srcId="{16CCE959-22F6-4516-BC7C-BEF127F34EF7}" destId="{5FCDE430-29A3-4CB7-89BE-0C98CC34C02F}" srcOrd="13" destOrd="0" presId="urn:microsoft.com/office/officeart/2008/layout/PictureStrips"/>
    <dgm:cxn modelId="{2CE6BA0C-10C6-4595-887F-A4FF2F36BAEB}" type="presParOf" srcId="{16CCE959-22F6-4516-BC7C-BEF127F34EF7}" destId="{B5BA4A90-6DA8-4766-9F23-002D7B51C1AD}" srcOrd="14" destOrd="0" presId="urn:microsoft.com/office/officeart/2008/layout/PictureStrips"/>
    <dgm:cxn modelId="{99B02CE6-DE3B-4F14-9A92-1270746DA8E9}" type="presParOf" srcId="{B5BA4A90-6DA8-4766-9F23-002D7B51C1AD}" destId="{BF715BD2-59FE-4241-9ECB-F56D2E0E2B8B}" srcOrd="0" destOrd="0" presId="urn:microsoft.com/office/officeart/2008/layout/PictureStrips"/>
    <dgm:cxn modelId="{BD816C8F-51DC-4B45-83DF-0D3C3743D6B6}" type="presParOf" srcId="{B5BA4A90-6DA8-4766-9F23-002D7B51C1AD}" destId="{C8EBE56C-3A21-4FF3-96EF-E170E83469DF}" srcOrd="1" destOrd="0" presId="urn:microsoft.com/office/officeart/2008/layout/PictureStrips"/>
    <dgm:cxn modelId="{E0409E8D-91EC-43A9-8B1F-F534A0F98E08}" type="presParOf" srcId="{16CCE959-22F6-4516-BC7C-BEF127F34EF7}" destId="{267628C0-2DEA-44F9-A145-463D3461506E}" srcOrd="15" destOrd="0" presId="urn:microsoft.com/office/officeart/2008/layout/PictureStrips"/>
    <dgm:cxn modelId="{9D56FFEE-0047-4701-A4D3-A5AFC3C76895}" type="presParOf" srcId="{16CCE959-22F6-4516-BC7C-BEF127F34EF7}" destId="{8CE14145-7651-43B5-B9D9-C4FB2F874D5F}" srcOrd="16" destOrd="0" presId="urn:microsoft.com/office/officeart/2008/layout/PictureStrips"/>
    <dgm:cxn modelId="{CA3BF3E6-DDD8-4B67-BA7B-01411E753673}" type="presParOf" srcId="{8CE14145-7651-43B5-B9D9-C4FB2F874D5F}" destId="{DDAA5B0E-8DCA-43BC-B68C-69BDF0BD7C6F}" srcOrd="0" destOrd="0" presId="urn:microsoft.com/office/officeart/2008/layout/PictureStrips"/>
    <dgm:cxn modelId="{AE7BC73E-E26A-45CD-AB67-447441E9309E}" type="presParOf" srcId="{8CE14145-7651-43B5-B9D9-C4FB2F874D5F}" destId="{22E53B1A-6F79-4FC7-9CC9-B1C25B0F468A}" srcOrd="1" destOrd="0" presId="urn:microsoft.com/office/officeart/2008/layout/PictureStrips"/>
    <dgm:cxn modelId="{21C33A77-F0C1-4837-B303-54D7D55A48BF}" type="presParOf" srcId="{16CCE959-22F6-4516-BC7C-BEF127F34EF7}" destId="{59FFB2D0-C9B2-4CB5-8C04-CED11D052F30}" srcOrd="17" destOrd="0" presId="urn:microsoft.com/office/officeart/2008/layout/PictureStrips"/>
    <dgm:cxn modelId="{C7D7935E-0843-4860-8F9C-306EBDD88A25}" type="presParOf" srcId="{16CCE959-22F6-4516-BC7C-BEF127F34EF7}" destId="{F871E957-09FC-43B3-8184-845683BBB0BE}" srcOrd="18" destOrd="0" presId="urn:microsoft.com/office/officeart/2008/layout/PictureStrips"/>
    <dgm:cxn modelId="{B561EF46-ED93-49A6-BC8A-CFEA02555432}" type="presParOf" srcId="{F871E957-09FC-43B3-8184-845683BBB0BE}" destId="{62ECA75E-F1EC-46FC-B08C-2880A6B76453}" srcOrd="0" destOrd="0" presId="urn:microsoft.com/office/officeart/2008/layout/PictureStrips"/>
    <dgm:cxn modelId="{E11AD905-8326-477D-95CB-943A795170CF}" type="presParOf" srcId="{F871E957-09FC-43B3-8184-845683BBB0BE}" destId="{3C0CB77B-6B07-4564-AD3F-A66997E7059D}" srcOrd="1" destOrd="0" presId="urn:microsoft.com/office/officeart/2008/layout/PictureStrips"/>
    <dgm:cxn modelId="{D3BC73BE-D980-44BB-8803-A4C45BA951C8}" type="presParOf" srcId="{16CCE959-22F6-4516-BC7C-BEF127F34EF7}" destId="{66F03A40-28E5-4BA1-B2F6-C766A8706E1A}" srcOrd="19" destOrd="0" presId="urn:microsoft.com/office/officeart/2008/layout/PictureStrips"/>
    <dgm:cxn modelId="{C343C986-1210-4FC2-A846-DB857E668F08}" type="presParOf" srcId="{16CCE959-22F6-4516-BC7C-BEF127F34EF7}" destId="{FCB8544C-F50D-4A50-B7E4-8896B04B9E4E}" srcOrd="20" destOrd="0" presId="urn:microsoft.com/office/officeart/2008/layout/PictureStrips"/>
    <dgm:cxn modelId="{94A11EA5-717C-4CB0-80AB-680881A28057}" type="presParOf" srcId="{FCB8544C-F50D-4A50-B7E4-8896B04B9E4E}" destId="{5A4DFD7C-5A41-4776-AE94-B05811EBD0AB}" srcOrd="0" destOrd="0" presId="urn:microsoft.com/office/officeart/2008/layout/PictureStrips"/>
    <dgm:cxn modelId="{649F0F43-6483-43DB-82D6-DB1A5F496684}" type="presParOf" srcId="{FCB8544C-F50D-4A50-B7E4-8896B04B9E4E}" destId="{8E0021EA-B364-40E1-87B0-3F4D280A220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2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://localhost/Proyectos/SISO/Roles/getRo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US" dirty="0" smtClean="0"/>
              <a:t>SISO</a:t>
            </a:r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Sistema De información </a:t>
            </a:r>
            <a:r>
              <a:rPr lang="es-US" dirty="0" smtClean="0"/>
              <a:t>Multi </a:t>
            </a:r>
            <a:r>
              <a:rPr lang="es-US" dirty="0"/>
              <a:t>O</a:t>
            </a:r>
            <a:r>
              <a:rPr lang="es-US" dirty="0" smtClean="0"/>
              <a:t>sorio</a:t>
            </a:r>
            <a:endParaRPr lang="es-US" dirty="0"/>
          </a:p>
        </p:txBody>
      </p:sp>
      <p:pic>
        <p:nvPicPr>
          <p:cNvPr id="6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1" y="2115703"/>
            <a:ext cx="3033948" cy="26090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20" y="2591569"/>
            <a:ext cx="306278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Interfaces con otros sistemas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19527"/>
          </a:xfrm>
        </p:spPr>
        <p:txBody>
          <a:bodyPr/>
          <a:lstStyle/>
          <a:p>
            <a:pPr algn="just"/>
            <a:r>
              <a:rPr lang="es-US" dirty="0" smtClean="0"/>
              <a:t>SISO es un sistema implementado en su totalidad con peticiones JSON por lo cual sus URL pueden ser llamadas en cualquier lenguaje de programación y obtener la respuesta ejemplo:</a:t>
            </a:r>
          </a:p>
          <a:p>
            <a:pPr algn="just"/>
            <a:r>
              <a:rPr lang="es-US" dirty="0">
                <a:hlinkClick r:id="rId4"/>
              </a:rPr>
              <a:t>http://</a:t>
            </a:r>
            <a:r>
              <a:rPr lang="es-US" dirty="0" smtClean="0">
                <a:hlinkClick r:id="rId4"/>
              </a:rPr>
              <a:t>localhost/Proyectos/SISO/Roles/getRoles</a:t>
            </a:r>
            <a:endParaRPr lang="es-US" dirty="0" smtClean="0"/>
          </a:p>
          <a:p>
            <a:pPr algn="just"/>
            <a:r>
              <a:rPr lang="es-US" dirty="0" smtClean="0"/>
              <a:t>Trae una lista de roles de la base de datos.</a:t>
            </a:r>
          </a:p>
          <a:p>
            <a:pPr algn="just"/>
            <a:r>
              <a:rPr lang="es-US" dirty="0" smtClean="0"/>
              <a:t>Con hacer el llamado de esta URI se puede llenar una tabla para Roles.</a:t>
            </a:r>
          </a:p>
          <a:p>
            <a:pPr algn="just"/>
            <a:endParaRPr lang="es-US" dirty="0" smtClean="0"/>
          </a:p>
          <a:p>
            <a:pPr algn="just"/>
            <a:endParaRPr lang="es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7" y="5016499"/>
            <a:ext cx="2143125" cy="16129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03" y="5016499"/>
            <a:ext cx="2724150" cy="16129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4" y="5016498"/>
            <a:ext cx="2076450" cy="16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Modelo de datos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68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servicios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116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Modelo de persistencia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910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Reglas de negocio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785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Scripts de instalación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329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despliegue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963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componentes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0288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Muchas gracias.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4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3405352"/>
            <a:ext cx="3598863" cy="25303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6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618372"/>
          </a:xfrm>
        </p:spPr>
        <p:txBody>
          <a:bodyPr/>
          <a:lstStyle/>
          <a:p>
            <a:pPr algn="ctr"/>
            <a:r>
              <a:rPr lang="es-US" dirty="0" smtClean="0"/>
              <a:t>Introducción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US" dirty="0" smtClean="0"/>
              <a:t>Este documentó describe la forma de instalación y configuración de componentes a nivel de software y hardware para el buen funcionamiento de sistema de información </a:t>
            </a:r>
            <a:r>
              <a:rPr lang="es-US" dirty="0" err="1" smtClean="0"/>
              <a:t>multi</a:t>
            </a:r>
            <a:r>
              <a:rPr lang="es-US" dirty="0" smtClean="0"/>
              <a:t> osorio.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Contenido: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66152"/>
              </p:ext>
            </p:extLst>
          </p:nvPr>
        </p:nvGraphicFramePr>
        <p:xfrm>
          <a:off x="299258" y="2124827"/>
          <a:ext cx="11155679" cy="457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49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Pre-requisitos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Se debe contar con una computadora de mínimo 500 gb.</a:t>
            </a:r>
          </a:p>
          <a:p>
            <a:r>
              <a:rPr lang="es-US" dirty="0" smtClean="0"/>
              <a:t>RAM de 4 gb en adelante.</a:t>
            </a:r>
          </a:p>
          <a:p>
            <a:r>
              <a:rPr lang="es-US" dirty="0" smtClean="0"/>
              <a:t>Sistema operativo Windows 10 o Linux distribución  Ubuntu 18.04 a 64-bits.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</a:t>
            </a:r>
            <a:endParaRPr lang="es-US" dirty="0"/>
          </a:p>
          <a:p>
            <a:r>
              <a:rPr lang="es-US" dirty="0" smtClean="0"/>
              <a:t>Workbench </a:t>
            </a:r>
            <a:r>
              <a:rPr lang="es-US" dirty="0"/>
              <a:t>versión </a:t>
            </a:r>
            <a:r>
              <a:rPr lang="es-US" dirty="0" smtClean="0"/>
              <a:t>8.0 </a:t>
            </a:r>
            <a:r>
              <a:rPr lang="es-US" dirty="0" smtClean="0"/>
              <a:t>CE o superior.</a:t>
            </a:r>
            <a:endParaRPr lang="es-US" dirty="0"/>
          </a:p>
          <a:p>
            <a:r>
              <a:rPr lang="es-US" dirty="0"/>
              <a:t>Github versión 2.28.01</a:t>
            </a:r>
          </a:p>
          <a:p>
            <a:r>
              <a:rPr lang="es-US" dirty="0"/>
              <a:t>Editor de código fuente Sublime Text o Visual Studio code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34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923"/>
          </a:xfrm>
        </p:spPr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 Instalación en Linux.</a:t>
            </a:r>
            <a:endParaRPr lang="es-US" dirty="0"/>
          </a:p>
          <a:p>
            <a:r>
              <a:rPr lang="es-US" dirty="0"/>
              <a:t>Elige la arquitectura para tu Linux OS, </a:t>
            </a:r>
            <a:r>
              <a:rPr lang="es-US" dirty="0" smtClean="0"/>
              <a:t>versión </a:t>
            </a:r>
            <a:r>
              <a:rPr lang="es-US" dirty="0"/>
              <a:t>de 64-bits</a:t>
            </a:r>
            <a:r>
              <a:rPr lang="es-US" dirty="0" smtClean="0"/>
              <a:t>.</a:t>
            </a:r>
          </a:p>
          <a:p>
            <a:r>
              <a:rPr lang="es-US" dirty="0"/>
              <a:t>Cambia los permisos al </a:t>
            </a:r>
            <a:r>
              <a:rPr lang="es-US" dirty="0" smtClean="0"/>
              <a:t>instalador (</a:t>
            </a:r>
            <a:r>
              <a:rPr lang="es-US" dirty="0"/>
              <a:t>chmod 755 xampp-linux-*-</a:t>
            </a:r>
            <a:r>
              <a:rPr lang="es-US" dirty="0" smtClean="0"/>
              <a:t>installer.run).</a:t>
            </a:r>
          </a:p>
          <a:p>
            <a:r>
              <a:rPr lang="es-US" dirty="0"/>
              <a:t>Ejecuta el </a:t>
            </a:r>
            <a:r>
              <a:rPr lang="es-US" dirty="0" smtClean="0"/>
              <a:t>instalador (</a:t>
            </a:r>
            <a:r>
              <a:rPr lang="es-US" dirty="0"/>
              <a:t>sudo ./xampp-linux-*-</a:t>
            </a:r>
            <a:r>
              <a:rPr lang="es-US" dirty="0" smtClean="0"/>
              <a:t>installer.run).</a:t>
            </a:r>
          </a:p>
          <a:p>
            <a:r>
              <a:rPr lang="es-US" dirty="0" smtClean="0"/>
              <a:t>Link </a:t>
            </a:r>
            <a:r>
              <a:rPr lang="es-US" dirty="0"/>
              <a:t>de soporte</a:t>
            </a:r>
            <a:r>
              <a:rPr lang="es-US" dirty="0" smtClean="0"/>
              <a:t>:</a:t>
            </a:r>
          </a:p>
          <a:p>
            <a:pPr marL="0" indent="0">
              <a:buNone/>
            </a:pPr>
            <a:r>
              <a:rPr lang="es-US" dirty="0" smtClean="0"/>
              <a:t>https</a:t>
            </a:r>
            <a:r>
              <a:rPr lang="es-US" dirty="0"/>
              <a:t>://www.apachefriends.org/es/faq_linux.html</a:t>
            </a:r>
          </a:p>
        </p:txBody>
      </p:sp>
    </p:spTree>
    <p:extLst>
      <p:ext uri="{BB962C8B-B14F-4D97-AF65-F5344CB8AC3E}">
        <p14:creationId xmlns:p14="http://schemas.microsoft.com/office/powerpoint/2010/main" val="2652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923"/>
          </a:xfrm>
        </p:spPr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 Instalación en Windows.</a:t>
            </a:r>
            <a:endParaRPr lang="es-US" dirty="0"/>
          </a:p>
          <a:p>
            <a:r>
              <a:rPr lang="es-US" dirty="0"/>
              <a:t>Existen tres tipos diferentes de XAMPP para Windows</a:t>
            </a:r>
            <a:r>
              <a:rPr lang="es-US" dirty="0" smtClean="0"/>
              <a:t>: (Instalador, ZIP y 7zip).</a:t>
            </a:r>
          </a:p>
          <a:p>
            <a:r>
              <a:rPr lang="es-US" dirty="0" smtClean="0"/>
              <a:t>Seleccione instalador y ejecute el programa, siga los pasos teniendo en cuenta la ubicación en el directorio raíz “C:\\”.</a:t>
            </a:r>
          </a:p>
          <a:p>
            <a:r>
              <a:rPr lang="es-US" dirty="0" smtClean="0"/>
              <a:t>Link de soporte:</a:t>
            </a:r>
          </a:p>
          <a:p>
            <a:pPr marL="0" indent="0">
              <a:buNone/>
            </a:pPr>
            <a:r>
              <a:rPr lang="es-US" dirty="0" smtClean="0"/>
              <a:t>https</a:t>
            </a:r>
            <a:r>
              <a:rPr lang="es-US" dirty="0"/>
              <a:t>://www.apachefriends.org/es/faq_windows.html</a:t>
            </a:r>
          </a:p>
        </p:txBody>
      </p:sp>
    </p:spTree>
    <p:extLst>
      <p:ext uri="{BB962C8B-B14F-4D97-AF65-F5344CB8AC3E}">
        <p14:creationId xmlns:p14="http://schemas.microsoft.com/office/powerpoint/2010/main" val="1289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Frameworks y </a:t>
            </a:r>
            <a:r>
              <a:rPr lang="es-US" u="sng" dirty="0"/>
              <a:t>estándares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Instalación Workbench </a:t>
            </a:r>
            <a:r>
              <a:rPr lang="es-US" dirty="0"/>
              <a:t>versión 8.0 </a:t>
            </a:r>
            <a:r>
              <a:rPr lang="es-US" dirty="0" smtClean="0"/>
              <a:t>CE o superior en Windows y </a:t>
            </a:r>
            <a:r>
              <a:rPr lang="es-US" smtClean="0"/>
              <a:t>lunux</a:t>
            </a:r>
            <a:endParaRPr lang="es-US" dirty="0" smtClean="0"/>
          </a:p>
          <a:p>
            <a:r>
              <a:rPr lang="es-US" dirty="0" smtClean="0"/>
              <a:t>1. Ir al </a:t>
            </a:r>
            <a:r>
              <a:rPr lang="es-US" dirty="0"/>
              <a:t>sitio oficial : </a:t>
            </a:r>
            <a:r>
              <a:rPr lang="es-US" dirty="0">
                <a:hlinkClick r:id="rId2"/>
              </a:rPr>
              <a:t>https://dev.mysql.com/downloads/mysql</a:t>
            </a:r>
            <a:r>
              <a:rPr lang="es-US" dirty="0" smtClean="0">
                <a:hlinkClick r:id="rId2"/>
              </a:rPr>
              <a:t>/</a:t>
            </a:r>
            <a:endParaRPr lang="es-US" dirty="0" smtClean="0"/>
          </a:p>
          <a:p>
            <a:r>
              <a:rPr lang="es-US" dirty="0" smtClean="0"/>
              <a:t>2. En el sitio seleccione el sistema operativo.</a:t>
            </a:r>
          </a:p>
          <a:p>
            <a:r>
              <a:rPr lang="es-US" dirty="0" smtClean="0"/>
              <a:t>3. Elija la versión 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Controles y Auditoría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SISO versión </a:t>
            </a:r>
            <a:r>
              <a:rPr lang="es-US" dirty="0" smtClean="0"/>
              <a:t>1.0.</a:t>
            </a:r>
          </a:p>
          <a:p>
            <a:pPr algn="just"/>
            <a:r>
              <a:rPr lang="es-US" dirty="0" smtClean="0"/>
              <a:t>Primera versión para el control y gestión de inventarios, ventas, productos, clientes, proveedores y log de operaciones.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8583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288</TotalTime>
  <Words>388</Words>
  <Application>Microsoft Office PowerPoint</Application>
  <PresentationFormat>Panorámica</PresentationFormat>
  <Paragraphs>59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Berlín</vt:lpstr>
      <vt:lpstr>SISO</vt:lpstr>
      <vt:lpstr>Introducción</vt:lpstr>
      <vt:lpstr>Contenido:</vt:lpstr>
      <vt:lpstr>Pre-requisitos</vt:lpstr>
      <vt:lpstr>Frameworks y estándares</vt:lpstr>
      <vt:lpstr>Frameworks y estándares</vt:lpstr>
      <vt:lpstr>Frameworks y estándares</vt:lpstr>
      <vt:lpstr>Frameworks y estándares</vt:lpstr>
      <vt:lpstr>Controles y Auditoría</vt:lpstr>
      <vt:lpstr>Interfaces con otros sistemas</vt:lpstr>
      <vt:lpstr>Modelo de datos</vt:lpstr>
      <vt:lpstr>Diagrama de servicios</vt:lpstr>
      <vt:lpstr>Modelo de persistencia</vt:lpstr>
      <vt:lpstr>Reglas de negocio</vt:lpstr>
      <vt:lpstr>Scripts de instalación</vt:lpstr>
      <vt:lpstr>Diagrama de despliegue</vt:lpstr>
      <vt:lpstr>Diagrama de componentes</vt:lpstr>
      <vt:lpstr>Muchas 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SISO</dc:title>
  <dc:creator>harold uruena</dc:creator>
  <cp:lastModifiedBy>harold uruena</cp:lastModifiedBy>
  <cp:revision>25</cp:revision>
  <dcterms:created xsi:type="dcterms:W3CDTF">2020-11-06T00:25:05Z</dcterms:created>
  <dcterms:modified xsi:type="dcterms:W3CDTF">2020-11-11T06:20:05Z</dcterms:modified>
</cp:coreProperties>
</file>