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FC572-308F-4681-9F20-E7F2E949DC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5B8200-515E-428B-9FB3-F26A113D01FA}">
      <dgm:prSet/>
      <dgm:spPr/>
      <dgm:t>
        <a:bodyPr/>
        <a:lstStyle/>
        <a:p>
          <a:r>
            <a:rPr lang="en-US"/>
            <a:t>• Create a robust framework for performing automated quality checks on tables.</a:t>
          </a:r>
        </a:p>
      </dgm:t>
    </dgm:pt>
    <dgm:pt modelId="{EBED3999-6A63-4673-95A2-E8BE625B3B15}" type="parTrans" cxnId="{552E3040-559D-4EA7-8C0F-D48CC49E699F}">
      <dgm:prSet/>
      <dgm:spPr/>
      <dgm:t>
        <a:bodyPr/>
        <a:lstStyle/>
        <a:p>
          <a:endParaRPr lang="en-US"/>
        </a:p>
      </dgm:t>
    </dgm:pt>
    <dgm:pt modelId="{3C39BF99-0429-4EC8-BA2B-E47AD9DE2E86}" type="sibTrans" cxnId="{552E3040-559D-4EA7-8C0F-D48CC49E699F}">
      <dgm:prSet/>
      <dgm:spPr/>
      <dgm:t>
        <a:bodyPr/>
        <a:lstStyle/>
        <a:p>
          <a:endParaRPr lang="en-US"/>
        </a:p>
      </dgm:t>
    </dgm:pt>
    <dgm:pt modelId="{37F8EFCB-D6E3-42B0-9878-7F0DECA2D498}">
      <dgm:prSet/>
      <dgm:spPr/>
      <dgm:t>
        <a:bodyPr/>
        <a:lstStyle/>
        <a:p>
          <a:r>
            <a:rPr lang="en-US"/>
            <a:t>• Use configurable parameters and ADF pipelines to execute stored procedures based on defined checks.</a:t>
          </a:r>
        </a:p>
      </dgm:t>
    </dgm:pt>
    <dgm:pt modelId="{2381BC13-E9B2-42A3-AFE8-64A549017BDC}" type="parTrans" cxnId="{CF03F0F5-F4B6-4636-967B-59F283397A72}">
      <dgm:prSet/>
      <dgm:spPr/>
      <dgm:t>
        <a:bodyPr/>
        <a:lstStyle/>
        <a:p>
          <a:endParaRPr lang="en-US"/>
        </a:p>
      </dgm:t>
    </dgm:pt>
    <dgm:pt modelId="{37038859-6FC5-4D37-8B97-5721C21FB77D}" type="sibTrans" cxnId="{CF03F0F5-F4B6-4636-967B-59F283397A72}">
      <dgm:prSet/>
      <dgm:spPr/>
      <dgm:t>
        <a:bodyPr/>
        <a:lstStyle/>
        <a:p>
          <a:endParaRPr lang="en-US"/>
        </a:p>
      </dgm:t>
    </dgm:pt>
    <dgm:pt modelId="{8CFB6D36-7004-41A0-ADD6-B6FEFCBD31BE}" type="pres">
      <dgm:prSet presAssocID="{412FC572-308F-4681-9F20-E7F2E949DC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5BD194-5093-4534-8120-5EBC6191BCE1}" type="pres">
      <dgm:prSet presAssocID="{555B8200-515E-428B-9FB3-F26A113D01FA}" presName="hierRoot1" presStyleCnt="0"/>
      <dgm:spPr/>
    </dgm:pt>
    <dgm:pt modelId="{2B201A68-ED95-4BC7-ADD8-2950FD6E0E61}" type="pres">
      <dgm:prSet presAssocID="{555B8200-515E-428B-9FB3-F26A113D01FA}" presName="composite" presStyleCnt="0"/>
      <dgm:spPr/>
    </dgm:pt>
    <dgm:pt modelId="{36748885-E432-4D82-935D-86F5FB0DA633}" type="pres">
      <dgm:prSet presAssocID="{555B8200-515E-428B-9FB3-F26A113D01FA}" presName="background" presStyleLbl="node0" presStyleIdx="0" presStyleCnt="2"/>
      <dgm:spPr/>
    </dgm:pt>
    <dgm:pt modelId="{4A706D91-4762-413E-BEC1-3BA48554C12A}" type="pres">
      <dgm:prSet presAssocID="{555B8200-515E-428B-9FB3-F26A113D01FA}" presName="text" presStyleLbl="fgAcc0" presStyleIdx="0" presStyleCnt="2">
        <dgm:presLayoutVars>
          <dgm:chPref val="3"/>
        </dgm:presLayoutVars>
      </dgm:prSet>
      <dgm:spPr/>
    </dgm:pt>
    <dgm:pt modelId="{D1FE055A-D681-4E9D-9700-BE7D8F441EF0}" type="pres">
      <dgm:prSet presAssocID="{555B8200-515E-428B-9FB3-F26A113D01FA}" presName="hierChild2" presStyleCnt="0"/>
      <dgm:spPr/>
    </dgm:pt>
    <dgm:pt modelId="{576626A8-5A5E-4545-855D-473A40042F51}" type="pres">
      <dgm:prSet presAssocID="{37F8EFCB-D6E3-42B0-9878-7F0DECA2D498}" presName="hierRoot1" presStyleCnt="0"/>
      <dgm:spPr/>
    </dgm:pt>
    <dgm:pt modelId="{704724FB-66A0-4E52-A30C-40B5F0F6BCE5}" type="pres">
      <dgm:prSet presAssocID="{37F8EFCB-D6E3-42B0-9878-7F0DECA2D498}" presName="composite" presStyleCnt="0"/>
      <dgm:spPr/>
    </dgm:pt>
    <dgm:pt modelId="{348374D3-306F-4277-868A-04B7A9BC15EB}" type="pres">
      <dgm:prSet presAssocID="{37F8EFCB-D6E3-42B0-9878-7F0DECA2D498}" presName="background" presStyleLbl="node0" presStyleIdx="1" presStyleCnt="2"/>
      <dgm:spPr/>
    </dgm:pt>
    <dgm:pt modelId="{1D54FB84-1C6A-4FA7-80B1-EEC465448C8D}" type="pres">
      <dgm:prSet presAssocID="{37F8EFCB-D6E3-42B0-9878-7F0DECA2D498}" presName="text" presStyleLbl="fgAcc0" presStyleIdx="1" presStyleCnt="2">
        <dgm:presLayoutVars>
          <dgm:chPref val="3"/>
        </dgm:presLayoutVars>
      </dgm:prSet>
      <dgm:spPr/>
    </dgm:pt>
    <dgm:pt modelId="{A4474452-C0F4-459C-8D75-0C9D81CCA905}" type="pres">
      <dgm:prSet presAssocID="{37F8EFCB-D6E3-42B0-9878-7F0DECA2D498}" presName="hierChild2" presStyleCnt="0"/>
      <dgm:spPr/>
    </dgm:pt>
  </dgm:ptLst>
  <dgm:cxnLst>
    <dgm:cxn modelId="{552E3040-559D-4EA7-8C0F-D48CC49E699F}" srcId="{412FC572-308F-4681-9F20-E7F2E949DC07}" destId="{555B8200-515E-428B-9FB3-F26A113D01FA}" srcOrd="0" destOrd="0" parTransId="{EBED3999-6A63-4673-95A2-E8BE625B3B15}" sibTransId="{3C39BF99-0429-4EC8-BA2B-E47AD9DE2E86}"/>
    <dgm:cxn modelId="{3BF1B06B-13D3-4745-860A-BF9EEB50C5F3}" type="presOf" srcId="{412FC572-308F-4681-9F20-E7F2E949DC07}" destId="{8CFB6D36-7004-41A0-ADD6-B6FEFCBD31BE}" srcOrd="0" destOrd="0" presId="urn:microsoft.com/office/officeart/2005/8/layout/hierarchy1"/>
    <dgm:cxn modelId="{BE78F69F-E467-4624-97A1-F4C87158BB99}" type="presOf" srcId="{555B8200-515E-428B-9FB3-F26A113D01FA}" destId="{4A706D91-4762-413E-BEC1-3BA48554C12A}" srcOrd="0" destOrd="0" presId="urn:microsoft.com/office/officeart/2005/8/layout/hierarchy1"/>
    <dgm:cxn modelId="{FE2299E1-1BC7-4ACB-A1EB-73924589674A}" type="presOf" srcId="{37F8EFCB-D6E3-42B0-9878-7F0DECA2D498}" destId="{1D54FB84-1C6A-4FA7-80B1-EEC465448C8D}" srcOrd="0" destOrd="0" presId="urn:microsoft.com/office/officeart/2005/8/layout/hierarchy1"/>
    <dgm:cxn modelId="{CF03F0F5-F4B6-4636-967B-59F283397A72}" srcId="{412FC572-308F-4681-9F20-E7F2E949DC07}" destId="{37F8EFCB-D6E3-42B0-9878-7F0DECA2D498}" srcOrd="1" destOrd="0" parTransId="{2381BC13-E9B2-42A3-AFE8-64A549017BDC}" sibTransId="{37038859-6FC5-4D37-8B97-5721C21FB77D}"/>
    <dgm:cxn modelId="{E5AD6ED7-51AF-4D18-A4E9-B94C948F5CF1}" type="presParOf" srcId="{8CFB6D36-7004-41A0-ADD6-B6FEFCBD31BE}" destId="{D55BD194-5093-4534-8120-5EBC6191BCE1}" srcOrd="0" destOrd="0" presId="urn:microsoft.com/office/officeart/2005/8/layout/hierarchy1"/>
    <dgm:cxn modelId="{D37B24A3-A1A8-46B4-B0BE-6C5C2BD35574}" type="presParOf" srcId="{D55BD194-5093-4534-8120-5EBC6191BCE1}" destId="{2B201A68-ED95-4BC7-ADD8-2950FD6E0E61}" srcOrd="0" destOrd="0" presId="urn:microsoft.com/office/officeart/2005/8/layout/hierarchy1"/>
    <dgm:cxn modelId="{2AC2D16C-108C-4667-8327-367FFE9147AB}" type="presParOf" srcId="{2B201A68-ED95-4BC7-ADD8-2950FD6E0E61}" destId="{36748885-E432-4D82-935D-86F5FB0DA633}" srcOrd="0" destOrd="0" presId="urn:microsoft.com/office/officeart/2005/8/layout/hierarchy1"/>
    <dgm:cxn modelId="{35809DC7-5A50-443D-BDE7-847CD4AB7BCA}" type="presParOf" srcId="{2B201A68-ED95-4BC7-ADD8-2950FD6E0E61}" destId="{4A706D91-4762-413E-BEC1-3BA48554C12A}" srcOrd="1" destOrd="0" presId="urn:microsoft.com/office/officeart/2005/8/layout/hierarchy1"/>
    <dgm:cxn modelId="{05399177-423C-4654-9CD5-226BA9DA23C9}" type="presParOf" srcId="{D55BD194-5093-4534-8120-5EBC6191BCE1}" destId="{D1FE055A-D681-4E9D-9700-BE7D8F441EF0}" srcOrd="1" destOrd="0" presId="urn:microsoft.com/office/officeart/2005/8/layout/hierarchy1"/>
    <dgm:cxn modelId="{AA1FCFC1-65C9-40EF-9365-57E20FCEE0E6}" type="presParOf" srcId="{8CFB6D36-7004-41A0-ADD6-B6FEFCBD31BE}" destId="{576626A8-5A5E-4545-855D-473A40042F51}" srcOrd="1" destOrd="0" presId="urn:microsoft.com/office/officeart/2005/8/layout/hierarchy1"/>
    <dgm:cxn modelId="{E3D92779-B33A-4C13-8A6F-517BBD15CD3D}" type="presParOf" srcId="{576626A8-5A5E-4545-855D-473A40042F51}" destId="{704724FB-66A0-4E52-A30C-40B5F0F6BCE5}" srcOrd="0" destOrd="0" presId="urn:microsoft.com/office/officeart/2005/8/layout/hierarchy1"/>
    <dgm:cxn modelId="{956BC30B-4F85-4151-81FD-53A6ED4D81A4}" type="presParOf" srcId="{704724FB-66A0-4E52-A30C-40B5F0F6BCE5}" destId="{348374D3-306F-4277-868A-04B7A9BC15EB}" srcOrd="0" destOrd="0" presId="urn:microsoft.com/office/officeart/2005/8/layout/hierarchy1"/>
    <dgm:cxn modelId="{33549EA7-1E37-4F40-82F1-FAE86A56E317}" type="presParOf" srcId="{704724FB-66A0-4E52-A30C-40B5F0F6BCE5}" destId="{1D54FB84-1C6A-4FA7-80B1-EEC465448C8D}" srcOrd="1" destOrd="0" presId="urn:microsoft.com/office/officeart/2005/8/layout/hierarchy1"/>
    <dgm:cxn modelId="{5BA1BCD1-D947-41A9-B087-768CF2C790A4}" type="presParOf" srcId="{576626A8-5A5E-4545-855D-473A40042F51}" destId="{A4474452-C0F4-459C-8D75-0C9D81CCA9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A75AD-6CDE-4FD4-9AC3-A105EE06D7C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3ACA4-E3E1-4C1B-B59D-A88C8CD97D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Config Table: Centralized configuration table to define quality checks and stored procedures.</a:t>
          </a:r>
        </a:p>
      </dgm:t>
    </dgm:pt>
    <dgm:pt modelId="{342CC9BF-FD07-4B16-BF3B-D95D80158B31}" type="parTrans" cxnId="{7BD01B2E-788E-4C84-A4C8-FB9824AD64DD}">
      <dgm:prSet/>
      <dgm:spPr/>
      <dgm:t>
        <a:bodyPr/>
        <a:lstStyle/>
        <a:p>
          <a:endParaRPr lang="en-US"/>
        </a:p>
      </dgm:t>
    </dgm:pt>
    <dgm:pt modelId="{2BFA8C44-9801-4D05-B070-1E42A4185B56}" type="sibTrans" cxnId="{7BD01B2E-788E-4C84-A4C8-FB9824AD64DD}">
      <dgm:prSet/>
      <dgm:spPr/>
      <dgm:t>
        <a:bodyPr/>
        <a:lstStyle/>
        <a:p>
          <a:endParaRPr lang="en-US"/>
        </a:p>
      </dgm:t>
    </dgm:pt>
    <dgm:pt modelId="{F2624857-3AF2-4DF9-AD4B-22457B64EC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Stored Procedures (SPs): Modular SPs for different types of quality checks.</a:t>
          </a:r>
        </a:p>
      </dgm:t>
    </dgm:pt>
    <dgm:pt modelId="{B72E583E-266D-4AA1-AC74-DD7D7A025F9C}" type="parTrans" cxnId="{9282F36B-E008-4301-AE57-F15F4A3D750E}">
      <dgm:prSet/>
      <dgm:spPr/>
      <dgm:t>
        <a:bodyPr/>
        <a:lstStyle/>
        <a:p>
          <a:endParaRPr lang="en-US"/>
        </a:p>
      </dgm:t>
    </dgm:pt>
    <dgm:pt modelId="{01173253-A092-4BDA-9B4D-56C5D81F0661}" type="sibTrans" cxnId="{9282F36B-E008-4301-AE57-F15F4A3D750E}">
      <dgm:prSet/>
      <dgm:spPr/>
      <dgm:t>
        <a:bodyPr/>
        <a:lstStyle/>
        <a:p>
          <a:endParaRPr lang="en-US"/>
        </a:p>
      </dgm:t>
    </dgm:pt>
    <dgm:pt modelId="{9F9341F5-2C2F-4768-B066-C40146F514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ADF Pipelines: Trigger SPs dynamically based on parameters (e.g., object name, check name).</a:t>
          </a:r>
        </a:p>
      </dgm:t>
    </dgm:pt>
    <dgm:pt modelId="{737101B2-5B6A-4798-9178-4C0E24CA6399}" type="parTrans" cxnId="{4FC3026B-E76A-4E51-9781-E783674C463A}">
      <dgm:prSet/>
      <dgm:spPr/>
      <dgm:t>
        <a:bodyPr/>
        <a:lstStyle/>
        <a:p>
          <a:endParaRPr lang="en-US"/>
        </a:p>
      </dgm:t>
    </dgm:pt>
    <dgm:pt modelId="{F2EE7B20-A4F8-4228-9E02-6BF3523805CF}" type="sibTrans" cxnId="{4FC3026B-E76A-4E51-9781-E783674C463A}">
      <dgm:prSet/>
      <dgm:spPr/>
      <dgm:t>
        <a:bodyPr/>
        <a:lstStyle/>
        <a:p>
          <a:endParaRPr lang="en-US"/>
        </a:p>
      </dgm:t>
    </dgm:pt>
    <dgm:pt modelId="{6D7ABA9A-3953-4E34-A5D6-DC01F4776233}" type="pres">
      <dgm:prSet presAssocID="{82CA75AD-6CDE-4FD4-9AC3-A105EE06D7CD}" presName="root" presStyleCnt="0">
        <dgm:presLayoutVars>
          <dgm:dir/>
          <dgm:resizeHandles val="exact"/>
        </dgm:presLayoutVars>
      </dgm:prSet>
      <dgm:spPr/>
    </dgm:pt>
    <dgm:pt modelId="{E2D67480-1402-41B2-BB22-EA17DD62DD74}" type="pres">
      <dgm:prSet presAssocID="{AD93ACA4-E3E1-4C1B-B59D-A88C8CD97DDF}" presName="compNode" presStyleCnt="0"/>
      <dgm:spPr/>
    </dgm:pt>
    <dgm:pt modelId="{72BE2F0F-2F75-4097-89C0-B72A21A55194}" type="pres">
      <dgm:prSet presAssocID="{AD93ACA4-E3E1-4C1B-B59D-A88C8CD97DDF}" presName="iconBgRect" presStyleLbl="bgShp" presStyleIdx="0" presStyleCnt="3"/>
      <dgm:spPr/>
    </dgm:pt>
    <dgm:pt modelId="{339D9737-876C-45A6-AF5E-9F98A4733DF2}" type="pres">
      <dgm:prSet presAssocID="{AD93ACA4-E3E1-4C1B-B59D-A88C8CD97D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21F44D-6C66-45B4-BF71-5BE1EA8F95FE}" type="pres">
      <dgm:prSet presAssocID="{AD93ACA4-E3E1-4C1B-B59D-A88C8CD97DDF}" presName="spaceRect" presStyleCnt="0"/>
      <dgm:spPr/>
    </dgm:pt>
    <dgm:pt modelId="{7E576BF9-0172-468F-96C3-1C8487A3E455}" type="pres">
      <dgm:prSet presAssocID="{AD93ACA4-E3E1-4C1B-B59D-A88C8CD97DDF}" presName="textRect" presStyleLbl="revTx" presStyleIdx="0" presStyleCnt="3">
        <dgm:presLayoutVars>
          <dgm:chMax val="1"/>
          <dgm:chPref val="1"/>
        </dgm:presLayoutVars>
      </dgm:prSet>
      <dgm:spPr/>
    </dgm:pt>
    <dgm:pt modelId="{06C72B66-01A1-4BA3-9FF6-7457B1C7D990}" type="pres">
      <dgm:prSet presAssocID="{2BFA8C44-9801-4D05-B070-1E42A4185B56}" presName="sibTrans" presStyleCnt="0"/>
      <dgm:spPr/>
    </dgm:pt>
    <dgm:pt modelId="{D5B0F58D-06A9-44D5-B8E8-9F28DC6753EE}" type="pres">
      <dgm:prSet presAssocID="{F2624857-3AF2-4DF9-AD4B-22457B64ECAB}" presName="compNode" presStyleCnt="0"/>
      <dgm:spPr/>
    </dgm:pt>
    <dgm:pt modelId="{C8586DAC-7419-4CCF-8220-5371764A30C9}" type="pres">
      <dgm:prSet presAssocID="{F2624857-3AF2-4DF9-AD4B-22457B64ECAB}" presName="iconBgRect" presStyleLbl="bgShp" presStyleIdx="1" presStyleCnt="3"/>
      <dgm:spPr/>
    </dgm:pt>
    <dgm:pt modelId="{0C0FA186-72EC-45BA-8182-F5105AE2F681}" type="pres">
      <dgm:prSet presAssocID="{F2624857-3AF2-4DF9-AD4B-22457B64EC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2C4DF16-CF35-42BC-A9C5-E9BA6F4FC133}" type="pres">
      <dgm:prSet presAssocID="{F2624857-3AF2-4DF9-AD4B-22457B64ECAB}" presName="spaceRect" presStyleCnt="0"/>
      <dgm:spPr/>
    </dgm:pt>
    <dgm:pt modelId="{79D95810-71E8-4EB0-84C1-758D5BE54568}" type="pres">
      <dgm:prSet presAssocID="{F2624857-3AF2-4DF9-AD4B-22457B64ECAB}" presName="textRect" presStyleLbl="revTx" presStyleIdx="1" presStyleCnt="3">
        <dgm:presLayoutVars>
          <dgm:chMax val="1"/>
          <dgm:chPref val="1"/>
        </dgm:presLayoutVars>
      </dgm:prSet>
      <dgm:spPr/>
    </dgm:pt>
    <dgm:pt modelId="{BB9F7B2D-027B-4CE8-9FB5-4BBC251BFA2A}" type="pres">
      <dgm:prSet presAssocID="{01173253-A092-4BDA-9B4D-56C5D81F0661}" presName="sibTrans" presStyleCnt="0"/>
      <dgm:spPr/>
    </dgm:pt>
    <dgm:pt modelId="{890CB0B7-4F81-43C0-B50C-8741ABDE9273}" type="pres">
      <dgm:prSet presAssocID="{9F9341F5-2C2F-4768-B066-C40146F514F2}" presName="compNode" presStyleCnt="0"/>
      <dgm:spPr/>
    </dgm:pt>
    <dgm:pt modelId="{5AB7041A-5998-49B7-9D22-9420B1F491DD}" type="pres">
      <dgm:prSet presAssocID="{9F9341F5-2C2F-4768-B066-C40146F514F2}" presName="iconBgRect" presStyleLbl="bgShp" presStyleIdx="2" presStyleCnt="3"/>
      <dgm:spPr/>
    </dgm:pt>
    <dgm:pt modelId="{673ED0FB-8EF0-4762-B3A2-280CB9657877}" type="pres">
      <dgm:prSet presAssocID="{9F9341F5-2C2F-4768-B066-C40146F514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2191C66-7EED-43B8-B68A-F3E457D0F8B6}" type="pres">
      <dgm:prSet presAssocID="{9F9341F5-2C2F-4768-B066-C40146F514F2}" presName="spaceRect" presStyleCnt="0"/>
      <dgm:spPr/>
    </dgm:pt>
    <dgm:pt modelId="{081666C9-18CF-48C5-92A3-3515B1739003}" type="pres">
      <dgm:prSet presAssocID="{9F9341F5-2C2F-4768-B066-C40146F514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1B22815-B263-4302-A3B3-AF578A972F11}" type="presOf" srcId="{9F9341F5-2C2F-4768-B066-C40146F514F2}" destId="{081666C9-18CF-48C5-92A3-3515B1739003}" srcOrd="0" destOrd="0" presId="urn:microsoft.com/office/officeart/2018/5/layout/IconCircleLabelList"/>
    <dgm:cxn modelId="{7BD01B2E-788E-4C84-A4C8-FB9824AD64DD}" srcId="{82CA75AD-6CDE-4FD4-9AC3-A105EE06D7CD}" destId="{AD93ACA4-E3E1-4C1B-B59D-A88C8CD97DDF}" srcOrd="0" destOrd="0" parTransId="{342CC9BF-FD07-4B16-BF3B-D95D80158B31}" sibTransId="{2BFA8C44-9801-4D05-B070-1E42A4185B56}"/>
    <dgm:cxn modelId="{4FC3026B-E76A-4E51-9781-E783674C463A}" srcId="{82CA75AD-6CDE-4FD4-9AC3-A105EE06D7CD}" destId="{9F9341F5-2C2F-4768-B066-C40146F514F2}" srcOrd="2" destOrd="0" parTransId="{737101B2-5B6A-4798-9178-4C0E24CA6399}" sibTransId="{F2EE7B20-A4F8-4228-9E02-6BF3523805CF}"/>
    <dgm:cxn modelId="{9282F36B-E008-4301-AE57-F15F4A3D750E}" srcId="{82CA75AD-6CDE-4FD4-9AC3-A105EE06D7CD}" destId="{F2624857-3AF2-4DF9-AD4B-22457B64ECAB}" srcOrd="1" destOrd="0" parTransId="{B72E583E-266D-4AA1-AC74-DD7D7A025F9C}" sibTransId="{01173253-A092-4BDA-9B4D-56C5D81F0661}"/>
    <dgm:cxn modelId="{8064AA7E-7F53-4FA7-B106-5A10777F45F6}" type="presOf" srcId="{AD93ACA4-E3E1-4C1B-B59D-A88C8CD97DDF}" destId="{7E576BF9-0172-468F-96C3-1C8487A3E455}" srcOrd="0" destOrd="0" presId="urn:microsoft.com/office/officeart/2018/5/layout/IconCircleLabelList"/>
    <dgm:cxn modelId="{AF508DA9-44D1-472D-B6F1-789B5D440CE7}" type="presOf" srcId="{F2624857-3AF2-4DF9-AD4B-22457B64ECAB}" destId="{79D95810-71E8-4EB0-84C1-758D5BE54568}" srcOrd="0" destOrd="0" presId="urn:microsoft.com/office/officeart/2018/5/layout/IconCircleLabelList"/>
    <dgm:cxn modelId="{4EF713BF-020D-4E3A-B060-39DC55EBDC06}" type="presOf" srcId="{82CA75AD-6CDE-4FD4-9AC3-A105EE06D7CD}" destId="{6D7ABA9A-3953-4E34-A5D6-DC01F4776233}" srcOrd="0" destOrd="0" presId="urn:microsoft.com/office/officeart/2018/5/layout/IconCircleLabelList"/>
    <dgm:cxn modelId="{37DEB200-599F-4F91-A1D8-66E67B1514CF}" type="presParOf" srcId="{6D7ABA9A-3953-4E34-A5D6-DC01F4776233}" destId="{E2D67480-1402-41B2-BB22-EA17DD62DD74}" srcOrd="0" destOrd="0" presId="urn:microsoft.com/office/officeart/2018/5/layout/IconCircleLabelList"/>
    <dgm:cxn modelId="{7D314A4C-CFBF-4411-82D4-9275C1198880}" type="presParOf" srcId="{E2D67480-1402-41B2-BB22-EA17DD62DD74}" destId="{72BE2F0F-2F75-4097-89C0-B72A21A55194}" srcOrd="0" destOrd="0" presId="urn:microsoft.com/office/officeart/2018/5/layout/IconCircleLabelList"/>
    <dgm:cxn modelId="{C3CF7396-E57A-4F60-95FB-29D98525705F}" type="presParOf" srcId="{E2D67480-1402-41B2-BB22-EA17DD62DD74}" destId="{339D9737-876C-45A6-AF5E-9F98A4733DF2}" srcOrd="1" destOrd="0" presId="urn:microsoft.com/office/officeart/2018/5/layout/IconCircleLabelList"/>
    <dgm:cxn modelId="{9A7DF322-896E-44E9-8CC4-DAC454984D99}" type="presParOf" srcId="{E2D67480-1402-41B2-BB22-EA17DD62DD74}" destId="{0021F44D-6C66-45B4-BF71-5BE1EA8F95FE}" srcOrd="2" destOrd="0" presId="urn:microsoft.com/office/officeart/2018/5/layout/IconCircleLabelList"/>
    <dgm:cxn modelId="{ADB0021C-F921-4BF5-83FB-55C11A7481FC}" type="presParOf" srcId="{E2D67480-1402-41B2-BB22-EA17DD62DD74}" destId="{7E576BF9-0172-468F-96C3-1C8487A3E455}" srcOrd="3" destOrd="0" presId="urn:microsoft.com/office/officeart/2018/5/layout/IconCircleLabelList"/>
    <dgm:cxn modelId="{5EC6F762-0C91-4015-8E6B-1AEE3F36ACDC}" type="presParOf" srcId="{6D7ABA9A-3953-4E34-A5D6-DC01F4776233}" destId="{06C72B66-01A1-4BA3-9FF6-7457B1C7D990}" srcOrd="1" destOrd="0" presId="urn:microsoft.com/office/officeart/2018/5/layout/IconCircleLabelList"/>
    <dgm:cxn modelId="{7A6B62A8-239C-4ABE-9075-5C7B6B030CD9}" type="presParOf" srcId="{6D7ABA9A-3953-4E34-A5D6-DC01F4776233}" destId="{D5B0F58D-06A9-44D5-B8E8-9F28DC6753EE}" srcOrd="2" destOrd="0" presId="urn:microsoft.com/office/officeart/2018/5/layout/IconCircleLabelList"/>
    <dgm:cxn modelId="{E270A779-3C9E-4479-8A58-E478F7EE262F}" type="presParOf" srcId="{D5B0F58D-06A9-44D5-B8E8-9F28DC6753EE}" destId="{C8586DAC-7419-4CCF-8220-5371764A30C9}" srcOrd="0" destOrd="0" presId="urn:microsoft.com/office/officeart/2018/5/layout/IconCircleLabelList"/>
    <dgm:cxn modelId="{B809DB81-4378-4169-9FFB-100F977CA4CF}" type="presParOf" srcId="{D5B0F58D-06A9-44D5-B8E8-9F28DC6753EE}" destId="{0C0FA186-72EC-45BA-8182-F5105AE2F681}" srcOrd="1" destOrd="0" presId="urn:microsoft.com/office/officeart/2018/5/layout/IconCircleLabelList"/>
    <dgm:cxn modelId="{9603226F-6FEE-46ED-80B0-C7F424D7E900}" type="presParOf" srcId="{D5B0F58D-06A9-44D5-B8E8-9F28DC6753EE}" destId="{12C4DF16-CF35-42BC-A9C5-E9BA6F4FC133}" srcOrd="2" destOrd="0" presId="urn:microsoft.com/office/officeart/2018/5/layout/IconCircleLabelList"/>
    <dgm:cxn modelId="{E1963B9E-C48D-4F02-A0D2-6764E824A458}" type="presParOf" srcId="{D5B0F58D-06A9-44D5-B8E8-9F28DC6753EE}" destId="{79D95810-71E8-4EB0-84C1-758D5BE54568}" srcOrd="3" destOrd="0" presId="urn:microsoft.com/office/officeart/2018/5/layout/IconCircleLabelList"/>
    <dgm:cxn modelId="{738C6162-DA60-4A52-9B8C-F6782D158192}" type="presParOf" srcId="{6D7ABA9A-3953-4E34-A5D6-DC01F4776233}" destId="{BB9F7B2D-027B-4CE8-9FB5-4BBC251BFA2A}" srcOrd="3" destOrd="0" presId="urn:microsoft.com/office/officeart/2018/5/layout/IconCircleLabelList"/>
    <dgm:cxn modelId="{E313F723-A142-42AB-A73C-85B57052A779}" type="presParOf" srcId="{6D7ABA9A-3953-4E34-A5D6-DC01F4776233}" destId="{890CB0B7-4F81-43C0-B50C-8741ABDE9273}" srcOrd="4" destOrd="0" presId="urn:microsoft.com/office/officeart/2018/5/layout/IconCircleLabelList"/>
    <dgm:cxn modelId="{6047530A-99A1-4380-8C79-218C4F5A7268}" type="presParOf" srcId="{890CB0B7-4F81-43C0-B50C-8741ABDE9273}" destId="{5AB7041A-5998-49B7-9D22-9420B1F491DD}" srcOrd="0" destOrd="0" presId="urn:microsoft.com/office/officeart/2018/5/layout/IconCircleLabelList"/>
    <dgm:cxn modelId="{A4C95217-0C2A-4F72-85A1-4B88162A3597}" type="presParOf" srcId="{890CB0B7-4F81-43C0-B50C-8741ABDE9273}" destId="{673ED0FB-8EF0-4762-B3A2-280CB9657877}" srcOrd="1" destOrd="0" presId="urn:microsoft.com/office/officeart/2018/5/layout/IconCircleLabelList"/>
    <dgm:cxn modelId="{61090387-D4CD-41C3-9499-61878465A5B2}" type="presParOf" srcId="{890CB0B7-4F81-43C0-B50C-8741ABDE9273}" destId="{32191C66-7EED-43B8-B68A-F3E457D0F8B6}" srcOrd="2" destOrd="0" presId="urn:microsoft.com/office/officeart/2018/5/layout/IconCircleLabelList"/>
    <dgm:cxn modelId="{4EAA5A76-E1F3-43B3-B3D4-CA3F6D77C80A}" type="presParOf" srcId="{890CB0B7-4F81-43C0-B50C-8741ABDE9273}" destId="{081666C9-18CF-48C5-92A3-3515B17390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84E88-27BB-446B-BB2A-508EA19F18B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824A19-D13F-4B56-929F-DBE8C26FDB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Column Count Check: Ensures the expected number of columns in a table matches the configuration.</a:t>
          </a:r>
        </a:p>
      </dgm:t>
    </dgm:pt>
    <dgm:pt modelId="{DA39CA75-1421-4D25-874A-15119B2FDB1C}" type="parTrans" cxnId="{6763ABC3-BA61-4493-879B-BBF13AD66461}">
      <dgm:prSet/>
      <dgm:spPr/>
      <dgm:t>
        <a:bodyPr/>
        <a:lstStyle/>
        <a:p>
          <a:endParaRPr lang="en-US"/>
        </a:p>
      </dgm:t>
    </dgm:pt>
    <dgm:pt modelId="{F079CA4E-7755-4A69-9F77-7EB98F9D2486}" type="sibTrans" cxnId="{6763ABC3-BA61-4493-879B-BBF13AD66461}">
      <dgm:prSet/>
      <dgm:spPr/>
      <dgm:t>
        <a:bodyPr/>
        <a:lstStyle/>
        <a:p>
          <a:endParaRPr lang="en-US"/>
        </a:p>
      </dgm:t>
    </dgm:pt>
    <dgm:pt modelId="{73221FA4-6F08-4AFC-A400-B50C4D0F97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Comment Match Check: Compares database comments with documented comments.</a:t>
          </a:r>
        </a:p>
      </dgm:t>
    </dgm:pt>
    <dgm:pt modelId="{492D908F-ED76-45C9-A0F8-D908F78DEF97}" type="parTrans" cxnId="{81B2E858-04AC-41E0-AF8F-EC54D02A8453}">
      <dgm:prSet/>
      <dgm:spPr/>
      <dgm:t>
        <a:bodyPr/>
        <a:lstStyle/>
        <a:p>
          <a:endParaRPr lang="en-US"/>
        </a:p>
      </dgm:t>
    </dgm:pt>
    <dgm:pt modelId="{B56291FF-2CBE-4593-B51A-07D83F091063}" type="sibTrans" cxnId="{81B2E858-04AC-41E0-AF8F-EC54D02A8453}">
      <dgm:prSet/>
      <dgm:spPr/>
      <dgm:t>
        <a:bodyPr/>
        <a:lstStyle/>
        <a:p>
          <a:endParaRPr lang="en-US"/>
        </a:p>
      </dgm:t>
    </dgm:pt>
    <dgm:pt modelId="{E11C854F-1ED8-41D0-8E7E-A482E025CF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Duplicate Check: Validates uniqueness of primary or surrogate keys.</a:t>
          </a:r>
        </a:p>
      </dgm:t>
    </dgm:pt>
    <dgm:pt modelId="{55BFB062-BAFC-4267-A90F-0ED998C96EE6}" type="parTrans" cxnId="{FC340614-2489-4752-9D89-35A6E1200830}">
      <dgm:prSet/>
      <dgm:spPr/>
      <dgm:t>
        <a:bodyPr/>
        <a:lstStyle/>
        <a:p>
          <a:endParaRPr lang="en-US"/>
        </a:p>
      </dgm:t>
    </dgm:pt>
    <dgm:pt modelId="{E79CEA05-871A-4D72-91C3-AEE1F990B83B}" type="sibTrans" cxnId="{FC340614-2489-4752-9D89-35A6E1200830}">
      <dgm:prSet/>
      <dgm:spPr/>
      <dgm:t>
        <a:bodyPr/>
        <a:lstStyle/>
        <a:p>
          <a:endParaRPr lang="en-US"/>
        </a:p>
      </dgm:t>
    </dgm:pt>
    <dgm:pt modelId="{34919DBE-AC31-4F21-90ED-EA7DC2E08416}" type="pres">
      <dgm:prSet presAssocID="{8F984E88-27BB-446B-BB2A-508EA19F18B4}" presName="root" presStyleCnt="0">
        <dgm:presLayoutVars>
          <dgm:dir/>
          <dgm:resizeHandles val="exact"/>
        </dgm:presLayoutVars>
      </dgm:prSet>
      <dgm:spPr/>
    </dgm:pt>
    <dgm:pt modelId="{F2237CEF-C00A-4B5B-A89A-5B52434E6787}" type="pres">
      <dgm:prSet presAssocID="{DE824A19-D13F-4B56-929F-DBE8C26FDB8F}" presName="compNode" presStyleCnt="0"/>
      <dgm:spPr/>
    </dgm:pt>
    <dgm:pt modelId="{5CF50E3C-C1B8-4C0B-84A0-38B04178C1B4}" type="pres">
      <dgm:prSet presAssocID="{DE824A19-D13F-4B56-929F-DBE8C26FDB8F}" presName="iconBgRect" presStyleLbl="bgShp" presStyleIdx="0" presStyleCnt="3"/>
      <dgm:spPr/>
    </dgm:pt>
    <dgm:pt modelId="{F180167E-AF49-47BA-8E61-91C3A20BBECE}" type="pres">
      <dgm:prSet presAssocID="{DE824A19-D13F-4B56-929F-DBE8C26FDB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F96AE94-2524-4EF4-98D7-558138875733}" type="pres">
      <dgm:prSet presAssocID="{DE824A19-D13F-4B56-929F-DBE8C26FDB8F}" presName="spaceRect" presStyleCnt="0"/>
      <dgm:spPr/>
    </dgm:pt>
    <dgm:pt modelId="{C5A3C707-D7C5-49F1-AC04-5F5B67B64C29}" type="pres">
      <dgm:prSet presAssocID="{DE824A19-D13F-4B56-929F-DBE8C26FDB8F}" presName="textRect" presStyleLbl="revTx" presStyleIdx="0" presStyleCnt="3">
        <dgm:presLayoutVars>
          <dgm:chMax val="1"/>
          <dgm:chPref val="1"/>
        </dgm:presLayoutVars>
      </dgm:prSet>
      <dgm:spPr/>
    </dgm:pt>
    <dgm:pt modelId="{B997B8B2-99FD-4084-B4C4-9CAAD145BE59}" type="pres">
      <dgm:prSet presAssocID="{F079CA4E-7755-4A69-9F77-7EB98F9D2486}" presName="sibTrans" presStyleCnt="0"/>
      <dgm:spPr/>
    </dgm:pt>
    <dgm:pt modelId="{BC35BDB0-FF61-4B5B-A963-1F510C67F285}" type="pres">
      <dgm:prSet presAssocID="{73221FA4-6F08-4AFC-A400-B50C4D0F977D}" presName="compNode" presStyleCnt="0"/>
      <dgm:spPr/>
    </dgm:pt>
    <dgm:pt modelId="{1D3C7966-7751-4438-8EBD-7D1870BD599E}" type="pres">
      <dgm:prSet presAssocID="{73221FA4-6F08-4AFC-A400-B50C4D0F977D}" presName="iconBgRect" presStyleLbl="bgShp" presStyleIdx="1" presStyleCnt="3"/>
      <dgm:spPr/>
    </dgm:pt>
    <dgm:pt modelId="{8A429F55-9FCD-49D0-950A-4534145CC04F}" type="pres">
      <dgm:prSet presAssocID="{73221FA4-6F08-4AFC-A400-B50C4D0F97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AE263CB3-4A3D-4430-A4CC-A35B9D52D199}" type="pres">
      <dgm:prSet presAssocID="{73221FA4-6F08-4AFC-A400-B50C4D0F977D}" presName="spaceRect" presStyleCnt="0"/>
      <dgm:spPr/>
    </dgm:pt>
    <dgm:pt modelId="{C85CFA22-7BA4-4319-82A7-4C2FF2A1C48F}" type="pres">
      <dgm:prSet presAssocID="{73221FA4-6F08-4AFC-A400-B50C4D0F977D}" presName="textRect" presStyleLbl="revTx" presStyleIdx="1" presStyleCnt="3">
        <dgm:presLayoutVars>
          <dgm:chMax val="1"/>
          <dgm:chPref val="1"/>
        </dgm:presLayoutVars>
      </dgm:prSet>
      <dgm:spPr/>
    </dgm:pt>
    <dgm:pt modelId="{36D1D9B5-55B0-4A8D-89F9-F828608148CB}" type="pres">
      <dgm:prSet presAssocID="{B56291FF-2CBE-4593-B51A-07D83F091063}" presName="sibTrans" presStyleCnt="0"/>
      <dgm:spPr/>
    </dgm:pt>
    <dgm:pt modelId="{3CB514CC-4303-4E6A-B1B1-662D039483A6}" type="pres">
      <dgm:prSet presAssocID="{E11C854F-1ED8-41D0-8E7E-A482E025CFA6}" presName="compNode" presStyleCnt="0"/>
      <dgm:spPr/>
    </dgm:pt>
    <dgm:pt modelId="{F8892897-9393-46F7-8366-E6AAA9C73099}" type="pres">
      <dgm:prSet presAssocID="{E11C854F-1ED8-41D0-8E7E-A482E025CFA6}" presName="iconBgRect" presStyleLbl="bgShp" presStyleIdx="2" presStyleCnt="3"/>
      <dgm:spPr/>
    </dgm:pt>
    <dgm:pt modelId="{BEDFC624-E890-4F92-A3ED-BDFFE41765EE}" type="pres">
      <dgm:prSet presAssocID="{E11C854F-1ED8-41D0-8E7E-A482E025CF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B8FB42BE-5A39-4171-B6E9-9226F1E700BF}" type="pres">
      <dgm:prSet presAssocID="{E11C854F-1ED8-41D0-8E7E-A482E025CFA6}" presName="spaceRect" presStyleCnt="0"/>
      <dgm:spPr/>
    </dgm:pt>
    <dgm:pt modelId="{66D89457-55AA-46AF-A7D5-05EC2AFF73BF}" type="pres">
      <dgm:prSet presAssocID="{E11C854F-1ED8-41D0-8E7E-A482E025CF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4C3C0E-B6DE-4F6A-BC5C-9D2ABBEC1229}" type="presOf" srcId="{73221FA4-6F08-4AFC-A400-B50C4D0F977D}" destId="{C85CFA22-7BA4-4319-82A7-4C2FF2A1C48F}" srcOrd="0" destOrd="0" presId="urn:microsoft.com/office/officeart/2018/5/layout/IconCircleLabelList"/>
    <dgm:cxn modelId="{FC340614-2489-4752-9D89-35A6E1200830}" srcId="{8F984E88-27BB-446B-BB2A-508EA19F18B4}" destId="{E11C854F-1ED8-41D0-8E7E-A482E025CFA6}" srcOrd="2" destOrd="0" parTransId="{55BFB062-BAFC-4267-A90F-0ED998C96EE6}" sibTransId="{E79CEA05-871A-4D72-91C3-AEE1F990B83B}"/>
    <dgm:cxn modelId="{B1076A3D-4628-42CC-9860-793617743FB3}" type="presOf" srcId="{E11C854F-1ED8-41D0-8E7E-A482E025CFA6}" destId="{66D89457-55AA-46AF-A7D5-05EC2AFF73BF}" srcOrd="0" destOrd="0" presId="urn:microsoft.com/office/officeart/2018/5/layout/IconCircleLabelList"/>
    <dgm:cxn modelId="{81B2E858-04AC-41E0-AF8F-EC54D02A8453}" srcId="{8F984E88-27BB-446B-BB2A-508EA19F18B4}" destId="{73221FA4-6F08-4AFC-A400-B50C4D0F977D}" srcOrd="1" destOrd="0" parTransId="{492D908F-ED76-45C9-A0F8-D908F78DEF97}" sibTransId="{B56291FF-2CBE-4593-B51A-07D83F091063}"/>
    <dgm:cxn modelId="{6763ABC3-BA61-4493-879B-BBF13AD66461}" srcId="{8F984E88-27BB-446B-BB2A-508EA19F18B4}" destId="{DE824A19-D13F-4B56-929F-DBE8C26FDB8F}" srcOrd="0" destOrd="0" parTransId="{DA39CA75-1421-4D25-874A-15119B2FDB1C}" sibTransId="{F079CA4E-7755-4A69-9F77-7EB98F9D2486}"/>
    <dgm:cxn modelId="{8A34FADC-4632-495B-A1C7-782C63568CA5}" type="presOf" srcId="{DE824A19-D13F-4B56-929F-DBE8C26FDB8F}" destId="{C5A3C707-D7C5-49F1-AC04-5F5B67B64C29}" srcOrd="0" destOrd="0" presId="urn:microsoft.com/office/officeart/2018/5/layout/IconCircleLabelList"/>
    <dgm:cxn modelId="{30F41DE7-402A-4FAA-99EC-E8A3BA314AF9}" type="presOf" srcId="{8F984E88-27BB-446B-BB2A-508EA19F18B4}" destId="{34919DBE-AC31-4F21-90ED-EA7DC2E08416}" srcOrd="0" destOrd="0" presId="urn:microsoft.com/office/officeart/2018/5/layout/IconCircleLabelList"/>
    <dgm:cxn modelId="{2B67B544-FAA7-4E46-A142-C86B6F082EC3}" type="presParOf" srcId="{34919DBE-AC31-4F21-90ED-EA7DC2E08416}" destId="{F2237CEF-C00A-4B5B-A89A-5B52434E6787}" srcOrd="0" destOrd="0" presId="urn:microsoft.com/office/officeart/2018/5/layout/IconCircleLabelList"/>
    <dgm:cxn modelId="{F9D8437A-705D-4EB6-914D-34731713A375}" type="presParOf" srcId="{F2237CEF-C00A-4B5B-A89A-5B52434E6787}" destId="{5CF50E3C-C1B8-4C0B-84A0-38B04178C1B4}" srcOrd="0" destOrd="0" presId="urn:microsoft.com/office/officeart/2018/5/layout/IconCircleLabelList"/>
    <dgm:cxn modelId="{D6FBA4EA-F1A3-429A-8DAF-37626118150D}" type="presParOf" srcId="{F2237CEF-C00A-4B5B-A89A-5B52434E6787}" destId="{F180167E-AF49-47BA-8E61-91C3A20BBECE}" srcOrd="1" destOrd="0" presId="urn:microsoft.com/office/officeart/2018/5/layout/IconCircleLabelList"/>
    <dgm:cxn modelId="{9E7D9A4A-6382-410C-B5AA-1B5546896961}" type="presParOf" srcId="{F2237CEF-C00A-4B5B-A89A-5B52434E6787}" destId="{CF96AE94-2524-4EF4-98D7-558138875733}" srcOrd="2" destOrd="0" presId="urn:microsoft.com/office/officeart/2018/5/layout/IconCircleLabelList"/>
    <dgm:cxn modelId="{8479FAB3-14F6-4548-A373-AA20C9AFA89F}" type="presParOf" srcId="{F2237CEF-C00A-4B5B-A89A-5B52434E6787}" destId="{C5A3C707-D7C5-49F1-AC04-5F5B67B64C29}" srcOrd="3" destOrd="0" presId="urn:microsoft.com/office/officeart/2018/5/layout/IconCircleLabelList"/>
    <dgm:cxn modelId="{4F1E9C14-0B39-4CD8-BF95-268C145D05A6}" type="presParOf" srcId="{34919DBE-AC31-4F21-90ED-EA7DC2E08416}" destId="{B997B8B2-99FD-4084-B4C4-9CAAD145BE59}" srcOrd="1" destOrd="0" presId="urn:microsoft.com/office/officeart/2018/5/layout/IconCircleLabelList"/>
    <dgm:cxn modelId="{1E1B713B-C976-4F5D-AE53-73E8F9663C53}" type="presParOf" srcId="{34919DBE-AC31-4F21-90ED-EA7DC2E08416}" destId="{BC35BDB0-FF61-4B5B-A963-1F510C67F285}" srcOrd="2" destOrd="0" presId="urn:microsoft.com/office/officeart/2018/5/layout/IconCircleLabelList"/>
    <dgm:cxn modelId="{B638A3F3-AF27-4FB5-AB20-3A5E7416F3E9}" type="presParOf" srcId="{BC35BDB0-FF61-4B5B-A963-1F510C67F285}" destId="{1D3C7966-7751-4438-8EBD-7D1870BD599E}" srcOrd="0" destOrd="0" presId="urn:microsoft.com/office/officeart/2018/5/layout/IconCircleLabelList"/>
    <dgm:cxn modelId="{63C2B36F-8688-4BDB-9A89-F78F5F2557F6}" type="presParOf" srcId="{BC35BDB0-FF61-4B5B-A963-1F510C67F285}" destId="{8A429F55-9FCD-49D0-950A-4534145CC04F}" srcOrd="1" destOrd="0" presId="urn:microsoft.com/office/officeart/2018/5/layout/IconCircleLabelList"/>
    <dgm:cxn modelId="{51E04E10-450D-4C47-A4F1-6BC8078BBE80}" type="presParOf" srcId="{BC35BDB0-FF61-4B5B-A963-1F510C67F285}" destId="{AE263CB3-4A3D-4430-A4CC-A35B9D52D199}" srcOrd="2" destOrd="0" presId="urn:microsoft.com/office/officeart/2018/5/layout/IconCircleLabelList"/>
    <dgm:cxn modelId="{B64F992C-4529-4090-AF3D-67D3C2DDE13F}" type="presParOf" srcId="{BC35BDB0-FF61-4B5B-A963-1F510C67F285}" destId="{C85CFA22-7BA4-4319-82A7-4C2FF2A1C48F}" srcOrd="3" destOrd="0" presId="urn:microsoft.com/office/officeart/2018/5/layout/IconCircleLabelList"/>
    <dgm:cxn modelId="{A7B1CA17-4A5E-4122-AC1A-74617B39339D}" type="presParOf" srcId="{34919DBE-AC31-4F21-90ED-EA7DC2E08416}" destId="{36D1D9B5-55B0-4A8D-89F9-F828608148CB}" srcOrd="3" destOrd="0" presId="urn:microsoft.com/office/officeart/2018/5/layout/IconCircleLabelList"/>
    <dgm:cxn modelId="{B690B8B2-D187-4A35-A78F-2B95DCA4FB20}" type="presParOf" srcId="{34919DBE-AC31-4F21-90ED-EA7DC2E08416}" destId="{3CB514CC-4303-4E6A-B1B1-662D039483A6}" srcOrd="4" destOrd="0" presId="urn:microsoft.com/office/officeart/2018/5/layout/IconCircleLabelList"/>
    <dgm:cxn modelId="{D9EE020D-F5F4-4CD4-992F-297995C6B710}" type="presParOf" srcId="{3CB514CC-4303-4E6A-B1B1-662D039483A6}" destId="{F8892897-9393-46F7-8366-E6AAA9C73099}" srcOrd="0" destOrd="0" presId="urn:microsoft.com/office/officeart/2018/5/layout/IconCircleLabelList"/>
    <dgm:cxn modelId="{CED294C2-5361-4F3E-A542-41E93A783148}" type="presParOf" srcId="{3CB514CC-4303-4E6A-B1B1-662D039483A6}" destId="{BEDFC624-E890-4F92-A3ED-BDFFE41765EE}" srcOrd="1" destOrd="0" presId="urn:microsoft.com/office/officeart/2018/5/layout/IconCircleLabelList"/>
    <dgm:cxn modelId="{D39F5F66-8DED-474A-A5EC-78DB02F6318C}" type="presParOf" srcId="{3CB514CC-4303-4E6A-B1B1-662D039483A6}" destId="{B8FB42BE-5A39-4171-B6E9-9226F1E700BF}" srcOrd="2" destOrd="0" presId="urn:microsoft.com/office/officeart/2018/5/layout/IconCircleLabelList"/>
    <dgm:cxn modelId="{D4A7A503-FF5D-423E-9787-69506D0E22B5}" type="presParOf" srcId="{3CB514CC-4303-4E6A-B1B1-662D039483A6}" destId="{66D89457-55AA-46AF-A7D5-05EC2AFF73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FD406F-8FC1-4B2F-89F4-5DEA6BEFA8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B0369FE-F441-4E18-9C25-BC5AF7E0438B}">
      <dgm:prSet/>
      <dgm:spPr/>
      <dgm:t>
        <a:bodyPr/>
        <a:lstStyle/>
        <a:p>
          <a:r>
            <a:rPr lang="en-US"/>
            <a:t>• Config Table in ADLS: Stored in structured format (JSON, CSV, or Parquet).</a:t>
          </a:r>
        </a:p>
      </dgm:t>
    </dgm:pt>
    <dgm:pt modelId="{D04EE56C-D1DF-464C-A512-C75F02CB149C}" type="parTrans" cxnId="{01E8E0C2-0C56-450D-A162-D7D923F27EFB}">
      <dgm:prSet/>
      <dgm:spPr/>
      <dgm:t>
        <a:bodyPr/>
        <a:lstStyle/>
        <a:p>
          <a:endParaRPr lang="en-US"/>
        </a:p>
      </dgm:t>
    </dgm:pt>
    <dgm:pt modelId="{7DB3079A-6296-4867-A39E-F589F452F49F}" type="sibTrans" cxnId="{01E8E0C2-0C56-450D-A162-D7D923F27EFB}">
      <dgm:prSet/>
      <dgm:spPr/>
      <dgm:t>
        <a:bodyPr/>
        <a:lstStyle/>
        <a:p>
          <a:endParaRPr lang="en-US"/>
        </a:p>
      </dgm:t>
    </dgm:pt>
    <dgm:pt modelId="{4D920DDB-8660-40D8-A7B7-2B020943E234}">
      <dgm:prSet/>
      <dgm:spPr/>
      <dgm:t>
        <a:bodyPr/>
        <a:lstStyle/>
        <a:p>
          <a:r>
            <a:rPr lang="en-US"/>
            <a:t>• ADF Pipeline: Reads the Config Table and triggers the respective stored procedure based on parameters.</a:t>
          </a:r>
        </a:p>
      </dgm:t>
    </dgm:pt>
    <dgm:pt modelId="{D8B8F50F-6C65-4F14-9580-52E8CCA1F75A}" type="parTrans" cxnId="{77597CAD-9A74-4523-8447-3E3E03A8CC12}">
      <dgm:prSet/>
      <dgm:spPr/>
      <dgm:t>
        <a:bodyPr/>
        <a:lstStyle/>
        <a:p>
          <a:endParaRPr lang="en-US"/>
        </a:p>
      </dgm:t>
    </dgm:pt>
    <dgm:pt modelId="{F472E169-A180-497E-8E47-28A1AE78401A}" type="sibTrans" cxnId="{77597CAD-9A74-4523-8447-3E3E03A8CC12}">
      <dgm:prSet/>
      <dgm:spPr/>
      <dgm:t>
        <a:bodyPr/>
        <a:lstStyle/>
        <a:p>
          <a:endParaRPr lang="en-US"/>
        </a:p>
      </dgm:t>
    </dgm:pt>
    <dgm:pt modelId="{E8A88695-A34E-492F-902C-132DC836AD2E}" type="pres">
      <dgm:prSet presAssocID="{27FD406F-8FC1-4B2F-89F4-5DEA6BEFA8A8}" presName="root" presStyleCnt="0">
        <dgm:presLayoutVars>
          <dgm:dir/>
          <dgm:resizeHandles val="exact"/>
        </dgm:presLayoutVars>
      </dgm:prSet>
      <dgm:spPr/>
    </dgm:pt>
    <dgm:pt modelId="{2DD5649E-C6EF-4C96-AEF9-50F1C6102816}" type="pres">
      <dgm:prSet presAssocID="{9B0369FE-F441-4E18-9C25-BC5AF7E0438B}" presName="compNode" presStyleCnt="0"/>
      <dgm:spPr/>
    </dgm:pt>
    <dgm:pt modelId="{E4E253EE-DE20-4A93-830A-60330B802D35}" type="pres">
      <dgm:prSet presAssocID="{9B0369FE-F441-4E18-9C25-BC5AF7E0438B}" presName="bgRect" presStyleLbl="bgShp" presStyleIdx="0" presStyleCnt="2"/>
      <dgm:spPr/>
    </dgm:pt>
    <dgm:pt modelId="{B4F1E793-3CBC-4823-9F20-357426FC33FD}" type="pres">
      <dgm:prSet presAssocID="{9B0369FE-F441-4E18-9C25-BC5AF7E043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DCF1F6-8270-403E-A8ED-1C5918ECA148}" type="pres">
      <dgm:prSet presAssocID="{9B0369FE-F441-4E18-9C25-BC5AF7E0438B}" presName="spaceRect" presStyleCnt="0"/>
      <dgm:spPr/>
    </dgm:pt>
    <dgm:pt modelId="{38534DCE-1DAC-4B0F-8CAD-377572BE2B13}" type="pres">
      <dgm:prSet presAssocID="{9B0369FE-F441-4E18-9C25-BC5AF7E0438B}" presName="parTx" presStyleLbl="revTx" presStyleIdx="0" presStyleCnt="2">
        <dgm:presLayoutVars>
          <dgm:chMax val="0"/>
          <dgm:chPref val="0"/>
        </dgm:presLayoutVars>
      </dgm:prSet>
      <dgm:spPr/>
    </dgm:pt>
    <dgm:pt modelId="{59FB3EC0-ADBB-4CB1-82D9-4AB7ED57AFAA}" type="pres">
      <dgm:prSet presAssocID="{7DB3079A-6296-4867-A39E-F589F452F49F}" presName="sibTrans" presStyleCnt="0"/>
      <dgm:spPr/>
    </dgm:pt>
    <dgm:pt modelId="{3C5324AF-6D9E-4BFD-9BA8-FB0ADAB9030C}" type="pres">
      <dgm:prSet presAssocID="{4D920DDB-8660-40D8-A7B7-2B020943E234}" presName="compNode" presStyleCnt="0"/>
      <dgm:spPr/>
    </dgm:pt>
    <dgm:pt modelId="{964BC8DD-A714-40FA-9B27-64D63388460C}" type="pres">
      <dgm:prSet presAssocID="{4D920DDB-8660-40D8-A7B7-2B020943E234}" presName="bgRect" presStyleLbl="bgShp" presStyleIdx="1" presStyleCnt="2"/>
      <dgm:spPr/>
    </dgm:pt>
    <dgm:pt modelId="{6B726DED-B273-4BF2-B87F-371E8A6D0724}" type="pres">
      <dgm:prSet presAssocID="{4D920DDB-8660-40D8-A7B7-2B020943E2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E212B48-B773-499A-998D-9CF0064816B8}" type="pres">
      <dgm:prSet presAssocID="{4D920DDB-8660-40D8-A7B7-2B020943E234}" presName="spaceRect" presStyleCnt="0"/>
      <dgm:spPr/>
    </dgm:pt>
    <dgm:pt modelId="{2E02EAA9-25C9-4BDB-9606-D1DBFAE2F235}" type="pres">
      <dgm:prSet presAssocID="{4D920DDB-8660-40D8-A7B7-2B020943E2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D3E7364-6700-4C15-AEDE-BF1FA6578FC1}" type="presOf" srcId="{9B0369FE-F441-4E18-9C25-BC5AF7E0438B}" destId="{38534DCE-1DAC-4B0F-8CAD-377572BE2B13}" srcOrd="0" destOrd="0" presId="urn:microsoft.com/office/officeart/2018/2/layout/IconVerticalSolidList"/>
    <dgm:cxn modelId="{BBD2C257-9176-4283-8972-4F2B842D628A}" type="presOf" srcId="{4D920DDB-8660-40D8-A7B7-2B020943E234}" destId="{2E02EAA9-25C9-4BDB-9606-D1DBFAE2F235}" srcOrd="0" destOrd="0" presId="urn:microsoft.com/office/officeart/2018/2/layout/IconVerticalSolidList"/>
    <dgm:cxn modelId="{77597CAD-9A74-4523-8447-3E3E03A8CC12}" srcId="{27FD406F-8FC1-4B2F-89F4-5DEA6BEFA8A8}" destId="{4D920DDB-8660-40D8-A7B7-2B020943E234}" srcOrd="1" destOrd="0" parTransId="{D8B8F50F-6C65-4F14-9580-52E8CCA1F75A}" sibTransId="{F472E169-A180-497E-8E47-28A1AE78401A}"/>
    <dgm:cxn modelId="{01E8E0C2-0C56-450D-A162-D7D923F27EFB}" srcId="{27FD406F-8FC1-4B2F-89F4-5DEA6BEFA8A8}" destId="{9B0369FE-F441-4E18-9C25-BC5AF7E0438B}" srcOrd="0" destOrd="0" parTransId="{D04EE56C-D1DF-464C-A512-C75F02CB149C}" sibTransId="{7DB3079A-6296-4867-A39E-F589F452F49F}"/>
    <dgm:cxn modelId="{97D6B1DA-0D2E-4D31-B252-2C4E316D09D2}" type="presOf" srcId="{27FD406F-8FC1-4B2F-89F4-5DEA6BEFA8A8}" destId="{E8A88695-A34E-492F-902C-132DC836AD2E}" srcOrd="0" destOrd="0" presId="urn:microsoft.com/office/officeart/2018/2/layout/IconVerticalSolidList"/>
    <dgm:cxn modelId="{67C0DF4D-6FCD-4902-9D62-988706DB9E4A}" type="presParOf" srcId="{E8A88695-A34E-492F-902C-132DC836AD2E}" destId="{2DD5649E-C6EF-4C96-AEF9-50F1C6102816}" srcOrd="0" destOrd="0" presId="urn:microsoft.com/office/officeart/2018/2/layout/IconVerticalSolidList"/>
    <dgm:cxn modelId="{FB6689A9-7B20-4B31-97F7-E23F59BF5806}" type="presParOf" srcId="{2DD5649E-C6EF-4C96-AEF9-50F1C6102816}" destId="{E4E253EE-DE20-4A93-830A-60330B802D35}" srcOrd="0" destOrd="0" presId="urn:microsoft.com/office/officeart/2018/2/layout/IconVerticalSolidList"/>
    <dgm:cxn modelId="{BB3B7079-C62E-4E5B-938A-B2E702BF402C}" type="presParOf" srcId="{2DD5649E-C6EF-4C96-AEF9-50F1C6102816}" destId="{B4F1E793-3CBC-4823-9F20-357426FC33FD}" srcOrd="1" destOrd="0" presId="urn:microsoft.com/office/officeart/2018/2/layout/IconVerticalSolidList"/>
    <dgm:cxn modelId="{80C52D92-34F4-4221-B59E-908DB5B939B8}" type="presParOf" srcId="{2DD5649E-C6EF-4C96-AEF9-50F1C6102816}" destId="{ACDCF1F6-8270-403E-A8ED-1C5918ECA148}" srcOrd="2" destOrd="0" presId="urn:microsoft.com/office/officeart/2018/2/layout/IconVerticalSolidList"/>
    <dgm:cxn modelId="{CB9A7F84-992E-478B-A836-AFF8AE9D194F}" type="presParOf" srcId="{2DD5649E-C6EF-4C96-AEF9-50F1C6102816}" destId="{38534DCE-1DAC-4B0F-8CAD-377572BE2B13}" srcOrd="3" destOrd="0" presId="urn:microsoft.com/office/officeart/2018/2/layout/IconVerticalSolidList"/>
    <dgm:cxn modelId="{A7BFA5B4-0597-466A-B40C-4F0CE6901BCF}" type="presParOf" srcId="{E8A88695-A34E-492F-902C-132DC836AD2E}" destId="{59FB3EC0-ADBB-4CB1-82D9-4AB7ED57AFAA}" srcOrd="1" destOrd="0" presId="urn:microsoft.com/office/officeart/2018/2/layout/IconVerticalSolidList"/>
    <dgm:cxn modelId="{D8F6102F-413B-4AF0-A1B8-C59AE0AFB2E5}" type="presParOf" srcId="{E8A88695-A34E-492F-902C-132DC836AD2E}" destId="{3C5324AF-6D9E-4BFD-9BA8-FB0ADAB9030C}" srcOrd="2" destOrd="0" presId="urn:microsoft.com/office/officeart/2018/2/layout/IconVerticalSolidList"/>
    <dgm:cxn modelId="{9FB28862-A5B5-4F36-87BD-1246D8703D7A}" type="presParOf" srcId="{3C5324AF-6D9E-4BFD-9BA8-FB0ADAB9030C}" destId="{964BC8DD-A714-40FA-9B27-64D63388460C}" srcOrd="0" destOrd="0" presId="urn:microsoft.com/office/officeart/2018/2/layout/IconVerticalSolidList"/>
    <dgm:cxn modelId="{C6FAD787-F9AC-46AD-BB1E-EC73CC45CE7C}" type="presParOf" srcId="{3C5324AF-6D9E-4BFD-9BA8-FB0ADAB9030C}" destId="{6B726DED-B273-4BF2-B87F-371E8A6D0724}" srcOrd="1" destOrd="0" presId="urn:microsoft.com/office/officeart/2018/2/layout/IconVerticalSolidList"/>
    <dgm:cxn modelId="{24C640FB-2A4C-4889-A7E1-3A65F8337F2A}" type="presParOf" srcId="{3C5324AF-6D9E-4BFD-9BA8-FB0ADAB9030C}" destId="{4E212B48-B773-499A-998D-9CF0064816B8}" srcOrd="2" destOrd="0" presId="urn:microsoft.com/office/officeart/2018/2/layout/IconVerticalSolidList"/>
    <dgm:cxn modelId="{E0C5EAF0-D178-484A-AEF1-8AB289D067DE}" type="presParOf" srcId="{3C5324AF-6D9E-4BFD-9BA8-FB0ADAB9030C}" destId="{2E02EAA9-25C9-4BDB-9606-D1DBFAE2F2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C06FAF-6538-4EE5-B735-6B4B8727E27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384404-B58F-436B-8E5F-89335AB21701}">
      <dgm:prSet/>
      <dgm:spPr/>
      <dgm:t>
        <a:bodyPr/>
        <a:lstStyle/>
        <a:p>
          <a:r>
            <a:rPr lang="en-US"/>
            <a:t>• Develop Stored Procedures: Create and test SPs for various quality checks.</a:t>
          </a:r>
        </a:p>
      </dgm:t>
    </dgm:pt>
    <dgm:pt modelId="{8C4CAE46-A079-49E7-9A0F-93924A7BF0F5}" type="parTrans" cxnId="{64871B58-884A-4BD1-974F-85C69BC497CF}">
      <dgm:prSet/>
      <dgm:spPr/>
      <dgm:t>
        <a:bodyPr/>
        <a:lstStyle/>
        <a:p>
          <a:endParaRPr lang="en-US"/>
        </a:p>
      </dgm:t>
    </dgm:pt>
    <dgm:pt modelId="{FBE9CB8C-5C9C-4970-BF8F-D32F946E013A}" type="sibTrans" cxnId="{64871B58-884A-4BD1-974F-85C69BC497C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2FFEC5A-AB81-4581-A4DA-C15FD3128E28}">
      <dgm:prSet/>
      <dgm:spPr/>
      <dgm:t>
        <a:bodyPr/>
        <a:lstStyle/>
        <a:p>
          <a:r>
            <a:rPr lang="en-US"/>
            <a:t>• Create Config Table: Define checks and corresponding SPs; store in ADLS.</a:t>
          </a:r>
        </a:p>
      </dgm:t>
    </dgm:pt>
    <dgm:pt modelId="{DAD28E6F-699E-4D4B-A507-01813C2CFE92}" type="parTrans" cxnId="{A5E2844C-6716-4CAC-B1A3-F7E05D434D7D}">
      <dgm:prSet/>
      <dgm:spPr/>
      <dgm:t>
        <a:bodyPr/>
        <a:lstStyle/>
        <a:p>
          <a:endParaRPr lang="en-US"/>
        </a:p>
      </dgm:t>
    </dgm:pt>
    <dgm:pt modelId="{7E2746B9-1731-4305-AC8E-356461C48CE1}" type="sibTrans" cxnId="{A5E2844C-6716-4CAC-B1A3-F7E05D434D7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13DA842-F49E-412B-91C3-B874485631E0}">
      <dgm:prSet/>
      <dgm:spPr/>
      <dgm:t>
        <a:bodyPr/>
        <a:lstStyle/>
        <a:p>
          <a:r>
            <a:rPr lang="en-US"/>
            <a:t>• Implement ADF Pipeline: Set up the pipeline to trigger SPs dynamically.</a:t>
          </a:r>
        </a:p>
      </dgm:t>
    </dgm:pt>
    <dgm:pt modelId="{7691E752-3CA1-4AC9-9EF2-A214C5EBE14E}" type="parTrans" cxnId="{E94D4439-AA20-479D-9185-3461CF673FCA}">
      <dgm:prSet/>
      <dgm:spPr/>
      <dgm:t>
        <a:bodyPr/>
        <a:lstStyle/>
        <a:p>
          <a:endParaRPr lang="en-US"/>
        </a:p>
      </dgm:t>
    </dgm:pt>
    <dgm:pt modelId="{8C473778-68FC-4FE2-B976-43B0B2E29A6A}" type="sibTrans" cxnId="{E94D4439-AA20-479D-9185-3461CF673FC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06D1341-AAFB-4D0F-83C3-A57185B8372C}">
      <dgm:prSet/>
      <dgm:spPr/>
      <dgm:t>
        <a:bodyPr/>
        <a:lstStyle/>
        <a:p>
          <a:r>
            <a:rPr lang="en-US"/>
            <a:t>• Testing and Validation: Test the framework with different input scenarios.</a:t>
          </a:r>
        </a:p>
      </dgm:t>
    </dgm:pt>
    <dgm:pt modelId="{608019EB-0530-4DA6-A912-566962AA1EBB}" type="parTrans" cxnId="{B748F895-645E-41EE-9EBB-6C2CA286E06D}">
      <dgm:prSet/>
      <dgm:spPr/>
      <dgm:t>
        <a:bodyPr/>
        <a:lstStyle/>
        <a:p>
          <a:endParaRPr lang="en-US"/>
        </a:p>
      </dgm:t>
    </dgm:pt>
    <dgm:pt modelId="{CEBE1285-ADA0-41AA-B123-66B02BB5B4E2}" type="sibTrans" cxnId="{B748F895-645E-41EE-9EBB-6C2CA286E06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D01EB3F-08F4-42A4-948B-58163DE43C78}" type="pres">
      <dgm:prSet presAssocID="{0BC06FAF-6538-4EE5-B735-6B4B8727E27D}" presName="Name0" presStyleCnt="0">
        <dgm:presLayoutVars>
          <dgm:animLvl val="lvl"/>
          <dgm:resizeHandles val="exact"/>
        </dgm:presLayoutVars>
      </dgm:prSet>
      <dgm:spPr/>
    </dgm:pt>
    <dgm:pt modelId="{AB3FE992-94BF-4CC1-AB73-8BEEAAFF13D0}" type="pres">
      <dgm:prSet presAssocID="{69384404-B58F-436B-8E5F-89335AB21701}" presName="compositeNode" presStyleCnt="0">
        <dgm:presLayoutVars>
          <dgm:bulletEnabled val="1"/>
        </dgm:presLayoutVars>
      </dgm:prSet>
      <dgm:spPr/>
    </dgm:pt>
    <dgm:pt modelId="{C4A5466F-B595-4EFC-9E98-53DD9281461C}" type="pres">
      <dgm:prSet presAssocID="{69384404-B58F-436B-8E5F-89335AB21701}" presName="bgRect" presStyleLbl="bgAccFollowNode1" presStyleIdx="0" presStyleCnt="4"/>
      <dgm:spPr/>
    </dgm:pt>
    <dgm:pt modelId="{352927F8-F6FA-4C9D-8919-0739BD179167}" type="pres">
      <dgm:prSet presAssocID="{FBE9CB8C-5C9C-4970-BF8F-D32F946E013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488AF8A-FD6E-4A76-9288-CCF179B60C24}" type="pres">
      <dgm:prSet presAssocID="{69384404-B58F-436B-8E5F-89335AB21701}" presName="bottomLine" presStyleLbl="alignNode1" presStyleIdx="1" presStyleCnt="8">
        <dgm:presLayoutVars/>
      </dgm:prSet>
      <dgm:spPr/>
    </dgm:pt>
    <dgm:pt modelId="{B0FDD20A-AC37-4398-B0E2-A25108A65490}" type="pres">
      <dgm:prSet presAssocID="{69384404-B58F-436B-8E5F-89335AB21701}" presName="nodeText" presStyleLbl="bgAccFollowNode1" presStyleIdx="0" presStyleCnt="4">
        <dgm:presLayoutVars>
          <dgm:bulletEnabled val="1"/>
        </dgm:presLayoutVars>
      </dgm:prSet>
      <dgm:spPr/>
    </dgm:pt>
    <dgm:pt modelId="{5062A2FD-5BFB-4A12-9594-FA47E7D67E97}" type="pres">
      <dgm:prSet presAssocID="{FBE9CB8C-5C9C-4970-BF8F-D32F946E013A}" presName="sibTrans" presStyleCnt="0"/>
      <dgm:spPr/>
    </dgm:pt>
    <dgm:pt modelId="{1DE8198C-B462-4330-B68E-4B74B7D5AC42}" type="pres">
      <dgm:prSet presAssocID="{32FFEC5A-AB81-4581-A4DA-C15FD3128E28}" presName="compositeNode" presStyleCnt="0">
        <dgm:presLayoutVars>
          <dgm:bulletEnabled val="1"/>
        </dgm:presLayoutVars>
      </dgm:prSet>
      <dgm:spPr/>
    </dgm:pt>
    <dgm:pt modelId="{48E4AA75-0314-4F3C-9014-D6322B79F94A}" type="pres">
      <dgm:prSet presAssocID="{32FFEC5A-AB81-4581-A4DA-C15FD3128E28}" presName="bgRect" presStyleLbl="bgAccFollowNode1" presStyleIdx="1" presStyleCnt="4"/>
      <dgm:spPr/>
    </dgm:pt>
    <dgm:pt modelId="{86510022-35F5-421D-8E06-72BE404FB27B}" type="pres">
      <dgm:prSet presAssocID="{7E2746B9-1731-4305-AC8E-356461C48CE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7ADF8E2-2D23-4DC1-BF79-553356839C10}" type="pres">
      <dgm:prSet presAssocID="{32FFEC5A-AB81-4581-A4DA-C15FD3128E28}" presName="bottomLine" presStyleLbl="alignNode1" presStyleIdx="3" presStyleCnt="8">
        <dgm:presLayoutVars/>
      </dgm:prSet>
      <dgm:spPr/>
    </dgm:pt>
    <dgm:pt modelId="{A0CB4756-2843-4734-88AA-CDBF1783E293}" type="pres">
      <dgm:prSet presAssocID="{32FFEC5A-AB81-4581-A4DA-C15FD3128E28}" presName="nodeText" presStyleLbl="bgAccFollowNode1" presStyleIdx="1" presStyleCnt="4">
        <dgm:presLayoutVars>
          <dgm:bulletEnabled val="1"/>
        </dgm:presLayoutVars>
      </dgm:prSet>
      <dgm:spPr/>
    </dgm:pt>
    <dgm:pt modelId="{DE3152B6-4DC9-432F-BD71-94037131C14C}" type="pres">
      <dgm:prSet presAssocID="{7E2746B9-1731-4305-AC8E-356461C48CE1}" presName="sibTrans" presStyleCnt="0"/>
      <dgm:spPr/>
    </dgm:pt>
    <dgm:pt modelId="{B8F52104-552D-4713-8161-CFFBFABEBF2E}" type="pres">
      <dgm:prSet presAssocID="{713DA842-F49E-412B-91C3-B874485631E0}" presName="compositeNode" presStyleCnt="0">
        <dgm:presLayoutVars>
          <dgm:bulletEnabled val="1"/>
        </dgm:presLayoutVars>
      </dgm:prSet>
      <dgm:spPr/>
    </dgm:pt>
    <dgm:pt modelId="{56660036-4AF8-499E-8531-0EDE701D838F}" type="pres">
      <dgm:prSet presAssocID="{713DA842-F49E-412B-91C3-B874485631E0}" presName="bgRect" presStyleLbl="bgAccFollowNode1" presStyleIdx="2" presStyleCnt="4"/>
      <dgm:spPr/>
    </dgm:pt>
    <dgm:pt modelId="{B0D5F41C-32AB-435F-8B78-7B34652F7AC1}" type="pres">
      <dgm:prSet presAssocID="{8C473778-68FC-4FE2-B976-43B0B2E29A6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91C7BDC-A9AF-4E59-8F48-380A11B9E1F6}" type="pres">
      <dgm:prSet presAssocID="{713DA842-F49E-412B-91C3-B874485631E0}" presName="bottomLine" presStyleLbl="alignNode1" presStyleIdx="5" presStyleCnt="8">
        <dgm:presLayoutVars/>
      </dgm:prSet>
      <dgm:spPr/>
    </dgm:pt>
    <dgm:pt modelId="{11BAAF3F-5601-4A86-9F64-D264954FEA24}" type="pres">
      <dgm:prSet presAssocID="{713DA842-F49E-412B-91C3-B874485631E0}" presName="nodeText" presStyleLbl="bgAccFollowNode1" presStyleIdx="2" presStyleCnt="4">
        <dgm:presLayoutVars>
          <dgm:bulletEnabled val="1"/>
        </dgm:presLayoutVars>
      </dgm:prSet>
      <dgm:spPr/>
    </dgm:pt>
    <dgm:pt modelId="{B8D0C67E-B5DA-41E3-8B69-566BB24D1103}" type="pres">
      <dgm:prSet presAssocID="{8C473778-68FC-4FE2-B976-43B0B2E29A6A}" presName="sibTrans" presStyleCnt="0"/>
      <dgm:spPr/>
    </dgm:pt>
    <dgm:pt modelId="{F0EC8CA9-DEFA-4A37-8BC1-EBEAD2C515F3}" type="pres">
      <dgm:prSet presAssocID="{006D1341-AAFB-4D0F-83C3-A57185B8372C}" presName="compositeNode" presStyleCnt="0">
        <dgm:presLayoutVars>
          <dgm:bulletEnabled val="1"/>
        </dgm:presLayoutVars>
      </dgm:prSet>
      <dgm:spPr/>
    </dgm:pt>
    <dgm:pt modelId="{BAE1DB82-0AAA-4ACE-9568-C75AF0C1E4C2}" type="pres">
      <dgm:prSet presAssocID="{006D1341-AAFB-4D0F-83C3-A57185B8372C}" presName="bgRect" presStyleLbl="bgAccFollowNode1" presStyleIdx="3" presStyleCnt="4"/>
      <dgm:spPr/>
    </dgm:pt>
    <dgm:pt modelId="{9649528F-1914-43CF-B499-04513ECE0C1D}" type="pres">
      <dgm:prSet presAssocID="{CEBE1285-ADA0-41AA-B123-66B02BB5B4E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262AEBD-610C-4FF4-AF25-B7CA3EEAA74F}" type="pres">
      <dgm:prSet presAssocID="{006D1341-AAFB-4D0F-83C3-A57185B8372C}" presName="bottomLine" presStyleLbl="alignNode1" presStyleIdx="7" presStyleCnt="8">
        <dgm:presLayoutVars/>
      </dgm:prSet>
      <dgm:spPr/>
    </dgm:pt>
    <dgm:pt modelId="{8B7E2699-59F7-4B77-9784-93850FEA3868}" type="pres">
      <dgm:prSet presAssocID="{006D1341-AAFB-4D0F-83C3-A57185B8372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C888801-04A1-42A5-801D-E0AB774E1D6C}" type="presOf" srcId="{7E2746B9-1731-4305-AC8E-356461C48CE1}" destId="{86510022-35F5-421D-8E06-72BE404FB27B}" srcOrd="0" destOrd="0" presId="urn:microsoft.com/office/officeart/2016/7/layout/BasicLinearProcessNumbered"/>
    <dgm:cxn modelId="{9E58682D-4099-4A1E-BDF0-E2E3C89EDD4D}" type="presOf" srcId="{006D1341-AAFB-4D0F-83C3-A57185B8372C}" destId="{BAE1DB82-0AAA-4ACE-9568-C75AF0C1E4C2}" srcOrd="0" destOrd="0" presId="urn:microsoft.com/office/officeart/2016/7/layout/BasicLinearProcessNumbered"/>
    <dgm:cxn modelId="{E94D4439-AA20-479D-9185-3461CF673FCA}" srcId="{0BC06FAF-6538-4EE5-B735-6B4B8727E27D}" destId="{713DA842-F49E-412B-91C3-B874485631E0}" srcOrd="2" destOrd="0" parTransId="{7691E752-3CA1-4AC9-9EF2-A214C5EBE14E}" sibTransId="{8C473778-68FC-4FE2-B976-43B0B2E29A6A}"/>
    <dgm:cxn modelId="{D02FB165-D42B-493C-9BAA-3A64B78FD924}" type="presOf" srcId="{32FFEC5A-AB81-4581-A4DA-C15FD3128E28}" destId="{A0CB4756-2843-4734-88AA-CDBF1783E293}" srcOrd="1" destOrd="0" presId="urn:microsoft.com/office/officeart/2016/7/layout/BasicLinearProcessNumbered"/>
    <dgm:cxn modelId="{A5E2844C-6716-4CAC-B1A3-F7E05D434D7D}" srcId="{0BC06FAF-6538-4EE5-B735-6B4B8727E27D}" destId="{32FFEC5A-AB81-4581-A4DA-C15FD3128E28}" srcOrd="1" destOrd="0" parTransId="{DAD28E6F-699E-4D4B-A507-01813C2CFE92}" sibTransId="{7E2746B9-1731-4305-AC8E-356461C48CE1}"/>
    <dgm:cxn modelId="{32314B4D-F07A-4374-A4E6-AB60081C9BE2}" type="presOf" srcId="{713DA842-F49E-412B-91C3-B874485631E0}" destId="{56660036-4AF8-499E-8531-0EDE701D838F}" srcOrd="0" destOrd="0" presId="urn:microsoft.com/office/officeart/2016/7/layout/BasicLinearProcessNumbered"/>
    <dgm:cxn modelId="{693B934F-E97C-44E3-BBCC-366E5B88F1B0}" type="presOf" srcId="{CEBE1285-ADA0-41AA-B123-66B02BB5B4E2}" destId="{9649528F-1914-43CF-B499-04513ECE0C1D}" srcOrd="0" destOrd="0" presId="urn:microsoft.com/office/officeart/2016/7/layout/BasicLinearProcessNumbered"/>
    <dgm:cxn modelId="{64871B58-884A-4BD1-974F-85C69BC497CF}" srcId="{0BC06FAF-6538-4EE5-B735-6B4B8727E27D}" destId="{69384404-B58F-436B-8E5F-89335AB21701}" srcOrd="0" destOrd="0" parTransId="{8C4CAE46-A079-49E7-9A0F-93924A7BF0F5}" sibTransId="{FBE9CB8C-5C9C-4970-BF8F-D32F946E013A}"/>
    <dgm:cxn modelId="{DEB39259-42E9-48EE-B76F-89AE7A4742B8}" type="presOf" srcId="{006D1341-AAFB-4D0F-83C3-A57185B8372C}" destId="{8B7E2699-59F7-4B77-9784-93850FEA3868}" srcOrd="1" destOrd="0" presId="urn:microsoft.com/office/officeart/2016/7/layout/BasicLinearProcessNumbered"/>
    <dgm:cxn modelId="{B748F895-645E-41EE-9EBB-6C2CA286E06D}" srcId="{0BC06FAF-6538-4EE5-B735-6B4B8727E27D}" destId="{006D1341-AAFB-4D0F-83C3-A57185B8372C}" srcOrd="3" destOrd="0" parTransId="{608019EB-0530-4DA6-A912-566962AA1EBB}" sibTransId="{CEBE1285-ADA0-41AA-B123-66B02BB5B4E2}"/>
    <dgm:cxn modelId="{5EF7FBA1-91D7-40BC-87D7-6730BE0EE473}" type="presOf" srcId="{8C473778-68FC-4FE2-B976-43B0B2E29A6A}" destId="{B0D5F41C-32AB-435F-8B78-7B34652F7AC1}" srcOrd="0" destOrd="0" presId="urn:microsoft.com/office/officeart/2016/7/layout/BasicLinearProcessNumbered"/>
    <dgm:cxn modelId="{0CDED8A8-C386-41C6-BD86-57D9AE86D1CD}" type="presOf" srcId="{FBE9CB8C-5C9C-4970-BF8F-D32F946E013A}" destId="{352927F8-F6FA-4C9D-8919-0739BD179167}" srcOrd="0" destOrd="0" presId="urn:microsoft.com/office/officeart/2016/7/layout/BasicLinearProcessNumbered"/>
    <dgm:cxn modelId="{2B8A8BBF-0AD8-44E2-AF92-7E464B779B50}" type="presOf" srcId="{0BC06FAF-6538-4EE5-B735-6B4B8727E27D}" destId="{0D01EB3F-08F4-42A4-948B-58163DE43C78}" srcOrd="0" destOrd="0" presId="urn:microsoft.com/office/officeart/2016/7/layout/BasicLinearProcessNumbered"/>
    <dgm:cxn modelId="{73C3B5C8-9E18-49EC-B4A4-A9B0BA639534}" type="presOf" srcId="{69384404-B58F-436B-8E5F-89335AB21701}" destId="{B0FDD20A-AC37-4398-B0E2-A25108A65490}" srcOrd="1" destOrd="0" presId="urn:microsoft.com/office/officeart/2016/7/layout/BasicLinearProcessNumbered"/>
    <dgm:cxn modelId="{FBD6FBC8-09F5-40A8-B52A-787436385FE6}" type="presOf" srcId="{32FFEC5A-AB81-4581-A4DA-C15FD3128E28}" destId="{48E4AA75-0314-4F3C-9014-D6322B79F94A}" srcOrd="0" destOrd="0" presId="urn:microsoft.com/office/officeart/2016/7/layout/BasicLinearProcessNumbered"/>
    <dgm:cxn modelId="{C7568BD6-E445-4F6B-B03B-C6E332FB05FD}" type="presOf" srcId="{69384404-B58F-436B-8E5F-89335AB21701}" destId="{C4A5466F-B595-4EFC-9E98-53DD9281461C}" srcOrd="0" destOrd="0" presId="urn:microsoft.com/office/officeart/2016/7/layout/BasicLinearProcessNumbered"/>
    <dgm:cxn modelId="{FFA350DF-E222-493D-A4F6-737C4054F665}" type="presOf" srcId="{713DA842-F49E-412B-91C3-B874485631E0}" destId="{11BAAF3F-5601-4A86-9F64-D264954FEA24}" srcOrd="1" destOrd="0" presId="urn:microsoft.com/office/officeart/2016/7/layout/BasicLinearProcessNumbered"/>
    <dgm:cxn modelId="{E72D9B50-EE3D-4199-B194-CE430D6BFFB8}" type="presParOf" srcId="{0D01EB3F-08F4-42A4-948B-58163DE43C78}" destId="{AB3FE992-94BF-4CC1-AB73-8BEEAAFF13D0}" srcOrd="0" destOrd="0" presId="urn:microsoft.com/office/officeart/2016/7/layout/BasicLinearProcessNumbered"/>
    <dgm:cxn modelId="{423E0572-7A19-4C91-9632-74396E8AD048}" type="presParOf" srcId="{AB3FE992-94BF-4CC1-AB73-8BEEAAFF13D0}" destId="{C4A5466F-B595-4EFC-9E98-53DD9281461C}" srcOrd="0" destOrd="0" presId="urn:microsoft.com/office/officeart/2016/7/layout/BasicLinearProcessNumbered"/>
    <dgm:cxn modelId="{EBB7E833-D1E1-46D5-9FA5-410D4DA83F7D}" type="presParOf" srcId="{AB3FE992-94BF-4CC1-AB73-8BEEAAFF13D0}" destId="{352927F8-F6FA-4C9D-8919-0739BD179167}" srcOrd="1" destOrd="0" presId="urn:microsoft.com/office/officeart/2016/7/layout/BasicLinearProcessNumbered"/>
    <dgm:cxn modelId="{7D65CC08-3181-4B2D-B873-034686061CE4}" type="presParOf" srcId="{AB3FE992-94BF-4CC1-AB73-8BEEAAFF13D0}" destId="{1488AF8A-FD6E-4A76-9288-CCF179B60C24}" srcOrd="2" destOrd="0" presId="urn:microsoft.com/office/officeart/2016/7/layout/BasicLinearProcessNumbered"/>
    <dgm:cxn modelId="{E4561EC3-5953-4A05-9861-72601F01C273}" type="presParOf" srcId="{AB3FE992-94BF-4CC1-AB73-8BEEAAFF13D0}" destId="{B0FDD20A-AC37-4398-B0E2-A25108A65490}" srcOrd="3" destOrd="0" presId="urn:microsoft.com/office/officeart/2016/7/layout/BasicLinearProcessNumbered"/>
    <dgm:cxn modelId="{03072BF1-26A5-46C3-B44B-598B3E1ED9FC}" type="presParOf" srcId="{0D01EB3F-08F4-42A4-948B-58163DE43C78}" destId="{5062A2FD-5BFB-4A12-9594-FA47E7D67E97}" srcOrd="1" destOrd="0" presId="urn:microsoft.com/office/officeart/2016/7/layout/BasicLinearProcessNumbered"/>
    <dgm:cxn modelId="{4BCD2F13-F73E-41C3-BF94-AB83354E7B73}" type="presParOf" srcId="{0D01EB3F-08F4-42A4-948B-58163DE43C78}" destId="{1DE8198C-B462-4330-B68E-4B74B7D5AC42}" srcOrd="2" destOrd="0" presId="urn:microsoft.com/office/officeart/2016/7/layout/BasicLinearProcessNumbered"/>
    <dgm:cxn modelId="{6A765A28-866F-4B9E-B3EC-50DD342ED6D7}" type="presParOf" srcId="{1DE8198C-B462-4330-B68E-4B74B7D5AC42}" destId="{48E4AA75-0314-4F3C-9014-D6322B79F94A}" srcOrd="0" destOrd="0" presId="urn:microsoft.com/office/officeart/2016/7/layout/BasicLinearProcessNumbered"/>
    <dgm:cxn modelId="{9059BBED-EEC9-4E16-A6FB-4FBF56501AAF}" type="presParOf" srcId="{1DE8198C-B462-4330-B68E-4B74B7D5AC42}" destId="{86510022-35F5-421D-8E06-72BE404FB27B}" srcOrd="1" destOrd="0" presId="urn:microsoft.com/office/officeart/2016/7/layout/BasicLinearProcessNumbered"/>
    <dgm:cxn modelId="{AD5D652D-A424-47D2-B17A-E0DC86CC9C79}" type="presParOf" srcId="{1DE8198C-B462-4330-B68E-4B74B7D5AC42}" destId="{97ADF8E2-2D23-4DC1-BF79-553356839C10}" srcOrd="2" destOrd="0" presId="urn:microsoft.com/office/officeart/2016/7/layout/BasicLinearProcessNumbered"/>
    <dgm:cxn modelId="{B2F2CB4C-473F-430B-A895-382BF5A5F7C0}" type="presParOf" srcId="{1DE8198C-B462-4330-B68E-4B74B7D5AC42}" destId="{A0CB4756-2843-4734-88AA-CDBF1783E293}" srcOrd="3" destOrd="0" presId="urn:microsoft.com/office/officeart/2016/7/layout/BasicLinearProcessNumbered"/>
    <dgm:cxn modelId="{CF001D9F-FF77-41AC-9687-9BF838ADAE8D}" type="presParOf" srcId="{0D01EB3F-08F4-42A4-948B-58163DE43C78}" destId="{DE3152B6-4DC9-432F-BD71-94037131C14C}" srcOrd="3" destOrd="0" presId="urn:microsoft.com/office/officeart/2016/7/layout/BasicLinearProcessNumbered"/>
    <dgm:cxn modelId="{55A3B2C4-5967-426F-98B5-FDE38DBF2BC6}" type="presParOf" srcId="{0D01EB3F-08F4-42A4-948B-58163DE43C78}" destId="{B8F52104-552D-4713-8161-CFFBFABEBF2E}" srcOrd="4" destOrd="0" presId="urn:microsoft.com/office/officeart/2016/7/layout/BasicLinearProcessNumbered"/>
    <dgm:cxn modelId="{3336430D-6B01-4C1E-8979-DFF0662E527D}" type="presParOf" srcId="{B8F52104-552D-4713-8161-CFFBFABEBF2E}" destId="{56660036-4AF8-499E-8531-0EDE701D838F}" srcOrd="0" destOrd="0" presId="urn:microsoft.com/office/officeart/2016/7/layout/BasicLinearProcessNumbered"/>
    <dgm:cxn modelId="{44D8312E-875D-4624-A15A-6143B1FF8B35}" type="presParOf" srcId="{B8F52104-552D-4713-8161-CFFBFABEBF2E}" destId="{B0D5F41C-32AB-435F-8B78-7B34652F7AC1}" srcOrd="1" destOrd="0" presId="urn:microsoft.com/office/officeart/2016/7/layout/BasicLinearProcessNumbered"/>
    <dgm:cxn modelId="{9433B2F9-D8BA-4EC5-BCC7-A7ACA7544263}" type="presParOf" srcId="{B8F52104-552D-4713-8161-CFFBFABEBF2E}" destId="{891C7BDC-A9AF-4E59-8F48-380A11B9E1F6}" srcOrd="2" destOrd="0" presId="urn:microsoft.com/office/officeart/2016/7/layout/BasicLinearProcessNumbered"/>
    <dgm:cxn modelId="{3507AEB5-1030-4966-A263-1B8EA71A0E76}" type="presParOf" srcId="{B8F52104-552D-4713-8161-CFFBFABEBF2E}" destId="{11BAAF3F-5601-4A86-9F64-D264954FEA24}" srcOrd="3" destOrd="0" presId="urn:microsoft.com/office/officeart/2016/7/layout/BasicLinearProcessNumbered"/>
    <dgm:cxn modelId="{20F9C24F-EC40-49BB-A45E-9D413259C1AC}" type="presParOf" srcId="{0D01EB3F-08F4-42A4-948B-58163DE43C78}" destId="{B8D0C67E-B5DA-41E3-8B69-566BB24D1103}" srcOrd="5" destOrd="0" presId="urn:microsoft.com/office/officeart/2016/7/layout/BasicLinearProcessNumbered"/>
    <dgm:cxn modelId="{ED26E74A-96E2-494F-BA0B-C5A8D289BD33}" type="presParOf" srcId="{0D01EB3F-08F4-42A4-948B-58163DE43C78}" destId="{F0EC8CA9-DEFA-4A37-8BC1-EBEAD2C515F3}" srcOrd="6" destOrd="0" presId="urn:microsoft.com/office/officeart/2016/7/layout/BasicLinearProcessNumbered"/>
    <dgm:cxn modelId="{99E375AA-73EB-4A4F-B0DD-8018B2928DB8}" type="presParOf" srcId="{F0EC8CA9-DEFA-4A37-8BC1-EBEAD2C515F3}" destId="{BAE1DB82-0AAA-4ACE-9568-C75AF0C1E4C2}" srcOrd="0" destOrd="0" presId="urn:microsoft.com/office/officeart/2016/7/layout/BasicLinearProcessNumbered"/>
    <dgm:cxn modelId="{DDC85E46-C83A-46C6-8B71-E8657D4C425D}" type="presParOf" srcId="{F0EC8CA9-DEFA-4A37-8BC1-EBEAD2C515F3}" destId="{9649528F-1914-43CF-B499-04513ECE0C1D}" srcOrd="1" destOrd="0" presId="urn:microsoft.com/office/officeart/2016/7/layout/BasicLinearProcessNumbered"/>
    <dgm:cxn modelId="{0C03BC05-AACE-4F97-8190-5161C233A1E2}" type="presParOf" srcId="{F0EC8CA9-DEFA-4A37-8BC1-EBEAD2C515F3}" destId="{C262AEBD-610C-4FF4-AF25-B7CA3EEAA74F}" srcOrd="2" destOrd="0" presId="urn:microsoft.com/office/officeart/2016/7/layout/BasicLinearProcessNumbered"/>
    <dgm:cxn modelId="{F46A3D40-3B14-435D-9ECE-85AF3B826D9A}" type="presParOf" srcId="{F0EC8CA9-DEFA-4A37-8BC1-EBEAD2C515F3}" destId="{8B7E2699-59F7-4B77-9784-93850FEA386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48885-E432-4D82-935D-86F5FB0DA633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06D91-4762-413E-BEC1-3BA48554C12A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Create a robust framework for performing automated quality checks on tables.</a:t>
          </a:r>
        </a:p>
      </dsp:txBody>
      <dsp:txXfrm>
        <a:off x="420176" y="1097501"/>
        <a:ext cx="3112037" cy="1932260"/>
      </dsp:txXfrm>
    </dsp:sp>
    <dsp:sp modelId="{348374D3-306F-4277-868A-04B7A9BC15EB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4FB84-1C6A-4FA7-80B1-EEC465448C8D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Use configurable parameters and ADF pipelines to execute stored procedures based on defined checks.</a:t>
          </a:r>
        </a:p>
      </dsp:txBody>
      <dsp:txXfrm>
        <a:off x="4370726" y="1097501"/>
        <a:ext cx="3112037" cy="1932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2F0F-2F75-4097-89C0-B72A21A55194}">
      <dsp:nvSpPr>
        <dsp:cNvPr id="0" name=""/>
        <dsp:cNvSpPr/>
      </dsp:nvSpPr>
      <dsp:spPr>
        <a:xfrm>
          <a:off x="441900" y="751680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D9737-876C-45A6-AF5E-9F98A4733DF2}">
      <dsp:nvSpPr>
        <dsp:cNvPr id="0" name=""/>
        <dsp:cNvSpPr/>
      </dsp:nvSpPr>
      <dsp:spPr>
        <a:xfrm>
          <a:off x="734400" y="104418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76BF9-0172-468F-96C3-1C8487A3E455}">
      <dsp:nvSpPr>
        <dsp:cNvPr id="0" name=""/>
        <dsp:cNvSpPr/>
      </dsp:nvSpPr>
      <dsp:spPr>
        <a:xfrm>
          <a:off x="3150" y="25516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Config Table: Centralized configuration table to define quality checks and stored procedures.</a:t>
          </a:r>
        </a:p>
      </dsp:txBody>
      <dsp:txXfrm>
        <a:off x="3150" y="2551680"/>
        <a:ext cx="2250000" cy="720000"/>
      </dsp:txXfrm>
    </dsp:sp>
    <dsp:sp modelId="{C8586DAC-7419-4CCF-8220-5371764A30C9}">
      <dsp:nvSpPr>
        <dsp:cNvPr id="0" name=""/>
        <dsp:cNvSpPr/>
      </dsp:nvSpPr>
      <dsp:spPr>
        <a:xfrm>
          <a:off x="3085650" y="751680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FA186-72EC-45BA-8182-F5105AE2F681}">
      <dsp:nvSpPr>
        <dsp:cNvPr id="0" name=""/>
        <dsp:cNvSpPr/>
      </dsp:nvSpPr>
      <dsp:spPr>
        <a:xfrm>
          <a:off x="3378150" y="104418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95810-71E8-4EB0-84C1-758D5BE54568}">
      <dsp:nvSpPr>
        <dsp:cNvPr id="0" name=""/>
        <dsp:cNvSpPr/>
      </dsp:nvSpPr>
      <dsp:spPr>
        <a:xfrm>
          <a:off x="2646900" y="25516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Stored Procedures (SPs): Modular SPs for different types of quality checks.</a:t>
          </a:r>
        </a:p>
      </dsp:txBody>
      <dsp:txXfrm>
        <a:off x="2646900" y="2551680"/>
        <a:ext cx="2250000" cy="720000"/>
      </dsp:txXfrm>
    </dsp:sp>
    <dsp:sp modelId="{5AB7041A-5998-49B7-9D22-9420B1F491DD}">
      <dsp:nvSpPr>
        <dsp:cNvPr id="0" name=""/>
        <dsp:cNvSpPr/>
      </dsp:nvSpPr>
      <dsp:spPr>
        <a:xfrm>
          <a:off x="5729400" y="751680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ED0FB-8EF0-4762-B3A2-280CB9657877}">
      <dsp:nvSpPr>
        <dsp:cNvPr id="0" name=""/>
        <dsp:cNvSpPr/>
      </dsp:nvSpPr>
      <dsp:spPr>
        <a:xfrm>
          <a:off x="6021900" y="104418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666C9-18CF-48C5-92A3-3515B1739003}">
      <dsp:nvSpPr>
        <dsp:cNvPr id="0" name=""/>
        <dsp:cNvSpPr/>
      </dsp:nvSpPr>
      <dsp:spPr>
        <a:xfrm>
          <a:off x="5290650" y="25516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ADF Pipelines: Trigger SPs dynamically based on parameters (e.g., object name, check name).</a:t>
          </a:r>
        </a:p>
      </dsp:txBody>
      <dsp:txXfrm>
        <a:off x="5290650" y="2551680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50E3C-C1B8-4C0B-84A0-38B04178C1B4}">
      <dsp:nvSpPr>
        <dsp:cNvPr id="0" name=""/>
        <dsp:cNvSpPr/>
      </dsp:nvSpPr>
      <dsp:spPr>
        <a:xfrm>
          <a:off x="441900" y="751680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0167E-AF49-47BA-8E61-91C3A20BBECE}">
      <dsp:nvSpPr>
        <dsp:cNvPr id="0" name=""/>
        <dsp:cNvSpPr/>
      </dsp:nvSpPr>
      <dsp:spPr>
        <a:xfrm>
          <a:off x="734400" y="104418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C707-D7C5-49F1-AC04-5F5B67B64C29}">
      <dsp:nvSpPr>
        <dsp:cNvPr id="0" name=""/>
        <dsp:cNvSpPr/>
      </dsp:nvSpPr>
      <dsp:spPr>
        <a:xfrm>
          <a:off x="3150" y="25516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Column Count Check: Ensures the expected number of columns in a table matches the configuration.</a:t>
          </a:r>
        </a:p>
      </dsp:txBody>
      <dsp:txXfrm>
        <a:off x="3150" y="2551680"/>
        <a:ext cx="2250000" cy="720000"/>
      </dsp:txXfrm>
    </dsp:sp>
    <dsp:sp modelId="{1D3C7966-7751-4438-8EBD-7D1870BD599E}">
      <dsp:nvSpPr>
        <dsp:cNvPr id="0" name=""/>
        <dsp:cNvSpPr/>
      </dsp:nvSpPr>
      <dsp:spPr>
        <a:xfrm>
          <a:off x="3085650" y="751680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29F55-9FCD-49D0-950A-4534145CC04F}">
      <dsp:nvSpPr>
        <dsp:cNvPr id="0" name=""/>
        <dsp:cNvSpPr/>
      </dsp:nvSpPr>
      <dsp:spPr>
        <a:xfrm>
          <a:off x="3378150" y="104418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CFA22-7BA4-4319-82A7-4C2FF2A1C48F}">
      <dsp:nvSpPr>
        <dsp:cNvPr id="0" name=""/>
        <dsp:cNvSpPr/>
      </dsp:nvSpPr>
      <dsp:spPr>
        <a:xfrm>
          <a:off x="2646900" y="25516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Comment Match Check: Compares database comments with documented comments.</a:t>
          </a:r>
        </a:p>
      </dsp:txBody>
      <dsp:txXfrm>
        <a:off x="2646900" y="2551680"/>
        <a:ext cx="2250000" cy="720000"/>
      </dsp:txXfrm>
    </dsp:sp>
    <dsp:sp modelId="{F8892897-9393-46F7-8366-E6AAA9C73099}">
      <dsp:nvSpPr>
        <dsp:cNvPr id="0" name=""/>
        <dsp:cNvSpPr/>
      </dsp:nvSpPr>
      <dsp:spPr>
        <a:xfrm>
          <a:off x="5729400" y="751680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FC624-E890-4F92-A3ED-BDFFE41765EE}">
      <dsp:nvSpPr>
        <dsp:cNvPr id="0" name=""/>
        <dsp:cNvSpPr/>
      </dsp:nvSpPr>
      <dsp:spPr>
        <a:xfrm>
          <a:off x="6021900" y="104418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89457-55AA-46AF-A7D5-05EC2AFF73BF}">
      <dsp:nvSpPr>
        <dsp:cNvPr id="0" name=""/>
        <dsp:cNvSpPr/>
      </dsp:nvSpPr>
      <dsp:spPr>
        <a:xfrm>
          <a:off x="5290650" y="255168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Duplicate Check: Validates uniqueness of primary or surrogate keys.</a:t>
          </a:r>
        </a:p>
      </dsp:txBody>
      <dsp:txXfrm>
        <a:off x="5290650" y="2551680"/>
        <a:ext cx="22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253EE-DE20-4A93-830A-60330B802D35}">
      <dsp:nvSpPr>
        <dsp:cNvPr id="0" name=""/>
        <dsp:cNvSpPr/>
      </dsp:nvSpPr>
      <dsp:spPr>
        <a:xfrm>
          <a:off x="0" y="918110"/>
          <a:ext cx="5098256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1E793-3CBC-4823-9F20-357426FC33FD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34DCE-1DAC-4B0F-8CAD-377572BE2B13}">
      <dsp:nvSpPr>
        <dsp:cNvPr id="0" name=""/>
        <dsp:cNvSpPr/>
      </dsp:nvSpPr>
      <dsp:spPr>
        <a:xfrm>
          <a:off x="1957694" y="918110"/>
          <a:ext cx="3140561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Config Table in ADLS: Stored in structured format (JSON, CSV, or Parquet).</a:t>
          </a:r>
        </a:p>
      </dsp:txBody>
      <dsp:txXfrm>
        <a:off x="1957694" y="918110"/>
        <a:ext cx="3140561" cy="1694973"/>
      </dsp:txXfrm>
    </dsp:sp>
    <dsp:sp modelId="{964BC8DD-A714-40FA-9B27-64D63388460C}">
      <dsp:nvSpPr>
        <dsp:cNvPr id="0" name=""/>
        <dsp:cNvSpPr/>
      </dsp:nvSpPr>
      <dsp:spPr>
        <a:xfrm>
          <a:off x="0" y="3036827"/>
          <a:ext cx="5098256" cy="169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26DED-B273-4BF2-B87F-371E8A6D0724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2EAA9-25C9-4BDB-9606-D1DBFAE2F235}">
      <dsp:nvSpPr>
        <dsp:cNvPr id="0" name=""/>
        <dsp:cNvSpPr/>
      </dsp:nvSpPr>
      <dsp:spPr>
        <a:xfrm>
          <a:off x="1957694" y="3036827"/>
          <a:ext cx="3140561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ADF Pipeline: Reads the Config Table and triggers the respective stored procedure based on parameters.</a:t>
          </a:r>
        </a:p>
      </dsp:txBody>
      <dsp:txXfrm>
        <a:off x="1957694" y="3036827"/>
        <a:ext cx="3140561" cy="1694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5466F-B595-4EFC-9E98-53DD9281461C}">
      <dsp:nvSpPr>
        <dsp:cNvPr id="0" name=""/>
        <dsp:cNvSpPr/>
      </dsp:nvSpPr>
      <dsp:spPr>
        <a:xfrm>
          <a:off x="1493" y="1995493"/>
          <a:ext cx="1184946" cy="16589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83" tIns="330200" rIns="923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Develop Stored Procedures: Create and test SPs for various quality checks.</a:t>
          </a:r>
        </a:p>
      </dsp:txBody>
      <dsp:txXfrm>
        <a:off x="1493" y="2625885"/>
        <a:ext cx="1184946" cy="995354"/>
      </dsp:txXfrm>
    </dsp:sp>
    <dsp:sp modelId="{352927F8-F6FA-4C9D-8919-0739BD179167}">
      <dsp:nvSpPr>
        <dsp:cNvPr id="0" name=""/>
        <dsp:cNvSpPr/>
      </dsp:nvSpPr>
      <dsp:spPr>
        <a:xfrm>
          <a:off x="345128" y="2161386"/>
          <a:ext cx="497677" cy="497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01" tIns="12700" rIns="38801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18011" y="2234269"/>
        <a:ext cx="351911" cy="351911"/>
      </dsp:txXfrm>
    </dsp:sp>
    <dsp:sp modelId="{1488AF8A-FD6E-4A76-9288-CCF179B60C24}">
      <dsp:nvSpPr>
        <dsp:cNvPr id="0" name=""/>
        <dsp:cNvSpPr/>
      </dsp:nvSpPr>
      <dsp:spPr>
        <a:xfrm>
          <a:off x="1493" y="3654346"/>
          <a:ext cx="118494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4AA75-0314-4F3C-9014-D6322B79F94A}">
      <dsp:nvSpPr>
        <dsp:cNvPr id="0" name=""/>
        <dsp:cNvSpPr/>
      </dsp:nvSpPr>
      <dsp:spPr>
        <a:xfrm>
          <a:off x="1304934" y="1995493"/>
          <a:ext cx="1184946" cy="16589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83" tIns="330200" rIns="923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Create Config Table: Define checks and corresponding SPs; store in ADLS.</a:t>
          </a:r>
        </a:p>
      </dsp:txBody>
      <dsp:txXfrm>
        <a:off x="1304934" y="2625885"/>
        <a:ext cx="1184946" cy="995354"/>
      </dsp:txXfrm>
    </dsp:sp>
    <dsp:sp modelId="{86510022-35F5-421D-8E06-72BE404FB27B}">
      <dsp:nvSpPr>
        <dsp:cNvPr id="0" name=""/>
        <dsp:cNvSpPr/>
      </dsp:nvSpPr>
      <dsp:spPr>
        <a:xfrm>
          <a:off x="1648568" y="2161386"/>
          <a:ext cx="497677" cy="497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01" tIns="12700" rIns="38801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721451" y="2234269"/>
        <a:ext cx="351911" cy="351911"/>
      </dsp:txXfrm>
    </dsp:sp>
    <dsp:sp modelId="{97ADF8E2-2D23-4DC1-BF79-553356839C10}">
      <dsp:nvSpPr>
        <dsp:cNvPr id="0" name=""/>
        <dsp:cNvSpPr/>
      </dsp:nvSpPr>
      <dsp:spPr>
        <a:xfrm>
          <a:off x="1304934" y="3654346"/>
          <a:ext cx="118494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0036-4AF8-499E-8531-0EDE701D838F}">
      <dsp:nvSpPr>
        <dsp:cNvPr id="0" name=""/>
        <dsp:cNvSpPr/>
      </dsp:nvSpPr>
      <dsp:spPr>
        <a:xfrm>
          <a:off x="2608375" y="1995493"/>
          <a:ext cx="1184946" cy="16589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83" tIns="330200" rIns="923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Implement ADF Pipeline: Set up the pipeline to trigger SPs dynamically.</a:t>
          </a:r>
        </a:p>
      </dsp:txBody>
      <dsp:txXfrm>
        <a:off x="2608375" y="2625885"/>
        <a:ext cx="1184946" cy="995354"/>
      </dsp:txXfrm>
    </dsp:sp>
    <dsp:sp modelId="{B0D5F41C-32AB-435F-8B78-7B34652F7AC1}">
      <dsp:nvSpPr>
        <dsp:cNvPr id="0" name=""/>
        <dsp:cNvSpPr/>
      </dsp:nvSpPr>
      <dsp:spPr>
        <a:xfrm>
          <a:off x="2952009" y="2161386"/>
          <a:ext cx="497677" cy="497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01" tIns="12700" rIns="38801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024892" y="2234269"/>
        <a:ext cx="351911" cy="351911"/>
      </dsp:txXfrm>
    </dsp:sp>
    <dsp:sp modelId="{891C7BDC-A9AF-4E59-8F48-380A11B9E1F6}">
      <dsp:nvSpPr>
        <dsp:cNvPr id="0" name=""/>
        <dsp:cNvSpPr/>
      </dsp:nvSpPr>
      <dsp:spPr>
        <a:xfrm>
          <a:off x="2608375" y="3654346"/>
          <a:ext cx="118494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1DB82-0AAA-4ACE-9568-C75AF0C1E4C2}">
      <dsp:nvSpPr>
        <dsp:cNvPr id="0" name=""/>
        <dsp:cNvSpPr/>
      </dsp:nvSpPr>
      <dsp:spPr>
        <a:xfrm>
          <a:off x="3911816" y="1995493"/>
          <a:ext cx="1184946" cy="16589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383" tIns="330200" rIns="923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Testing and Validation: Test the framework with different input scenarios.</a:t>
          </a:r>
        </a:p>
      </dsp:txBody>
      <dsp:txXfrm>
        <a:off x="3911816" y="2625885"/>
        <a:ext cx="1184946" cy="995354"/>
      </dsp:txXfrm>
    </dsp:sp>
    <dsp:sp modelId="{9649528F-1914-43CF-B499-04513ECE0C1D}">
      <dsp:nvSpPr>
        <dsp:cNvPr id="0" name=""/>
        <dsp:cNvSpPr/>
      </dsp:nvSpPr>
      <dsp:spPr>
        <a:xfrm>
          <a:off x="4255450" y="2161386"/>
          <a:ext cx="497677" cy="497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01" tIns="12700" rIns="38801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328333" y="2234269"/>
        <a:ext cx="351911" cy="351911"/>
      </dsp:txXfrm>
    </dsp:sp>
    <dsp:sp modelId="{C262AEBD-610C-4FF4-AF25-B7CA3EEAA74F}">
      <dsp:nvSpPr>
        <dsp:cNvPr id="0" name=""/>
        <dsp:cNvSpPr/>
      </dsp:nvSpPr>
      <dsp:spPr>
        <a:xfrm>
          <a:off x="3911816" y="3654346"/>
          <a:ext cx="118494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5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43467"/>
            <a:ext cx="4691270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 for Automated Quality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245" y="643467"/>
            <a:ext cx="2972895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Leveraging Configurable Parameters and ADF Pipelines for Robust Quality Assurance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BD3E3-BBEB-03EF-513A-F20613045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6012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IN" sz="28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• The framework enables flexibility, scalability, and automation.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• Centralized configuration and dynamic execution simplify maintenance.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• Effortlessly expand and maintain quality checks without pipeline code changes.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&amp; Answers</a:t>
            </a:r>
            <a:endParaRPr lang="en-US" sz="8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8530B1-B8B0-0CBC-569F-5A19B1184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894682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Framework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2EADB5-0E12-AA7D-ABE7-DE30C89CB7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Config Table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sz="1600"/>
              <a:t>• CheckType: Type of quality check (e.g., column count, comment matching, duplicate checks).</a:t>
            </a:r>
          </a:p>
          <a:p>
            <a:r>
              <a:rPr sz="1600"/>
              <a:t>• ProcedureName: Stored procedure to perform the check.</a:t>
            </a:r>
          </a:p>
          <a:p>
            <a:r>
              <a:rPr sz="1600"/>
              <a:t>• OptionalParams: Optional parameters for specific checks.</a:t>
            </a:r>
          </a:p>
          <a:p>
            <a:endParaRPr sz="1600"/>
          </a:p>
          <a:p>
            <a:r>
              <a:rPr sz="1600"/>
              <a:t>Example Schema:</a:t>
            </a:r>
          </a:p>
          <a:p>
            <a:r>
              <a:rPr sz="1600"/>
              <a:t>| CheckType          | ProcedureName          | OptionalParams               |</a:t>
            </a:r>
          </a:p>
          <a:p>
            <a:r>
              <a:rPr sz="1600"/>
              <a:t>|--------------------|------------------------|------------------------------|</a:t>
            </a:r>
          </a:p>
          <a:p>
            <a:r>
              <a:rPr sz="1600"/>
              <a:t>| Column Count Check | sp_check_column_count  | {column_name: 'ID'}          |</a:t>
            </a:r>
          </a:p>
          <a:p>
            <a:r>
              <a:rPr sz="1600"/>
              <a:t>| Comment Check      | sp_check_comment_match | {comment: 'description'}     |</a:t>
            </a:r>
          </a:p>
          <a:p>
            <a:r>
              <a:rPr sz="1600"/>
              <a:t>| Duplicate Check    | sp_check_duplicates    | {primary_key: 'ID'}          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Procedures (SPs)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DEDA51-B1F6-27FD-16DC-1B78A33651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2"/>
                </a:solidFill>
              </a:rPr>
              <a:t>ADF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/>
          </a:bodyPr>
          <a:lstStyle/>
          <a:p>
            <a:r>
              <a:rPr lang="en-US" sz="1900"/>
              <a:t>• Input Parameters:</a:t>
            </a:r>
          </a:p>
          <a:p>
            <a:r>
              <a:rPr lang="en-US" sz="1900"/>
              <a:t>  - Object Name (mandatory).</a:t>
            </a:r>
          </a:p>
          <a:p>
            <a:r>
              <a:rPr lang="en-US" sz="1900"/>
              <a:t>  - Optional Check Name (e.g., column count, comment match, duplicate check).</a:t>
            </a:r>
          </a:p>
          <a:p>
            <a:r>
              <a:rPr lang="en-US" sz="1900"/>
              <a:t>• Pipeline Logic:</a:t>
            </a:r>
          </a:p>
          <a:p>
            <a:r>
              <a:rPr lang="en-US" sz="1900"/>
              <a:t>  - Query the config table stored in ADLS.</a:t>
            </a:r>
          </a:p>
          <a:p>
            <a:r>
              <a:rPr lang="en-US" sz="1900"/>
              <a:t>  - Fetch the corresponding stored procedure based on the check name.</a:t>
            </a:r>
          </a:p>
          <a:p>
            <a:r>
              <a:rPr lang="en-US" sz="1900"/>
              <a:t>  - Dynamically execute the selected stored procedure.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Data Flow from ADLS to ADF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392DD-0CA4-24F3-1576-8FBF9A72B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00966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Benefits of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1900"/>
              <a:t>• Scalable &amp; Flexible: Add new checks by updating the config table.</a:t>
            </a:r>
          </a:p>
          <a:p>
            <a:r>
              <a:rPr lang="en-US" sz="1900"/>
              <a:t>• Modular Architecture: Each check is handled by a separate stored procedure.</a:t>
            </a:r>
          </a:p>
          <a:p>
            <a:r>
              <a:rPr lang="en-US" sz="1900"/>
              <a:t>• Dynamic Execution: ADF pipeline executes SPs dynamically.</a:t>
            </a:r>
          </a:p>
          <a:p>
            <a:r>
              <a:rPr lang="en-US" sz="1900"/>
              <a:t>• No Code Changes in ADF Pipeline: Add new checks without modifying the pipeline.</a:t>
            </a:r>
          </a:p>
          <a:p>
            <a:r>
              <a:rPr lang="en-US" sz="1900"/>
              <a:t>• Automation &amp; Efficiency: Reduces manual effort and improves efficiency.</a:t>
            </a:r>
          </a:p>
          <a:p>
            <a:r>
              <a:rPr lang="en-US" sz="1900"/>
              <a:t>• Consistency Across Teams: Ensures uniform quality checks across departments.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High-Level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770D89-22E0-D14D-BF26-652E455F2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" y="4162267"/>
            <a:ext cx="7968343" cy="1916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C8AFF-F593-F873-F00F-ADA1B87C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17" y="1847462"/>
            <a:ext cx="7884367" cy="2127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549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Framework for Automated Quality Checks</vt:lpstr>
      <vt:lpstr>Objective</vt:lpstr>
      <vt:lpstr>Framework Overview</vt:lpstr>
      <vt:lpstr>Config Table Structure</vt:lpstr>
      <vt:lpstr>Stored Procedures (SPs)</vt:lpstr>
      <vt:lpstr>ADF Pipeline Design</vt:lpstr>
      <vt:lpstr>Data Flow from ADLS to ADF</vt:lpstr>
      <vt:lpstr>Benefits of the Framework</vt:lpstr>
      <vt:lpstr>High-Level Diagram</vt:lpstr>
      <vt:lpstr>Next Steps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Sinha ACI INFOTECH</cp:lastModifiedBy>
  <cp:revision>2</cp:revision>
  <dcterms:created xsi:type="dcterms:W3CDTF">2013-01-27T09:14:16Z</dcterms:created>
  <dcterms:modified xsi:type="dcterms:W3CDTF">2025-02-07T05:48:43Z</dcterms:modified>
  <cp:category/>
</cp:coreProperties>
</file>