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0" r:id="rId4"/>
    <p:sldId id="259" r:id="rId5"/>
    <p:sldId id="261" r:id="rId6"/>
    <p:sldId id="260" r:id="rId7"/>
    <p:sldId id="263" r:id="rId8"/>
    <p:sldId id="262" r:id="rId9"/>
    <p:sldId id="271" r:id="rId10"/>
    <p:sldId id="264" r:id="rId11"/>
    <p:sldId id="265" r:id="rId12"/>
    <p:sldId id="267" r:id="rId13"/>
    <p:sldId id="266" r:id="rId14"/>
    <p:sldId id="272" r:id="rId15"/>
    <p:sldId id="268" r:id="rId16"/>
    <p:sldId id="269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6C5D"/>
    <a:srgbClr val="080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69C34-4280-C130-F77C-720F7A1B1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808E3A-6657-6E24-CD44-C92B056CD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BEBE0-0A7A-E405-FBEF-B72F3707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9A88-B08F-4581-B281-61A33D2EA432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87D4C-E916-31AC-82C0-9037EC61C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792FA-7606-1677-4D4B-54EC7939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EAA8-18A9-4897-93DA-59DF54880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42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983B0-200D-AB3F-477D-C16C6683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5CDCA5-F1FE-DD98-ED77-786C9E52B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C8893A-3CD6-CD3C-7B90-E2274EE5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9A88-B08F-4581-B281-61A33D2EA432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56CFE-2496-9C7D-4905-5E1F2D00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6C42C-6409-2930-E02E-3C259FBB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EAA8-18A9-4897-93DA-59DF54880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82FAA3-C82F-8733-DEFB-6416B1EE9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DB95FE-112E-5CA4-6A17-E65128355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5EA67-3E4D-8807-61C6-F18650BF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9A88-B08F-4581-B281-61A33D2EA432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CCB28-3126-4959-BF8B-3B10EECD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E885B6-ED1C-BE7B-21CF-992C12A8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EAA8-18A9-4897-93DA-59DF54880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66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DF640-042C-CC1E-3DD7-BEE2DE98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CD7B3-82C2-D540-E911-E77956D47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C43BC-0384-6013-A515-DB46C070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9A88-B08F-4581-B281-61A33D2EA432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9A513-41DB-315B-6C2E-194B4AD8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1E8BE-6154-61B1-4C95-0E4588BA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EAA8-18A9-4897-93DA-59DF54880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6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6081F-187C-540B-EA9D-630B9665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80B057-E516-27C8-1C34-9899284C5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7A61B-6837-F731-23C0-123DFDD0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9A88-B08F-4581-B281-61A33D2EA432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414D9-2DFE-DB0F-0A03-CF0A7B0B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A9D369-2AE5-4183-F50F-D8EEE4D9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EAA8-18A9-4897-93DA-59DF54880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64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0C750-F89A-8834-4D32-74CA9E8F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AAC19-3A9E-F8F4-185C-663B81A1E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DA8B08-436F-9243-7B3F-CCD040838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DD9BDA-C717-B43B-D14B-DC60CD49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9A88-B08F-4581-B281-61A33D2EA432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19BC4C-71FA-C2BC-03C2-244C0DD3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3140FE-B21C-80F6-08D9-AD084533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EAA8-18A9-4897-93DA-59DF54880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26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914A0-8A47-0BF2-15EA-41E23E38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D08429-3007-9672-EF66-E0EF9E597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F701B5-0AA3-73BD-CCD9-20A7E0AC4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9216E-FEF7-064D-5CA0-2E6980B83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E6708C-3A26-5796-1F2C-0E471357B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994A4D-3315-954A-EFC6-17BF8B89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9A88-B08F-4581-B281-61A33D2EA432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B73F6B-E81C-C905-01F2-0F469B64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33CAD7-7695-D049-EEEA-6526C7D8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EAA8-18A9-4897-93DA-59DF54880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89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51652-0846-E66F-B458-B646E4D2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9BCD82-AB40-EAF9-9FC6-58CE3635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9A88-B08F-4581-B281-61A33D2EA432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E92BDA-EEDC-2FDF-635E-52C60AF3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CFC502-D486-21EC-1135-06B2954C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EAA8-18A9-4897-93DA-59DF54880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8A788C-22E1-F81A-C388-9B0E92CC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9A88-B08F-4581-B281-61A33D2EA432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3D3D57-2B14-3388-52B3-C1E81C33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73126-5E49-2D48-E8A2-ADDD27BE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EAA8-18A9-4897-93DA-59DF54880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1D5C2-6D26-5A4E-F8BF-B8CDBA75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A94CC-7035-4D6F-84D7-5E26CBDB3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0F4B8-4F18-09CE-A625-BC0249A2D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C15707-2E1E-1ADB-7BEA-D34B73FE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9A88-B08F-4581-B281-61A33D2EA432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C9A9BD-2552-CDAD-8E48-D8E58747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1C874E-D539-8C9D-B4DD-15FFA47B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EAA8-18A9-4897-93DA-59DF54880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1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DACEF-7DBF-63AF-72DF-152A9584B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C83673-080F-CFF3-44A1-529A0FF2F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5C7D41-44DC-754D-9940-B13E8ECDD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D22A19-681E-A407-A257-AE73CCA0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9A88-B08F-4581-B281-61A33D2EA432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548F48-6855-F753-2CA1-E8A174B0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BE3358-FB36-D69F-8CE2-A0CF87A8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EAA8-18A9-4897-93DA-59DF54880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4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2DE19D-5711-AC16-8B7C-2E0862D5F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011F5-3342-5360-6AB8-C3541B38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01F43-3B0A-00F0-7822-03C6A7711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B9A88-B08F-4581-B281-61A33D2EA432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D6F18-DD9F-52CF-3FC8-49AAE07A9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1325E0-0018-C109-4265-F88A51C7A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4EAA8-18A9-4897-93DA-59DF54880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66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A40AA-E239-AAD8-0193-72BD022F2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225" y="2873850"/>
            <a:ext cx="8253550" cy="555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4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AI </a:t>
            </a:r>
            <a:r>
              <a:rPr lang="ko-KR" altLang="en-US" sz="4000" dirty="0">
                <a:latin typeface="+mj-ea"/>
                <a:ea typeface="+mj-ea"/>
                <a:cs typeface="Calibri" panose="020F0502020204030204" pitchFamily="34" charset="0"/>
              </a:rPr>
              <a:t>절차서</a:t>
            </a:r>
            <a:r>
              <a:rPr lang="ko-KR" altLang="en-US" sz="4000" dirty="0">
                <a:latin typeface="+mj-lt"/>
                <a:cs typeface="Calibri" panose="020F0502020204030204" pitchFamily="34" charset="0"/>
              </a:rPr>
              <a:t> 검증 시스템  회의 자료</a:t>
            </a:r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D2CD74DB-BD47-2730-4C3A-EBA82B35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3042" y="6580425"/>
            <a:ext cx="1817916" cy="555149"/>
          </a:xfrm>
        </p:spPr>
        <p:txBody>
          <a:bodyPr anchor="t">
            <a:normAutofit/>
          </a:bodyPr>
          <a:lstStyle/>
          <a:p>
            <a:r>
              <a:rPr lang="en-US" altLang="ko-KR" sz="1200" dirty="0">
                <a:latin typeface="-apple-system"/>
              </a:rPr>
              <a:t>2023.08.29</a:t>
            </a:r>
          </a:p>
        </p:txBody>
      </p:sp>
    </p:spTree>
    <p:extLst>
      <p:ext uri="{BB962C8B-B14F-4D97-AF65-F5344CB8AC3E}">
        <p14:creationId xmlns:p14="http://schemas.microsoft.com/office/powerpoint/2010/main" val="151222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90F0C7D3-4DFD-1DDE-6674-7C514C27F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95" y="1473719"/>
            <a:ext cx="6077798" cy="101931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D5D1DB9-5196-2A45-874D-8809C7A9F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240" y="1659482"/>
            <a:ext cx="3439005" cy="64779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B1B4F45-8E3F-5A43-4565-0EDA3F3BB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7125" y="1668191"/>
            <a:ext cx="666843" cy="60968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01EE423-24C6-19C1-7AA2-50184549F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3241" y="4219261"/>
            <a:ext cx="3439004" cy="84784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0B7265B-554A-198F-175F-72E683E915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463" y="4047786"/>
            <a:ext cx="6322030" cy="119079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956CDB8-753D-C09E-E9BD-575D6A29F6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2245" y="4228787"/>
            <a:ext cx="1215286" cy="838317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A2D974-F56C-FE0E-171B-89FC21C39D0A}"/>
              </a:ext>
            </a:extLst>
          </p:cNvPr>
          <p:cNvSpPr/>
          <p:nvPr/>
        </p:nvSpPr>
        <p:spPr>
          <a:xfrm>
            <a:off x="348343" y="2196237"/>
            <a:ext cx="1241412" cy="22207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DC6D827-EDF1-083F-5B79-276CFED16301}"/>
              </a:ext>
            </a:extLst>
          </p:cNvPr>
          <p:cNvSpPr/>
          <p:nvPr/>
        </p:nvSpPr>
        <p:spPr>
          <a:xfrm>
            <a:off x="5786846" y="2202268"/>
            <a:ext cx="840377" cy="216039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2A6874-AA79-8F1C-A934-5FAB7DC74001}"/>
              </a:ext>
            </a:extLst>
          </p:cNvPr>
          <p:cNvSpPr/>
          <p:nvPr/>
        </p:nvSpPr>
        <p:spPr>
          <a:xfrm>
            <a:off x="9849394" y="1659482"/>
            <a:ext cx="1404574" cy="216039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9338E3C-3B24-31B5-1A6F-68092475E7A1}"/>
              </a:ext>
            </a:extLst>
          </p:cNvPr>
          <p:cNvSpPr/>
          <p:nvPr/>
        </p:nvSpPr>
        <p:spPr>
          <a:xfrm>
            <a:off x="9865100" y="2083024"/>
            <a:ext cx="1412891" cy="216039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71013E7-91F9-6450-C4EC-C2F5B8086524}"/>
              </a:ext>
            </a:extLst>
          </p:cNvPr>
          <p:cNvSpPr/>
          <p:nvPr/>
        </p:nvSpPr>
        <p:spPr>
          <a:xfrm>
            <a:off x="1197406" y="4093539"/>
            <a:ext cx="2886914" cy="21603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2A9713-4C13-C8FE-02AD-75BD509A355B}"/>
              </a:ext>
            </a:extLst>
          </p:cNvPr>
          <p:cNvSpPr/>
          <p:nvPr/>
        </p:nvSpPr>
        <p:spPr>
          <a:xfrm>
            <a:off x="7524199" y="4228521"/>
            <a:ext cx="1706887" cy="21603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184B28A-1CAF-50AE-7BD5-BD02184843A0}"/>
              </a:ext>
            </a:extLst>
          </p:cNvPr>
          <p:cNvSpPr/>
          <p:nvPr/>
        </p:nvSpPr>
        <p:spPr>
          <a:xfrm>
            <a:off x="10593980" y="4232875"/>
            <a:ext cx="1223552" cy="21603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6D5194F-D8AC-36BB-1CB4-96B68DDD559E}"/>
              </a:ext>
            </a:extLst>
          </p:cNvPr>
          <p:cNvSpPr/>
          <p:nvPr/>
        </p:nvSpPr>
        <p:spPr>
          <a:xfrm>
            <a:off x="2093106" y="4355331"/>
            <a:ext cx="4290277" cy="45180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A024F57-615D-5B6C-8AED-DBE970FBE57C}"/>
              </a:ext>
            </a:extLst>
          </p:cNvPr>
          <p:cNvSpPr/>
          <p:nvPr/>
        </p:nvSpPr>
        <p:spPr>
          <a:xfrm>
            <a:off x="1515291" y="4371223"/>
            <a:ext cx="569550" cy="21603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A7C035-A8C4-36EF-D486-BF9CE1D05967}"/>
              </a:ext>
            </a:extLst>
          </p:cNvPr>
          <p:cNvSpPr/>
          <p:nvPr/>
        </p:nvSpPr>
        <p:spPr>
          <a:xfrm>
            <a:off x="1197406" y="4807130"/>
            <a:ext cx="596090" cy="25997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E493EE-07C0-0590-AA02-69F432432747}"/>
              </a:ext>
            </a:extLst>
          </p:cNvPr>
          <p:cNvSpPr txBox="1"/>
          <p:nvPr/>
        </p:nvSpPr>
        <p:spPr>
          <a:xfrm>
            <a:off x="11268893" y="6606466"/>
            <a:ext cx="1079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-apple-system"/>
              </a:rPr>
              <a:t>Page 37 ~ 39</a:t>
            </a:r>
            <a:endParaRPr lang="ko-KR" altLang="en-US" sz="1200" dirty="0">
              <a:latin typeface="-apple-system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89FD68-7ACA-3629-C834-374072196799}"/>
              </a:ext>
            </a:extLst>
          </p:cNvPr>
          <p:cNvGrpSpPr/>
          <p:nvPr/>
        </p:nvGrpSpPr>
        <p:grpSpPr>
          <a:xfrm>
            <a:off x="6979965" y="1293140"/>
            <a:ext cx="4376805" cy="400110"/>
            <a:chOff x="6979965" y="1293140"/>
            <a:chExt cx="4376805" cy="40011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CEEA4E-A82D-95A4-E832-81B69AC3B1C0}"/>
                </a:ext>
              </a:extLst>
            </p:cNvPr>
            <p:cNvSpPr txBox="1"/>
            <p:nvPr/>
          </p:nvSpPr>
          <p:spPr>
            <a:xfrm>
              <a:off x="7925337" y="1362249"/>
              <a:ext cx="451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Text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CEDB68-A54C-CFDF-0549-045752610340}"/>
                </a:ext>
              </a:extLst>
            </p:cNvPr>
            <p:cNvSpPr txBox="1"/>
            <p:nvPr/>
          </p:nvSpPr>
          <p:spPr>
            <a:xfrm>
              <a:off x="10587861" y="1337750"/>
              <a:ext cx="7689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Run Case</a:t>
              </a:r>
              <a:endParaRPr lang="ko-KR" altLang="en-US" sz="10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EC29E4E-6DEF-6BE8-4DA7-B79A9B9FD15D}"/>
                </a:ext>
              </a:extLst>
            </p:cNvPr>
            <p:cNvSpPr txBox="1"/>
            <p:nvPr/>
          </p:nvSpPr>
          <p:spPr>
            <a:xfrm>
              <a:off x="9148914" y="1362086"/>
              <a:ext cx="748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Run Italic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27D6DAD-D1CA-281B-D245-EF2B2C11E152}"/>
                </a:ext>
              </a:extLst>
            </p:cNvPr>
            <p:cNvSpPr txBox="1"/>
            <p:nvPr/>
          </p:nvSpPr>
          <p:spPr>
            <a:xfrm>
              <a:off x="9906386" y="1293140"/>
              <a:ext cx="8409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Run Underline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3F73500-B119-803F-3F85-40D4352775B7}"/>
                </a:ext>
              </a:extLst>
            </p:cNvPr>
            <p:cNvSpPr txBox="1"/>
            <p:nvPr/>
          </p:nvSpPr>
          <p:spPr>
            <a:xfrm>
              <a:off x="8452920" y="1375231"/>
              <a:ext cx="748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Run Bold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236768-C277-D3E7-74E4-4F86E0615C4F}"/>
                </a:ext>
              </a:extLst>
            </p:cNvPr>
            <p:cNvSpPr txBox="1"/>
            <p:nvPr/>
          </p:nvSpPr>
          <p:spPr>
            <a:xfrm>
              <a:off x="6979965" y="1375313"/>
              <a:ext cx="9758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Paragraph ID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03A9D94-3AFA-7E2D-FD9D-AEE9A8D87084}"/>
              </a:ext>
            </a:extLst>
          </p:cNvPr>
          <p:cNvGrpSpPr/>
          <p:nvPr/>
        </p:nvGrpSpPr>
        <p:grpSpPr>
          <a:xfrm>
            <a:off x="7001732" y="3796864"/>
            <a:ext cx="4376805" cy="400110"/>
            <a:chOff x="7001732" y="3796864"/>
            <a:chExt cx="4376805" cy="40011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78AD266-EB4C-432B-15D0-202CB16DC4F5}"/>
                </a:ext>
              </a:extLst>
            </p:cNvPr>
            <p:cNvSpPr txBox="1"/>
            <p:nvPr/>
          </p:nvSpPr>
          <p:spPr>
            <a:xfrm>
              <a:off x="7947104" y="3865973"/>
              <a:ext cx="451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Text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9717B36-4671-BD6A-0204-F526C0B40C7A}"/>
                </a:ext>
              </a:extLst>
            </p:cNvPr>
            <p:cNvSpPr txBox="1"/>
            <p:nvPr/>
          </p:nvSpPr>
          <p:spPr>
            <a:xfrm>
              <a:off x="10609628" y="3841474"/>
              <a:ext cx="7689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Run Case</a:t>
              </a:r>
              <a:endParaRPr lang="ko-KR" altLang="en-US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D11B071-27F1-F809-D519-BC0280DFB463}"/>
                </a:ext>
              </a:extLst>
            </p:cNvPr>
            <p:cNvSpPr txBox="1"/>
            <p:nvPr/>
          </p:nvSpPr>
          <p:spPr>
            <a:xfrm>
              <a:off x="9170681" y="3865810"/>
              <a:ext cx="748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Run Italic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A5FCBE6-2E5E-A541-B9F8-4BDBEAC5F633}"/>
                </a:ext>
              </a:extLst>
            </p:cNvPr>
            <p:cNvSpPr txBox="1"/>
            <p:nvPr/>
          </p:nvSpPr>
          <p:spPr>
            <a:xfrm>
              <a:off x="9928153" y="3796864"/>
              <a:ext cx="8409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Run Underline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60F830A-44BD-2504-8F3B-58D7986B2123}"/>
                </a:ext>
              </a:extLst>
            </p:cNvPr>
            <p:cNvSpPr txBox="1"/>
            <p:nvPr/>
          </p:nvSpPr>
          <p:spPr>
            <a:xfrm>
              <a:off x="8474687" y="3878955"/>
              <a:ext cx="748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Run Bold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89632BB-A632-6AC3-D7C0-18DA6A6E662B}"/>
                </a:ext>
              </a:extLst>
            </p:cNvPr>
            <p:cNvSpPr txBox="1"/>
            <p:nvPr/>
          </p:nvSpPr>
          <p:spPr>
            <a:xfrm>
              <a:off x="7001732" y="3879037"/>
              <a:ext cx="9758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Paragraph ID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E46D5B6-7D23-A9A1-BB0C-843937AF46CD}"/>
              </a:ext>
            </a:extLst>
          </p:cNvPr>
          <p:cNvSpPr txBox="1"/>
          <p:nvPr/>
        </p:nvSpPr>
        <p:spPr>
          <a:xfrm>
            <a:off x="11286310" y="6409"/>
            <a:ext cx="898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200" dirty="0">
                <a:latin typeface="-apple-system"/>
              </a:rPr>
              <a:t>OP-66</a:t>
            </a:r>
            <a:r>
              <a:rPr lang="ko-KR" altLang="en-US" sz="1200" dirty="0">
                <a:latin typeface="-apple-system"/>
              </a:rPr>
              <a:t> </a:t>
            </a:r>
            <a:r>
              <a:rPr lang="en-US" altLang="ko-KR" sz="1200" dirty="0">
                <a:latin typeface="-apple-system"/>
              </a:rPr>
              <a:t>R20</a:t>
            </a:r>
            <a:endParaRPr lang="ko-KR" altLang="en-US" sz="1200" dirty="0">
              <a:latin typeface="-apple-system"/>
            </a:endParaRPr>
          </a:p>
        </p:txBody>
      </p:sp>
      <p:sp>
        <p:nvSpPr>
          <p:cNvPr id="6" name="제목 6">
            <a:extLst>
              <a:ext uri="{FF2B5EF4-FFF2-40B4-BE49-F238E27FC236}">
                <a16:creationId xmlns:a16="http://schemas.microsoft.com/office/drawing/2014/main" id="{6DE23B43-6A99-8B76-7888-FA225840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" y="6409"/>
            <a:ext cx="2201093" cy="845366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RUN </a:t>
            </a:r>
            <a:br>
              <a:rPr lang="en-US" altLang="ko-KR" sz="3200" dirty="0"/>
            </a:br>
            <a:r>
              <a:rPr lang="en-US" altLang="ko-KR" sz="3200" dirty="0"/>
              <a:t> 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Handwriting and Case</a:t>
            </a:r>
            <a:r>
              <a:rPr lang="ko-KR" altLang="en-US" sz="1200" dirty="0">
                <a:latin typeface="-apple-system"/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8C890A-AB98-9C8D-52DC-7F132D0150E1}"/>
              </a:ext>
            </a:extLst>
          </p:cNvPr>
          <p:cNvSpPr/>
          <p:nvPr/>
        </p:nvSpPr>
        <p:spPr>
          <a:xfrm>
            <a:off x="7467890" y="4846708"/>
            <a:ext cx="1755173" cy="21603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32B822-62EF-981C-AECF-97EEC200B038}"/>
              </a:ext>
            </a:extLst>
          </p:cNvPr>
          <p:cNvSpPr/>
          <p:nvPr/>
        </p:nvSpPr>
        <p:spPr>
          <a:xfrm>
            <a:off x="10555086" y="4846708"/>
            <a:ext cx="1262446" cy="22039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9F58C3-7A49-EA5C-84DF-3A1CA48D5B2F}"/>
              </a:ext>
            </a:extLst>
          </p:cNvPr>
          <p:cNvSpPr/>
          <p:nvPr/>
        </p:nvSpPr>
        <p:spPr>
          <a:xfrm>
            <a:off x="7445512" y="4604027"/>
            <a:ext cx="1777552" cy="220393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26F07A-ACF6-EADD-7651-8408FB1A8415}"/>
              </a:ext>
            </a:extLst>
          </p:cNvPr>
          <p:cNvSpPr/>
          <p:nvPr/>
        </p:nvSpPr>
        <p:spPr>
          <a:xfrm>
            <a:off x="10567544" y="4625798"/>
            <a:ext cx="1262446" cy="220393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47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8BC4E3D-51FF-229C-167A-9E16AD6EB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4" y="834887"/>
            <a:ext cx="5934903" cy="58681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1E84E3-57C0-4D88-2225-6407E6458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001" y="1477848"/>
            <a:ext cx="2743583" cy="2462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2A14ACC-7CDF-F95C-C05E-1F4C3138B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302" y="2846108"/>
            <a:ext cx="5460273" cy="33390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915EB4-4854-8BE8-0F44-719716C1382A}"/>
              </a:ext>
            </a:extLst>
          </p:cNvPr>
          <p:cNvSpPr txBox="1"/>
          <p:nvPr/>
        </p:nvSpPr>
        <p:spPr>
          <a:xfrm>
            <a:off x="11268893" y="6606466"/>
            <a:ext cx="1079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-apple-system"/>
              </a:rPr>
              <a:t>Page 37 ~ 39</a:t>
            </a:r>
            <a:endParaRPr lang="ko-KR" altLang="en-US" sz="1200" dirty="0"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988A4-0380-3709-8B43-F7FA474AB529}"/>
              </a:ext>
            </a:extLst>
          </p:cNvPr>
          <p:cNvSpPr txBox="1"/>
          <p:nvPr/>
        </p:nvSpPr>
        <p:spPr>
          <a:xfrm>
            <a:off x="11286310" y="6409"/>
            <a:ext cx="898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200" dirty="0">
                <a:latin typeface="-apple-system"/>
              </a:rPr>
              <a:t>OP-33</a:t>
            </a:r>
            <a:r>
              <a:rPr lang="ko-KR" altLang="en-US" sz="1200" dirty="0">
                <a:latin typeface="-apple-system"/>
              </a:rPr>
              <a:t> </a:t>
            </a:r>
            <a:r>
              <a:rPr lang="en-US" altLang="ko-KR" sz="1200" dirty="0">
                <a:latin typeface="-apple-system"/>
              </a:rPr>
              <a:t>R59</a:t>
            </a:r>
            <a:endParaRPr lang="ko-KR" altLang="en-US" sz="1200" dirty="0">
              <a:latin typeface="-apple-system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D010E9E1-EE92-DFDB-E48F-F8F3E618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" y="6409"/>
            <a:ext cx="2201093" cy="828478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TABLE </a:t>
            </a:r>
            <a:br>
              <a:rPr lang="en-US" altLang="ko-KR" sz="3200" dirty="0"/>
            </a:br>
            <a:r>
              <a:rPr lang="en-US" altLang="ko-KR" sz="3200" dirty="0">
                <a:latin typeface="-apple-system"/>
              </a:rPr>
              <a:t> 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Structure and Text</a:t>
            </a:r>
            <a:endParaRPr lang="ko-KR" altLang="en-US" sz="1200" dirty="0">
              <a:latin typeface="-apple-system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AA39E7C-9AD9-C078-6582-1F901FA3AF0B}"/>
              </a:ext>
            </a:extLst>
          </p:cNvPr>
          <p:cNvGrpSpPr/>
          <p:nvPr/>
        </p:nvGrpSpPr>
        <p:grpSpPr>
          <a:xfrm>
            <a:off x="7493771" y="1218205"/>
            <a:ext cx="2960871" cy="259448"/>
            <a:chOff x="6979965" y="1362086"/>
            <a:chExt cx="2960871" cy="2594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B01A23-3925-E159-3139-C63F35D21B14}"/>
                </a:ext>
              </a:extLst>
            </p:cNvPr>
            <p:cNvSpPr txBox="1"/>
            <p:nvPr/>
          </p:nvSpPr>
          <p:spPr>
            <a:xfrm>
              <a:off x="7843449" y="1362249"/>
              <a:ext cx="5338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Rows</a:t>
              </a:r>
              <a:endParaRPr lang="en-US" altLang="ko-KR" sz="1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899334-7324-2749-EFC3-6F58A265FFE2}"/>
                </a:ext>
              </a:extLst>
            </p:cNvPr>
            <p:cNvSpPr txBox="1"/>
            <p:nvPr/>
          </p:nvSpPr>
          <p:spPr>
            <a:xfrm>
              <a:off x="9192459" y="1362086"/>
              <a:ext cx="748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Cells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5F0442-70B6-294C-71BB-C64D03F36432}"/>
                </a:ext>
              </a:extLst>
            </p:cNvPr>
            <p:cNvSpPr txBox="1"/>
            <p:nvPr/>
          </p:nvSpPr>
          <p:spPr>
            <a:xfrm>
              <a:off x="8452920" y="1375231"/>
              <a:ext cx="748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Columns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01177B-4A9B-999C-AF8E-D052F077775C}"/>
                </a:ext>
              </a:extLst>
            </p:cNvPr>
            <p:cNvSpPr txBox="1"/>
            <p:nvPr/>
          </p:nvSpPr>
          <p:spPr>
            <a:xfrm>
              <a:off x="6979965" y="1375313"/>
              <a:ext cx="9758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Table ID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9BC998-0B39-4DEE-55EE-D9F2C627BE42}"/>
              </a:ext>
            </a:extLst>
          </p:cNvPr>
          <p:cNvGrpSpPr/>
          <p:nvPr/>
        </p:nvGrpSpPr>
        <p:grpSpPr>
          <a:xfrm>
            <a:off x="6505302" y="2441760"/>
            <a:ext cx="2743583" cy="413255"/>
            <a:chOff x="6979965" y="1362086"/>
            <a:chExt cx="2960871" cy="41325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B256D9-8870-F9EE-54E2-708107A8A26C}"/>
                </a:ext>
              </a:extLst>
            </p:cNvPr>
            <p:cNvSpPr txBox="1"/>
            <p:nvPr/>
          </p:nvSpPr>
          <p:spPr>
            <a:xfrm>
              <a:off x="7843449" y="1362249"/>
              <a:ext cx="533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Row Num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07DDB0-37CD-05C0-3FB0-AB28936F5A63}"/>
                </a:ext>
              </a:extLst>
            </p:cNvPr>
            <p:cNvSpPr txBox="1"/>
            <p:nvPr/>
          </p:nvSpPr>
          <p:spPr>
            <a:xfrm>
              <a:off x="9192459" y="1362086"/>
              <a:ext cx="748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Table Text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EE56D5-2DAE-9DB4-A62C-EE0458316447}"/>
                </a:ext>
              </a:extLst>
            </p:cNvPr>
            <p:cNvSpPr txBox="1"/>
            <p:nvPr/>
          </p:nvSpPr>
          <p:spPr>
            <a:xfrm>
              <a:off x="8452920" y="1375231"/>
              <a:ext cx="748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Column Num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069509-4EE0-B1C8-C43A-6D4D26862E5F}"/>
                </a:ext>
              </a:extLst>
            </p:cNvPr>
            <p:cNvSpPr txBox="1"/>
            <p:nvPr/>
          </p:nvSpPr>
          <p:spPr>
            <a:xfrm>
              <a:off x="6979965" y="1375313"/>
              <a:ext cx="9758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Table ID</a:t>
              </a: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FC6E67-9F60-D8B8-79A0-71A5D4AE0F2E}"/>
              </a:ext>
            </a:extLst>
          </p:cNvPr>
          <p:cNvSpPr/>
          <p:nvPr/>
        </p:nvSpPr>
        <p:spPr>
          <a:xfrm>
            <a:off x="76118" y="834887"/>
            <a:ext cx="6019882" cy="1795102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0BE361-A981-5A59-0FA9-1F5675A4EC96}"/>
              </a:ext>
            </a:extLst>
          </p:cNvPr>
          <p:cNvSpPr/>
          <p:nvPr/>
        </p:nvSpPr>
        <p:spPr>
          <a:xfrm>
            <a:off x="6225497" y="2841870"/>
            <a:ext cx="5934903" cy="3343248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46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6FAE62F-754A-157A-33D9-ACF38FB7D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59" y="738967"/>
            <a:ext cx="6306430" cy="29626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65DB623-480D-1FE8-48F2-0429F607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11" y="3611720"/>
            <a:ext cx="6306430" cy="2962688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C8BFFA50-5494-B10F-4A41-FC89614ECC51}"/>
              </a:ext>
            </a:extLst>
          </p:cNvPr>
          <p:cNvGrpSpPr/>
          <p:nvPr/>
        </p:nvGrpSpPr>
        <p:grpSpPr>
          <a:xfrm>
            <a:off x="7211570" y="622896"/>
            <a:ext cx="3231064" cy="2360087"/>
            <a:chOff x="7211570" y="622896"/>
            <a:chExt cx="3231064" cy="2360087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A7F702D-3C99-E81A-A96C-4D7119CEF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96492" y="825409"/>
              <a:ext cx="943107" cy="2148865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CAED6F4-6575-5CD1-5DCD-F4F6EF920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1570" y="640322"/>
              <a:ext cx="1019317" cy="228632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82A30D6B-A2DC-29AB-FC71-D0CFA9B24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52110" y="622896"/>
              <a:ext cx="2190524" cy="238158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414F2CC-B2B1-2CAF-AD9A-4DA04AAD8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94420" y="852345"/>
              <a:ext cx="2248214" cy="2130638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2B4D4DF-7E4F-59EF-367B-D428E852743A}"/>
              </a:ext>
            </a:extLst>
          </p:cNvPr>
          <p:cNvGrpSpPr/>
          <p:nvPr/>
        </p:nvGrpSpPr>
        <p:grpSpPr>
          <a:xfrm>
            <a:off x="7260554" y="4052861"/>
            <a:ext cx="3182080" cy="2305373"/>
            <a:chOff x="7260554" y="4052861"/>
            <a:chExt cx="3004064" cy="230537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3331C3D3-E95C-A134-1F34-9CC15850B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60554" y="4052861"/>
              <a:ext cx="1000265" cy="2305372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AF77398-39CE-8855-4B99-B94FD3342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64089" y="4052862"/>
              <a:ext cx="2000529" cy="2305372"/>
            </a:xfrm>
            <a:prstGeom prst="rect">
              <a:avLst/>
            </a:prstGeom>
          </p:spPr>
        </p:pic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1BEABC-0AF6-3E49-8422-89088D4DE5BD}"/>
              </a:ext>
            </a:extLst>
          </p:cNvPr>
          <p:cNvSpPr/>
          <p:nvPr/>
        </p:nvSpPr>
        <p:spPr>
          <a:xfrm>
            <a:off x="178359" y="770952"/>
            <a:ext cx="2138119" cy="22073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E669204-D382-1D3A-D0A2-CDCE650E314C}"/>
              </a:ext>
            </a:extLst>
          </p:cNvPr>
          <p:cNvSpPr/>
          <p:nvPr/>
        </p:nvSpPr>
        <p:spPr>
          <a:xfrm>
            <a:off x="7237692" y="593914"/>
            <a:ext cx="3204942" cy="24972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4DB998F-F764-477F-B79C-0F60AC57412D}"/>
              </a:ext>
            </a:extLst>
          </p:cNvPr>
          <p:cNvSpPr/>
          <p:nvPr/>
        </p:nvSpPr>
        <p:spPr>
          <a:xfrm>
            <a:off x="7276880" y="4012035"/>
            <a:ext cx="3204942" cy="24972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1FA5FC5-65FA-3256-5D09-5896962000B2}"/>
              </a:ext>
            </a:extLst>
          </p:cNvPr>
          <p:cNvSpPr/>
          <p:nvPr/>
        </p:nvSpPr>
        <p:spPr>
          <a:xfrm>
            <a:off x="166311" y="3711586"/>
            <a:ext cx="2376592" cy="24972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C138A5A-3B60-4063-ECC0-2A6EA0BC0C9C}"/>
              </a:ext>
            </a:extLst>
          </p:cNvPr>
          <p:cNvSpPr/>
          <p:nvPr/>
        </p:nvSpPr>
        <p:spPr>
          <a:xfrm>
            <a:off x="7168022" y="1891491"/>
            <a:ext cx="3204942" cy="24972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58B9390-727E-0D49-2ACB-DE39E36783A7}"/>
              </a:ext>
            </a:extLst>
          </p:cNvPr>
          <p:cNvSpPr/>
          <p:nvPr/>
        </p:nvSpPr>
        <p:spPr>
          <a:xfrm>
            <a:off x="7294295" y="5257363"/>
            <a:ext cx="3204942" cy="24972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BCE977-8D91-29FD-EA6A-35CEB4098D27}"/>
              </a:ext>
            </a:extLst>
          </p:cNvPr>
          <p:cNvSpPr/>
          <p:nvPr/>
        </p:nvSpPr>
        <p:spPr>
          <a:xfrm>
            <a:off x="497236" y="1630234"/>
            <a:ext cx="3204942" cy="24972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2BC7553-0DB3-4B71-A65C-A53CE388317D}"/>
              </a:ext>
            </a:extLst>
          </p:cNvPr>
          <p:cNvSpPr/>
          <p:nvPr/>
        </p:nvSpPr>
        <p:spPr>
          <a:xfrm>
            <a:off x="7224627" y="1233994"/>
            <a:ext cx="3204942" cy="24972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A42967D-81E1-90FB-EFB3-A65282565C44}"/>
              </a:ext>
            </a:extLst>
          </p:cNvPr>
          <p:cNvSpPr/>
          <p:nvPr/>
        </p:nvSpPr>
        <p:spPr>
          <a:xfrm>
            <a:off x="7263814" y="4643410"/>
            <a:ext cx="3204942" cy="24972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C240E5-CEA4-C9E2-FFA5-02D0415D32B2}"/>
              </a:ext>
            </a:extLst>
          </p:cNvPr>
          <p:cNvSpPr txBox="1"/>
          <p:nvPr/>
        </p:nvSpPr>
        <p:spPr>
          <a:xfrm>
            <a:off x="11286310" y="6409"/>
            <a:ext cx="898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-apple-system"/>
              </a:rPr>
              <a:t> OP-66</a:t>
            </a:r>
            <a:r>
              <a:rPr lang="ko-KR" altLang="en-US" sz="1200" dirty="0">
                <a:latin typeface="-apple-system"/>
              </a:rPr>
              <a:t> </a:t>
            </a:r>
            <a:r>
              <a:rPr lang="en-US" altLang="ko-KR" sz="1200" dirty="0">
                <a:latin typeface="-apple-system"/>
              </a:rPr>
              <a:t>R20</a:t>
            </a:r>
            <a:endParaRPr lang="ko-KR" altLang="en-US" sz="1200" dirty="0">
              <a:latin typeface="-apple-system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9FADC8-69A9-6CF2-EED3-A1D9146EC65C}"/>
              </a:ext>
            </a:extLst>
          </p:cNvPr>
          <p:cNvSpPr txBox="1"/>
          <p:nvPr/>
        </p:nvSpPr>
        <p:spPr>
          <a:xfrm>
            <a:off x="11564984" y="6606466"/>
            <a:ext cx="766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-apple-system"/>
              </a:rPr>
              <a:t>Page 15</a:t>
            </a:r>
            <a:endParaRPr lang="ko-KR" altLang="en-US" sz="1200" dirty="0">
              <a:latin typeface="-apple-system"/>
            </a:endParaRPr>
          </a:p>
        </p:txBody>
      </p:sp>
      <p:sp>
        <p:nvSpPr>
          <p:cNvPr id="47" name="제목 6">
            <a:extLst>
              <a:ext uri="{FF2B5EF4-FFF2-40B4-BE49-F238E27FC236}">
                <a16:creationId xmlns:a16="http://schemas.microsoft.com/office/drawing/2014/main" id="{5E86146A-49F2-2AA1-4375-A5B3B380605B}"/>
              </a:ext>
            </a:extLst>
          </p:cNvPr>
          <p:cNvSpPr txBox="1">
            <a:spLocks/>
          </p:cNvSpPr>
          <p:nvPr/>
        </p:nvSpPr>
        <p:spPr>
          <a:xfrm>
            <a:off x="6734" y="6409"/>
            <a:ext cx="2201093" cy="828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400" dirty="0"/>
              <a:t>Format Text</a:t>
            </a:r>
            <a:br>
              <a:rPr lang="en-US" altLang="ko-KR" sz="4100" dirty="0"/>
            </a:br>
            <a:r>
              <a:rPr lang="en-US" altLang="ko-KR" sz="4100" dirty="0"/>
              <a:t> </a:t>
            </a:r>
            <a:br>
              <a:rPr lang="en-US" altLang="ko-KR" sz="4100" dirty="0"/>
            </a:br>
            <a:r>
              <a:rPr lang="en-US" altLang="ko-KR" sz="3200" dirty="0">
                <a:latin typeface="-apple-system"/>
              </a:rPr>
              <a:t> </a:t>
            </a:r>
            <a:r>
              <a:rPr lang="en-US" altLang="ko-KR" sz="2400" b="0" i="0" dirty="0">
                <a:solidFill>
                  <a:srgbClr val="424242"/>
                </a:solidFill>
                <a:effectLst/>
                <a:latin typeface="-apple-system"/>
              </a:rPr>
              <a:t>Data Frame Configuration</a:t>
            </a:r>
            <a:endParaRPr lang="ko-KR" altLang="en-US" sz="24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6245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FD2540-42DB-3655-9C80-472F63E0C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21" y="684023"/>
            <a:ext cx="6420746" cy="5925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25524B-960A-4598-D7AF-8F94987B432F}"/>
              </a:ext>
            </a:extLst>
          </p:cNvPr>
          <p:cNvSpPr txBox="1"/>
          <p:nvPr/>
        </p:nvSpPr>
        <p:spPr>
          <a:xfrm>
            <a:off x="11499657" y="6590795"/>
            <a:ext cx="805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-apple-system"/>
              </a:rPr>
              <a:t>Page 160</a:t>
            </a:r>
            <a:endParaRPr lang="ko-KR" altLang="en-US" sz="1200" dirty="0">
              <a:latin typeface="-apple-syste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75E21-5119-7C15-AAD5-5A8C1D3F15DC}"/>
              </a:ext>
            </a:extLst>
          </p:cNvPr>
          <p:cNvSpPr txBox="1"/>
          <p:nvPr/>
        </p:nvSpPr>
        <p:spPr>
          <a:xfrm>
            <a:off x="11286310" y="6409"/>
            <a:ext cx="898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200" dirty="0">
                <a:latin typeface="-apple-system"/>
              </a:rPr>
              <a:t>OP-33</a:t>
            </a:r>
            <a:r>
              <a:rPr lang="ko-KR" altLang="en-US" sz="1200" dirty="0">
                <a:latin typeface="-apple-system"/>
              </a:rPr>
              <a:t> </a:t>
            </a:r>
            <a:r>
              <a:rPr lang="en-US" altLang="ko-KR" sz="1200" dirty="0">
                <a:latin typeface="-apple-system"/>
              </a:rPr>
              <a:t>R59</a:t>
            </a:r>
            <a:endParaRPr lang="ko-KR" altLang="en-US" sz="1200" dirty="0">
              <a:latin typeface="-apple-system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C7855B-41CF-F894-0E91-E368EB9CD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32" y="524300"/>
            <a:ext cx="3300548" cy="24292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DE71704-D765-8004-D134-03E9E6A47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817" y="3646712"/>
            <a:ext cx="3431178" cy="260604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D0487F-669C-8976-CD9B-0D8B3DAF3C63}"/>
              </a:ext>
            </a:extLst>
          </p:cNvPr>
          <p:cNvSpPr/>
          <p:nvPr/>
        </p:nvSpPr>
        <p:spPr>
          <a:xfrm>
            <a:off x="304800" y="762403"/>
            <a:ext cx="6289901" cy="30004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42BD64-EAF6-DE96-AFA4-8C13BA4B914F}"/>
              </a:ext>
            </a:extLst>
          </p:cNvPr>
          <p:cNvSpPr/>
          <p:nvPr/>
        </p:nvSpPr>
        <p:spPr>
          <a:xfrm>
            <a:off x="8656321" y="762403"/>
            <a:ext cx="2499360" cy="30004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B31F1D-DBD4-97C5-271F-F41DB02179AB}"/>
              </a:ext>
            </a:extLst>
          </p:cNvPr>
          <p:cNvSpPr/>
          <p:nvPr/>
        </p:nvSpPr>
        <p:spPr>
          <a:xfrm>
            <a:off x="8382000" y="2656520"/>
            <a:ext cx="2773680" cy="30004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49BA1B-D441-3A23-C62B-F0DC38B584FE}"/>
              </a:ext>
            </a:extLst>
          </p:cNvPr>
          <p:cNvSpPr/>
          <p:nvPr/>
        </p:nvSpPr>
        <p:spPr>
          <a:xfrm>
            <a:off x="7837707" y="4676503"/>
            <a:ext cx="3431178" cy="42672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6">
            <a:extLst>
              <a:ext uri="{FF2B5EF4-FFF2-40B4-BE49-F238E27FC236}">
                <a16:creationId xmlns:a16="http://schemas.microsoft.com/office/drawing/2014/main" id="{58376039-7372-5A03-5F2C-1789F8EF6EE7}"/>
              </a:ext>
            </a:extLst>
          </p:cNvPr>
          <p:cNvSpPr txBox="1">
            <a:spLocks/>
          </p:cNvSpPr>
          <p:nvPr/>
        </p:nvSpPr>
        <p:spPr>
          <a:xfrm>
            <a:off x="6734" y="6409"/>
            <a:ext cx="2588420" cy="828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200" dirty="0"/>
              <a:t>Place Keeping</a:t>
            </a:r>
            <a:endParaRPr lang="ko-KR" altLang="en-US" sz="11200" dirty="0"/>
          </a:p>
          <a:p>
            <a:br>
              <a:rPr lang="en-US" altLang="ko-KR" sz="4100" dirty="0"/>
            </a:br>
            <a:r>
              <a:rPr lang="en-US" altLang="ko-KR" sz="4100" dirty="0"/>
              <a:t> </a:t>
            </a:r>
            <a:br>
              <a:rPr lang="en-US" altLang="ko-KR" dirty="0"/>
            </a:br>
            <a:r>
              <a:rPr lang="en-US" altLang="ko-KR" dirty="0">
                <a:latin typeface="-apple-system"/>
              </a:rPr>
              <a:t>  Type A</a:t>
            </a:r>
            <a:endParaRPr lang="ko-KR" altLang="en-US" sz="2400" dirty="0">
              <a:latin typeface="-apple-system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8E09F3-4BE7-B7C1-6EEA-8D1EEA250C89}"/>
              </a:ext>
            </a:extLst>
          </p:cNvPr>
          <p:cNvSpPr/>
          <p:nvPr/>
        </p:nvSpPr>
        <p:spPr>
          <a:xfrm>
            <a:off x="3548588" y="3331283"/>
            <a:ext cx="3113469" cy="39598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92A90F-264F-D31F-4D63-3C087074FD3A}"/>
              </a:ext>
            </a:extLst>
          </p:cNvPr>
          <p:cNvSpPr/>
          <p:nvPr/>
        </p:nvSpPr>
        <p:spPr>
          <a:xfrm>
            <a:off x="2595154" y="4998976"/>
            <a:ext cx="3975461" cy="39598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29BF9E4-98DF-FF6D-44CE-DDC5C20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68" y="1015696"/>
            <a:ext cx="6458851" cy="15881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6E8607D-4FC9-21CF-C45C-423A44B89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48" y="2969121"/>
            <a:ext cx="6211167" cy="13724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BCB0E88-11D9-364C-6610-9D347C18F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68" y="4615505"/>
            <a:ext cx="6335008" cy="116266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31951D0-4C9F-39BB-98F1-253D2E2FD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6382" y="1117756"/>
            <a:ext cx="3467584" cy="148610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72FE7CC-5760-2BC6-7862-6EC0F3252E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9238" y="4739575"/>
            <a:ext cx="3201873" cy="45726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3540EE3-4B8E-C813-3A23-B895AA1A9D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4053" y="2968084"/>
            <a:ext cx="3467584" cy="128605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2490F8D-3383-EC8A-4FE1-22E77F7D43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4053" y="5947368"/>
            <a:ext cx="3086531" cy="20957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BB3357B-420B-0B08-0CB9-F2E593FE06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788" y="5947368"/>
            <a:ext cx="6140012" cy="628738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20F6EEA-218D-24D8-DDFA-ADEB9EC66DE6}"/>
              </a:ext>
            </a:extLst>
          </p:cNvPr>
          <p:cNvSpPr/>
          <p:nvPr/>
        </p:nvSpPr>
        <p:spPr>
          <a:xfrm>
            <a:off x="260788" y="1019186"/>
            <a:ext cx="6140012" cy="382893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제목 6">
            <a:extLst>
              <a:ext uri="{FF2B5EF4-FFF2-40B4-BE49-F238E27FC236}">
                <a16:creationId xmlns:a16="http://schemas.microsoft.com/office/drawing/2014/main" id="{0CC81F47-7CC9-B942-4D42-1E7DDE554D6B}"/>
              </a:ext>
            </a:extLst>
          </p:cNvPr>
          <p:cNvSpPr txBox="1">
            <a:spLocks/>
          </p:cNvSpPr>
          <p:nvPr/>
        </p:nvSpPr>
        <p:spPr>
          <a:xfrm>
            <a:off x="6734" y="6409"/>
            <a:ext cx="2588420" cy="828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200" dirty="0"/>
              <a:t>Place Keeping</a:t>
            </a:r>
            <a:endParaRPr lang="ko-KR" altLang="en-US" sz="11200" dirty="0"/>
          </a:p>
          <a:p>
            <a:br>
              <a:rPr lang="en-US" altLang="ko-KR" sz="4100" dirty="0"/>
            </a:br>
            <a:r>
              <a:rPr lang="en-US" altLang="ko-KR" sz="4100" dirty="0"/>
              <a:t> </a:t>
            </a:r>
            <a:br>
              <a:rPr lang="en-US" altLang="ko-KR" dirty="0"/>
            </a:br>
            <a:r>
              <a:rPr lang="en-US" altLang="ko-KR" dirty="0">
                <a:latin typeface="-apple-system"/>
              </a:rPr>
              <a:t>  Type A</a:t>
            </a:r>
            <a:endParaRPr lang="ko-KR" altLang="en-US" sz="2400" dirty="0">
              <a:latin typeface="-apple-system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1D64B64-6674-997C-7863-BFD55572CE9A}"/>
              </a:ext>
            </a:extLst>
          </p:cNvPr>
          <p:cNvSpPr/>
          <p:nvPr/>
        </p:nvSpPr>
        <p:spPr>
          <a:xfrm>
            <a:off x="8086382" y="1117756"/>
            <a:ext cx="3234761" cy="382893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AC8B308-572B-1699-60B8-D54E6B26AA3B}"/>
              </a:ext>
            </a:extLst>
          </p:cNvPr>
          <p:cNvSpPr/>
          <p:nvPr/>
        </p:nvSpPr>
        <p:spPr>
          <a:xfrm>
            <a:off x="544260" y="1786931"/>
            <a:ext cx="5856539" cy="81693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F883CE3-3276-24B7-E5B7-808FB18445DA}"/>
              </a:ext>
            </a:extLst>
          </p:cNvPr>
          <p:cNvSpPr/>
          <p:nvPr/>
        </p:nvSpPr>
        <p:spPr>
          <a:xfrm>
            <a:off x="8287685" y="1775888"/>
            <a:ext cx="3033458" cy="81693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D0F9FE8-281C-36E1-0CF4-358480BC7D5C}"/>
              </a:ext>
            </a:extLst>
          </p:cNvPr>
          <p:cNvSpPr/>
          <p:nvPr/>
        </p:nvSpPr>
        <p:spPr>
          <a:xfrm>
            <a:off x="5804709" y="2988715"/>
            <a:ext cx="596090" cy="25997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263810D-B9B3-2627-74A8-4482F72A03BC}"/>
              </a:ext>
            </a:extLst>
          </p:cNvPr>
          <p:cNvSpPr/>
          <p:nvPr/>
        </p:nvSpPr>
        <p:spPr>
          <a:xfrm>
            <a:off x="8144053" y="2988676"/>
            <a:ext cx="2611033" cy="25997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C5F084F-58B4-E73E-14A4-F0D61AA2A5A3}"/>
              </a:ext>
            </a:extLst>
          </p:cNvPr>
          <p:cNvSpPr/>
          <p:nvPr/>
        </p:nvSpPr>
        <p:spPr>
          <a:xfrm>
            <a:off x="2734491" y="4808530"/>
            <a:ext cx="3863228" cy="388309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285237-2D3B-BE5C-0178-8F245882DF05}"/>
              </a:ext>
            </a:extLst>
          </p:cNvPr>
          <p:cNvSpPr/>
          <p:nvPr/>
        </p:nvSpPr>
        <p:spPr>
          <a:xfrm>
            <a:off x="8287684" y="4747724"/>
            <a:ext cx="3133427" cy="19415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F19F231-1E95-C675-BDE9-CF8A9CD19A6E}"/>
              </a:ext>
            </a:extLst>
          </p:cNvPr>
          <p:cNvSpPr/>
          <p:nvPr/>
        </p:nvSpPr>
        <p:spPr>
          <a:xfrm>
            <a:off x="535569" y="6084336"/>
            <a:ext cx="5865229" cy="388309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CC43DF1-B61E-0477-FBDF-E5D6921E695B}"/>
              </a:ext>
            </a:extLst>
          </p:cNvPr>
          <p:cNvSpPr/>
          <p:nvPr/>
        </p:nvSpPr>
        <p:spPr>
          <a:xfrm>
            <a:off x="8219238" y="5862152"/>
            <a:ext cx="3101905" cy="37991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AB89EE-34EF-3C47-0269-84293A2F6C60}"/>
              </a:ext>
            </a:extLst>
          </p:cNvPr>
          <p:cNvSpPr txBox="1"/>
          <p:nvPr/>
        </p:nvSpPr>
        <p:spPr>
          <a:xfrm>
            <a:off x="11286310" y="6409"/>
            <a:ext cx="105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200" dirty="0">
                <a:latin typeface="-apple-system"/>
              </a:rPr>
              <a:t>ST-6KA.</a:t>
            </a:r>
            <a:r>
              <a:rPr lang="ko-KR" altLang="en-US" sz="1200" dirty="0">
                <a:latin typeface="-apple-system"/>
              </a:rPr>
              <a:t> </a:t>
            </a:r>
            <a:r>
              <a:rPr lang="en-US" altLang="ko-KR" sz="1200" dirty="0">
                <a:latin typeface="-apple-system"/>
              </a:rPr>
              <a:t>R3</a:t>
            </a:r>
            <a:endParaRPr lang="ko-KR" altLang="en-US" sz="1200" dirty="0">
              <a:latin typeface="-apple-system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3CB67F-C0BD-B0AF-F245-040086D0136C}"/>
              </a:ext>
            </a:extLst>
          </p:cNvPr>
          <p:cNvSpPr txBox="1"/>
          <p:nvPr/>
        </p:nvSpPr>
        <p:spPr>
          <a:xfrm>
            <a:off x="11120847" y="6592204"/>
            <a:ext cx="1219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-apple-system"/>
              </a:rPr>
              <a:t>Page 7/8/14/23</a:t>
            </a:r>
            <a:endParaRPr lang="ko-KR" altLang="en-US" sz="12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0632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0311671-FFA2-C0AB-622F-17ED5CD4B597}"/>
              </a:ext>
            </a:extLst>
          </p:cNvPr>
          <p:cNvSpPr txBox="1"/>
          <p:nvPr/>
        </p:nvSpPr>
        <p:spPr>
          <a:xfrm>
            <a:off x="11225349" y="6590795"/>
            <a:ext cx="1079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-apple-system"/>
              </a:rPr>
              <a:t>Page 21 / 27</a:t>
            </a:r>
            <a:endParaRPr lang="ko-KR" altLang="en-US" sz="1200" dirty="0"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A319FA-F254-CA55-D583-5BCF27E9B064}"/>
              </a:ext>
            </a:extLst>
          </p:cNvPr>
          <p:cNvSpPr txBox="1"/>
          <p:nvPr/>
        </p:nvSpPr>
        <p:spPr>
          <a:xfrm>
            <a:off x="11286310" y="6409"/>
            <a:ext cx="898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200" dirty="0">
                <a:latin typeface="-apple-system"/>
              </a:rPr>
              <a:t>ST-6KR</a:t>
            </a:r>
            <a:r>
              <a:rPr lang="ko-KR" altLang="en-US" sz="1200" dirty="0">
                <a:latin typeface="-apple-system"/>
              </a:rPr>
              <a:t> </a:t>
            </a:r>
            <a:r>
              <a:rPr lang="en-US" altLang="ko-KR" sz="1200" dirty="0">
                <a:latin typeface="-apple-system"/>
              </a:rPr>
              <a:t>R3</a:t>
            </a:r>
            <a:endParaRPr lang="ko-KR" altLang="en-US" sz="1200" dirty="0">
              <a:latin typeface="-apple-system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080D80-4B9C-7073-690D-CB52918B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4" y="3829897"/>
            <a:ext cx="5163271" cy="151468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958BB7F-3F39-9826-D653-991F12321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34" y="779545"/>
            <a:ext cx="5915851" cy="207674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9018CD1-6AEE-B1CE-C3C4-4F413E664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781" y="1817915"/>
            <a:ext cx="3619464" cy="395292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CDB7BF45-C3F4-F6DF-73EE-419F48978596}"/>
              </a:ext>
            </a:extLst>
          </p:cNvPr>
          <p:cNvSpPr/>
          <p:nvPr/>
        </p:nvSpPr>
        <p:spPr>
          <a:xfrm>
            <a:off x="1060479" y="2213207"/>
            <a:ext cx="5049805" cy="64307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15BEF05-3CFC-B07E-53D6-D45F1342534F}"/>
              </a:ext>
            </a:extLst>
          </p:cNvPr>
          <p:cNvSpPr/>
          <p:nvPr/>
        </p:nvSpPr>
        <p:spPr>
          <a:xfrm>
            <a:off x="864537" y="4289946"/>
            <a:ext cx="4587030" cy="113549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7A79278-1D72-882A-E821-3A482CC75FF8}"/>
              </a:ext>
            </a:extLst>
          </p:cNvPr>
          <p:cNvSpPr/>
          <p:nvPr/>
        </p:nvSpPr>
        <p:spPr>
          <a:xfrm>
            <a:off x="7047622" y="1694425"/>
            <a:ext cx="5049805" cy="64307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제목 6">
            <a:extLst>
              <a:ext uri="{FF2B5EF4-FFF2-40B4-BE49-F238E27FC236}">
                <a16:creationId xmlns:a16="http://schemas.microsoft.com/office/drawing/2014/main" id="{250F428E-E654-6CF1-CBED-597B4C650494}"/>
              </a:ext>
            </a:extLst>
          </p:cNvPr>
          <p:cNvSpPr txBox="1">
            <a:spLocks/>
          </p:cNvSpPr>
          <p:nvPr/>
        </p:nvSpPr>
        <p:spPr>
          <a:xfrm>
            <a:off x="6734" y="6409"/>
            <a:ext cx="2588420" cy="828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200" dirty="0"/>
              <a:t>Place Keeping</a:t>
            </a:r>
            <a:endParaRPr lang="ko-KR" altLang="en-US" sz="11200" dirty="0"/>
          </a:p>
          <a:p>
            <a:br>
              <a:rPr lang="en-US" altLang="ko-KR" sz="4100" dirty="0"/>
            </a:br>
            <a:r>
              <a:rPr lang="en-US" altLang="ko-KR" sz="4100" dirty="0"/>
              <a:t> </a:t>
            </a:r>
            <a:br>
              <a:rPr lang="en-US" altLang="ko-KR" dirty="0"/>
            </a:br>
            <a:r>
              <a:rPr lang="en-US" altLang="ko-KR" dirty="0">
                <a:latin typeface="-apple-system"/>
              </a:rPr>
              <a:t>  Type B</a:t>
            </a:r>
            <a:endParaRPr lang="ko-KR" altLang="en-US" sz="2400" dirty="0">
              <a:latin typeface="-apple-syste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10ECE9-492A-1A8C-0C28-9859DF454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097" y="3559629"/>
            <a:ext cx="5396469" cy="24123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1A80EB-4CA4-7A89-254F-521619752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1097" y="2917994"/>
            <a:ext cx="5496330" cy="4953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4D8C7C7-751E-625A-5FEA-FCF7A37F2000}"/>
              </a:ext>
            </a:extLst>
          </p:cNvPr>
          <p:cNvSpPr/>
          <p:nvPr/>
        </p:nvSpPr>
        <p:spPr>
          <a:xfrm>
            <a:off x="6445257" y="4765818"/>
            <a:ext cx="5652170" cy="34101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768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>
            <a:extLst>
              <a:ext uri="{FF2B5EF4-FFF2-40B4-BE49-F238E27FC236}">
                <a16:creationId xmlns:a16="http://schemas.microsoft.com/office/drawing/2014/main" id="{5D07B6E2-B24E-7083-EFF5-D2FFCDE9429C}"/>
              </a:ext>
            </a:extLst>
          </p:cNvPr>
          <p:cNvSpPr txBox="1">
            <a:spLocks/>
          </p:cNvSpPr>
          <p:nvPr/>
        </p:nvSpPr>
        <p:spPr>
          <a:xfrm>
            <a:off x="6734" y="119626"/>
            <a:ext cx="3224146" cy="828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200" b="0" i="0" dirty="0">
                <a:solidFill>
                  <a:srgbClr val="424242"/>
                </a:solidFill>
                <a:effectLst/>
                <a:latin typeface="+mn-ea"/>
              </a:rPr>
              <a:t>Natural language processing</a:t>
            </a:r>
          </a:p>
          <a:p>
            <a:br>
              <a:rPr lang="en-US" altLang="ko-KR" sz="4100" dirty="0"/>
            </a:br>
            <a:r>
              <a:rPr lang="en-US" altLang="ko-KR" sz="4100" dirty="0"/>
              <a:t> </a:t>
            </a:r>
            <a:br>
              <a:rPr lang="en-US" altLang="ko-KR" dirty="0"/>
            </a:br>
            <a:r>
              <a:rPr lang="en-US" altLang="ko-KR" dirty="0">
                <a:latin typeface="-apple-system"/>
              </a:rPr>
              <a:t>  -Apply Module</a:t>
            </a:r>
            <a:endParaRPr lang="ko-KR" altLang="en-US" sz="2400" dirty="0"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49872C-7274-7D9A-8731-7824B51FC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3" y="1116805"/>
            <a:ext cx="5501644" cy="536495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7C41592-CAC3-F55D-33B1-AFEFC2F171E9}"/>
              </a:ext>
            </a:extLst>
          </p:cNvPr>
          <p:cNvSpPr/>
          <p:nvPr/>
        </p:nvSpPr>
        <p:spPr>
          <a:xfrm>
            <a:off x="1319429" y="4184894"/>
            <a:ext cx="4254057" cy="6048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26792A-EF1B-64E4-92D8-78BEC1919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28496"/>
            <a:ext cx="5843451" cy="33415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FC5F80-6FB0-CE70-62AF-C90B13B288B9}"/>
              </a:ext>
            </a:extLst>
          </p:cNvPr>
          <p:cNvSpPr txBox="1"/>
          <p:nvPr/>
        </p:nvSpPr>
        <p:spPr>
          <a:xfrm>
            <a:off x="7168542" y="1692905"/>
            <a:ext cx="686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Token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937F7-32DC-AD27-D289-FEBED101EA29}"/>
              </a:ext>
            </a:extLst>
          </p:cNvPr>
          <p:cNvSpPr txBox="1"/>
          <p:nvPr/>
        </p:nvSpPr>
        <p:spPr>
          <a:xfrm>
            <a:off x="10665510" y="1657273"/>
            <a:ext cx="646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306594-C4B6-1234-0B69-68D23D60CA5A}"/>
              </a:ext>
            </a:extLst>
          </p:cNvPr>
          <p:cNvSpPr txBox="1"/>
          <p:nvPr/>
        </p:nvSpPr>
        <p:spPr>
          <a:xfrm>
            <a:off x="8756461" y="1692905"/>
            <a:ext cx="943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Dependency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7D1E7E-D97D-058B-4D9A-41FABC28F5B8}"/>
              </a:ext>
            </a:extLst>
          </p:cNvPr>
          <p:cNvSpPr txBox="1"/>
          <p:nvPr/>
        </p:nvSpPr>
        <p:spPr>
          <a:xfrm>
            <a:off x="5900097" y="1692987"/>
            <a:ext cx="944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Paragraph 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72449-FF50-22A3-A5B5-D6D693170959}"/>
              </a:ext>
            </a:extLst>
          </p:cNvPr>
          <p:cNvSpPr txBox="1"/>
          <p:nvPr/>
        </p:nvSpPr>
        <p:spPr>
          <a:xfrm>
            <a:off x="8041971" y="1692905"/>
            <a:ext cx="686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Lemma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EF05A-47EC-FFCB-DAD0-508BEA3ACC70}"/>
              </a:ext>
            </a:extLst>
          </p:cNvPr>
          <p:cNvSpPr txBox="1"/>
          <p:nvPr/>
        </p:nvSpPr>
        <p:spPr>
          <a:xfrm>
            <a:off x="9667451" y="1649558"/>
            <a:ext cx="1088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Dependency Head</a:t>
            </a:r>
          </a:p>
        </p:txBody>
      </p:sp>
    </p:spTree>
    <p:extLst>
      <p:ext uri="{BB962C8B-B14F-4D97-AF65-F5344CB8AC3E}">
        <p14:creationId xmlns:p14="http://schemas.microsoft.com/office/powerpoint/2010/main" val="1495549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7B51690-627F-8A8E-00A9-7DA48F81F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53" y="2302827"/>
            <a:ext cx="2524477" cy="26006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7F8BB8-26CE-263B-A4F3-A217BBB2E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14" y="386940"/>
            <a:ext cx="7402286" cy="28389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950B24-01A9-70AE-9A95-0AAB074E7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58" y="3936273"/>
            <a:ext cx="7478274" cy="26909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CAEFF1E-C83D-E20E-D299-10ACEF3BFF05}"/>
              </a:ext>
            </a:extLst>
          </p:cNvPr>
          <p:cNvSpPr/>
          <p:nvPr/>
        </p:nvSpPr>
        <p:spPr>
          <a:xfrm>
            <a:off x="625051" y="3107461"/>
            <a:ext cx="2360979" cy="21050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1DAB77-2651-C74B-1534-591FFB477F9F}"/>
              </a:ext>
            </a:extLst>
          </p:cNvPr>
          <p:cNvSpPr/>
          <p:nvPr/>
        </p:nvSpPr>
        <p:spPr>
          <a:xfrm>
            <a:off x="625051" y="3936272"/>
            <a:ext cx="2360979" cy="31351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39F753-E7FC-AC24-E52D-934A74B86074}"/>
              </a:ext>
            </a:extLst>
          </p:cNvPr>
          <p:cNvSpPr/>
          <p:nvPr/>
        </p:nvSpPr>
        <p:spPr>
          <a:xfrm>
            <a:off x="4644057" y="3936271"/>
            <a:ext cx="7547943" cy="269095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ECDA8E-B7FB-DDC7-5C55-C2145EF97795}"/>
              </a:ext>
            </a:extLst>
          </p:cNvPr>
          <p:cNvSpPr/>
          <p:nvPr/>
        </p:nvSpPr>
        <p:spPr>
          <a:xfrm>
            <a:off x="4644057" y="395057"/>
            <a:ext cx="7478274" cy="2922909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6">
            <a:extLst>
              <a:ext uri="{FF2B5EF4-FFF2-40B4-BE49-F238E27FC236}">
                <a16:creationId xmlns:a16="http://schemas.microsoft.com/office/drawing/2014/main" id="{9E35F909-591D-B479-24F0-C23540F67355}"/>
              </a:ext>
            </a:extLst>
          </p:cNvPr>
          <p:cNvSpPr txBox="1">
            <a:spLocks/>
          </p:cNvSpPr>
          <p:nvPr/>
        </p:nvSpPr>
        <p:spPr>
          <a:xfrm>
            <a:off x="6733" y="6409"/>
            <a:ext cx="3084809" cy="828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200" dirty="0"/>
              <a:t>DB Management</a:t>
            </a:r>
            <a:endParaRPr lang="ko-KR" altLang="en-US" sz="11200" dirty="0"/>
          </a:p>
          <a:p>
            <a:br>
              <a:rPr lang="en-US" altLang="ko-KR" sz="4100" dirty="0"/>
            </a:br>
            <a:r>
              <a:rPr lang="en-US" altLang="ko-KR" sz="4100" dirty="0"/>
              <a:t> </a:t>
            </a:r>
            <a:br>
              <a:rPr lang="en-US" altLang="ko-KR" dirty="0"/>
            </a:br>
            <a:r>
              <a:rPr lang="en-US" altLang="ko-KR" dirty="0">
                <a:latin typeface="-apple-system"/>
              </a:rPr>
              <a:t>  Loading</a:t>
            </a:r>
            <a:endParaRPr lang="ko-KR" altLang="en-US" sz="24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1167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>
            <a:extLst>
              <a:ext uri="{FF2B5EF4-FFF2-40B4-BE49-F238E27FC236}">
                <a16:creationId xmlns:a16="http://schemas.microsoft.com/office/drawing/2014/main" id="{53DFA29E-A570-9C8E-82E2-7AC403D9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48" y="187234"/>
            <a:ext cx="2504161" cy="64008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21BED4-E002-84C5-59FF-EA3492215F71}"/>
              </a:ext>
            </a:extLst>
          </p:cNvPr>
          <p:cNvSpPr txBox="1"/>
          <p:nvPr/>
        </p:nvSpPr>
        <p:spPr>
          <a:xfrm>
            <a:off x="383180" y="1958869"/>
            <a:ext cx="2151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Paragraph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7BFB4-E7DC-688F-17CA-81601381BC82}"/>
              </a:ext>
            </a:extLst>
          </p:cNvPr>
          <p:cNvSpPr txBox="1"/>
          <p:nvPr/>
        </p:nvSpPr>
        <p:spPr>
          <a:xfrm>
            <a:off x="2795454" y="2019490"/>
            <a:ext cx="20116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RUN</a:t>
            </a:r>
          </a:p>
          <a:p>
            <a:endParaRPr lang="en-US" altLang="ko-KR" sz="2800" dirty="0"/>
          </a:p>
          <a:p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- Handwriting and Case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19D04-9B9D-4281-A4DF-927B10E2DD3C}"/>
              </a:ext>
            </a:extLst>
          </p:cNvPr>
          <p:cNvSpPr txBox="1"/>
          <p:nvPr/>
        </p:nvSpPr>
        <p:spPr>
          <a:xfrm>
            <a:off x="6904803" y="1949991"/>
            <a:ext cx="24743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Format Text</a:t>
            </a:r>
          </a:p>
          <a:p>
            <a:endParaRPr lang="en-US" altLang="ko-KR" sz="2800" dirty="0"/>
          </a:p>
          <a:p>
            <a:r>
              <a:rPr lang="en-US" altLang="ko-KR" sz="1200" dirty="0">
                <a:latin typeface="-apple-system"/>
              </a:rPr>
              <a:t>- 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Data Frame Configuration</a:t>
            </a:r>
            <a:endParaRPr lang="ko-KR" altLang="en-US" sz="1200" dirty="0">
              <a:latin typeface="-apple-syste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57026-1027-3EAF-2141-2F8A0B6B26AC}"/>
              </a:ext>
            </a:extLst>
          </p:cNvPr>
          <p:cNvSpPr txBox="1"/>
          <p:nvPr/>
        </p:nvSpPr>
        <p:spPr>
          <a:xfrm>
            <a:off x="4939934" y="1971848"/>
            <a:ext cx="18037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TABLE</a:t>
            </a:r>
          </a:p>
          <a:p>
            <a:endParaRPr lang="en-US" altLang="ko-KR" sz="2800" dirty="0"/>
          </a:p>
          <a:p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- Structure and Text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5471B-1ACA-BB81-2A28-B66B003D22F8}"/>
              </a:ext>
            </a:extLst>
          </p:cNvPr>
          <p:cNvSpPr txBox="1"/>
          <p:nvPr/>
        </p:nvSpPr>
        <p:spPr>
          <a:xfrm>
            <a:off x="9487977" y="1902007"/>
            <a:ext cx="28781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Place Keeping</a:t>
            </a:r>
          </a:p>
          <a:p>
            <a:endParaRPr lang="en-US" altLang="ko-KR" sz="2800" dirty="0"/>
          </a:p>
          <a:p>
            <a:r>
              <a:rPr lang="en-US" altLang="ko-KR" sz="1200" dirty="0">
                <a:latin typeface="-apple-system"/>
              </a:rPr>
              <a:t>-Type A</a:t>
            </a:r>
          </a:p>
          <a:p>
            <a:r>
              <a:rPr lang="en-US" altLang="ko-KR" sz="1200" dirty="0">
                <a:latin typeface="-apple-system"/>
              </a:rPr>
              <a:t>-Type B</a:t>
            </a:r>
            <a:endParaRPr lang="ko-KR" altLang="en-US" sz="1200" dirty="0">
              <a:latin typeface="-apple-syste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F5110-1131-5DA9-A51E-5946E8EB2543}"/>
              </a:ext>
            </a:extLst>
          </p:cNvPr>
          <p:cNvSpPr txBox="1"/>
          <p:nvPr/>
        </p:nvSpPr>
        <p:spPr>
          <a:xfrm>
            <a:off x="383180" y="2837963"/>
            <a:ext cx="3006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-hierarchical relationship</a:t>
            </a:r>
          </a:p>
          <a:p>
            <a:r>
              <a:rPr lang="en-US" altLang="ko-KR" sz="1200" dirty="0">
                <a:latin typeface="-apple-system"/>
              </a:rPr>
              <a:t>-</a:t>
            </a:r>
            <a:r>
              <a:rPr lang="ko-KR" altLang="en-US" sz="1200" dirty="0">
                <a:latin typeface="-apple-system"/>
              </a:rPr>
              <a:t>Alignment</a:t>
            </a:r>
            <a:endParaRPr lang="en-US" altLang="ko-KR" sz="1200" dirty="0">
              <a:latin typeface="-apple-system"/>
            </a:endParaRPr>
          </a:p>
          <a:p>
            <a:r>
              <a:rPr lang="en-US" altLang="ko-KR" sz="1200" dirty="0">
                <a:latin typeface="-apple-system"/>
              </a:rPr>
              <a:t>-Location</a:t>
            </a:r>
            <a:endParaRPr lang="en-US" altLang="ko-KR" sz="1200" b="0" i="0" dirty="0">
              <a:solidFill>
                <a:srgbClr val="424242"/>
              </a:solidFill>
              <a:effectLst/>
              <a:latin typeface="-apple-system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rgbClr val="424242"/>
              </a:solidFill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E0AC0-9B7A-8872-1F1E-7D4C93F9B8A2}"/>
              </a:ext>
            </a:extLst>
          </p:cNvPr>
          <p:cNvSpPr txBox="1"/>
          <p:nvPr/>
        </p:nvSpPr>
        <p:spPr>
          <a:xfrm>
            <a:off x="247748" y="4352305"/>
            <a:ext cx="3209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0" i="0" dirty="0">
                <a:solidFill>
                  <a:srgbClr val="424242"/>
                </a:solidFill>
                <a:effectLst/>
                <a:latin typeface="+mn-ea"/>
              </a:rPr>
              <a:t>Natural language processing</a:t>
            </a:r>
          </a:p>
          <a:p>
            <a:endParaRPr lang="en-US" altLang="ko-KR" sz="2800" dirty="0"/>
          </a:p>
          <a:p>
            <a:r>
              <a:rPr lang="en-US" altLang="ko-KR" sz="1200" dirty="0">
                <a:latin typeface="-apple-system"/>
              </a:rPr>
              <a:t>-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Apply Module</a:t>
            </a:r>
            <a:endParaRPr lang="en-US" altLang="ko-KR" sz="1200" dirty="0">
              <a:latin typeface="-apple-system"/>
            </a:endParaRPr>
          </a:p>
        </p:txBody>
      </p:sp>
      <p:sp>
        <p:nvSpPr>
          <p:cNvPr id="8" name="제목 6">
            <a:extLst>
              <a:ext uri="{FF2B5EF4-FFF2-40B4-BE49-F238E27FC236}">
                <a16:creationId xmlns:a16="http://schemas.microsoft.com/office/drawing/2014/main" id="{D97257D4-24CA-4958-A1FB-E3BD907BBB38}"/>
              </a:ext>
            </a:extLst>
          </p:cNvPr>
          <p:cNvSpPr txBox="1">
            <a:spLocks/>
          </p:cNvSpPr>
          <p:nvPr/>
        </p:nvSpPr>
        <p:spPr>
          <a:xfrm>
            <a:off x="3658896" y="4352305"/>
            <a:ext cx="3084809" cy="828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200" dirty="0"/>
              <a:t>DB Management</a:t>
            </a:r>
            <a:endParaRPr lang="ko-KR" altLang="en-US" sz="11200" dirty="0"/>
          </a:p>
          <a:p>
            <a:br>
              <a:rPr lang="en-US" altLang="ko-KR" sz="4100" dirty="0"/>
            </a:br>
            <a:r>
              <a:rPr lang="en-US" altLang="ko-KR" sz="4100" dirty="0"/>
              <a:t> </a:t>
            </a:r>
            <a:br>
              <a:rPr lang="en-US" altLang="ko-KR" dirty="0"/>
            </a:br>
            <a:r>
              <a:rPr lang="en-US" altLang="ko-KR" dirty="0">
                <a:latin typeface="-apple-system"/>
              </a:rPr>
              <a:t>  Loading</a:t>
            </a:r>
            <a:endParaRPr lang="ko-KR" altLang="en-US" sz="24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5705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>
            <a:extLst>
              <a:ext uri="{FF2B5EF4-FFF2-40B4-BE49-F238E27FC236}">
                <a16:creationId xmlns:a16="http://schemas.microsoft.com/office/drawing/2014/main" id="{4F0263EA-7557-EB21-6EAE-7482DEE2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01093" cy="84536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ERD 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7FB60D-25F0-2C01-C747-49AE5BBD9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093" y="845366"/>
            <a:ext cx="12192000" cy="596537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C780494-15FE-D00E-8E52-91833C19A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543" y="892629"/>
            <a:ext cx="12192000" cy="596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7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7640D57C-098B-132C-67BE-092E7034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6" y="6409"/>
            <a:ext cx="2201093" cy="845366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Paragraph </a:t>
            </a:r>
            <a:br>
              <a:rPr lang="en-US" altLang="ko-KR" sz="3200" dirty="0"/>
            </a:br>
            <a:r>
              <a:rPr lang="en-US" altLang="ko-KR" sz="3200" dirty="0"/>
              <a:t> 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hierarchical relationship</a:t>
            </a:r>
            <a:endParaRPr lang="ko-KR" altLang="en-US" sz="3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0F0D2EB-9FE4-A48F-9FDC-8A744ED3D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715" y="1440568"/>
            <a:ext cx="3581899" cy="2551612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D157EB71-ABEA-B275-F0EB-5E9BE7026A1B}"/>
              </a:ext>
            </a:extLst>
          </p:cNvPr>
          <p:cNvGrpSpPr/>
          <p:nvPr/>
        </p:nvGrpSpPr>
        <p:grpSpPr>
          <a:xfrm>
            <a:off x="7299362" y="1049825"/>
            <a:ext cx="3787738" cy="360560"/>
            <a:chOff x="7407639" y="1063173"/>
            <a:chExt cx="3839484" cy="36056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3F32ED-3D31-9562-865E-FB4B28B2B886}"/>
                </a:ext>
              </a:extLst>
            </p:cNvPr>
            <p:cNvSpPr txBox="1"/>
            <p:nvPr/>
          </p:nvSpPr>
          <p:spPr>
            <a:xfrm>
              <a:off x="7407639" y="1117790"/>
              <a:ext cx="9108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Paragraph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F1836B-3A30-43BD-E439-47BCDFD6A141}"/>
                </a:ext>
              </a:extLst>
            </p:cNvPr>
            <p:cNvSpPr txBox="1"/>
            <p:nvPr/>
          </p:nvSpPr>
          <p:spPr>
            <a:xfrm>
              <a:off x="9495248" y="1085179"/>
              <a:ext cx="910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Numbering Style</a:t>
              </a:r>
              <a:endParaRPr lang="ko-KR" altLang="en-US" sz="8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A31E752-0E2E-0B0C-F810-22AD687012B7}"/>
                </a:ext>
              </a:extLst>
            </p:cNvPr>
            <p:cNvSpPr txBox="1"/>
            <p:nvPr/>
          </p:nvSpPr>
          <p:spPr>
            <a:xfrm>
              <a:off x="8274811" y="1113134"/>
              <a:ext cx="12204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Paragraph Style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65C5D1B-7D07-2B5A-A5E8-CD2230E8985B}"/>
                </a:ext>
              </a:extLst>
            </p:cNvPr>
            <p:cNvSpPr txBox="1"/>
            <p:nvPr/>
          </p:nvSpPr>
          <p:spPr>
            <a:xfrm>
              <a:off x="10336270" y="1063173"/>
              <a:ext cx="910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Numbering Text</a:t>
              </a:r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AD292D3C-BC77-5EC3-3388-51B461ECC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03" y="1012303"/>
            <a:ext cx="5501644" cy="5364956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090C8073-F5D1-87DC-7372-807B2FEF2341}"/>
              </a:ext>
            </a:extLst>
          </p:cNvPr>
          <p:cNvSpPr/>
          <p:nvPr/>
        </p:nvSpPr>
        <p:spPr>
          <a:xfrm>
            <a:off x="187203" y="1055369"/>
            <a:ext cx="3068307" cy="257307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1905EAD-F28D-716B-D399-1E8539E9345D}"/>
              </a:ext>
            </a:extLst>
          </p:cNvPr>
          <p:cNvSpPr/>
          <p:nvPr/>
        </p:nvSpPr>
        <p:spPr>
          <a:xfrm>
            <a:off x="7401949" y="1404522"/>
            <a:ext cx="3544397" cy="178160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6078DFD-23EE-EF1B-2B10-B9DA8A4A5AF0}"/>
              </a:ext>
            </a:extLst>
          </p:cNvPr>
          <p:cNvSpPr/>
          <p:nvPr/>
        </p:nvSpPr>
        <p:spPr>
          <a:xfrm>
            <a:off x="611472" y="4925193"/>
            <a:ext cx="4909762" cy="142592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DF71EF2-104C-8968-5ED5-7E765775D8F3}"/>
              </a:ext>
            </a:extLst>
          </p:cNvPr>
          <p:cNvSpPr/>
          <p:nvPr/>
        </p:nvSpPr>
        <p:spPr>
          <a:xfrm>
            <a:off x="7373157" y="2366640"/>
            <a:ext cx="3603456" cy="21544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59865D-01C8-DF64-813C-4507A9502701}"/>
              </a:ext>
            </a:extLst>
          </p:cNvPr>
          <p:cNvSpPr txBox="1"/>
          <p:nvPr/>
        </p:nvSpPr>
        <p:spPr>
          <a:xfrm>
            <a:off x="11606578" y="6603687"/>
            <a:ext cx="67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-apple-system"/>
              </a:rPr>
              <a:t>Page</a:t>
            </a:r>
            <a:r>
              <a:rPr lang="en-US" altLang="ko-KR" sz="1000" dirty="0"/>
              <a:t> 33 </a:t>
            </a:r>
            <a:endParaRPr lang="ko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7F9023E-A452-2BD5-D708-ACD458A7069E}"/>
              </a:ext>
            </a:extLst>
          </p:cNvPr>
          <p:cNvSpPr/>
          <p:nvPr/>
        </p:nvSpPr>
        <p:spPr>
          <a:xfrm flipV="1">
            <a:off x="187203" y="3742881"/>
            <a:ext cx="1675314" cy="25730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73518DE-CE85-B7A3-54C7-8DCC2689A9A9}"/>
              </a:ext>
            </a:extLst>
          </p:cNvPr>
          <p:cNvSpPr/>
          <p:nvPr/>
        </p:nvSpPr>
        <p:spPr>
          <a:xfrm flipV="1">
            <a:off x="7412133" y="2050536"/>
            <a:ext cx="3544397" cy="20153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76AD59AE-FD26-A689-0AE9-83CF08628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295" y="4636377"/>
            <a:ext cx="3599318" cy="1714739"/>
          </a:xfrm>
          <a:prstGeom prst="rect">
            <a:avLst/>
          </a:prstGeom>
        </p:spPr>
      </p:pic>
      <p:grpSp>
        <p:nvGrpSpPr>
          <p:cNvPr id="82" name="그룹 81">
            <a:extLst>
              <a:ext uri="{FF2B5EF4-FFF2-40B4-BE49-F238E27FC236}">
                <a16:creationId xmlns:a16="http://schemas.microsoft.com/office/drawing/2014/main" id="{6606704E-93FE-4D23-77A6-655DB2897311}"/>
              </a:ext>
            </a:extLst>
          </p:cNvPr>
          <p:cNvGrpSpPr/>
          <p:nvPr/>
        </p:nvGrpSpPr>
        <p:grpSpPr>
          <a:xfrm>
            <a:off x="7261907" y="4295980"/>
            <a:ext cx="4016775" cy="338939"/>
            <a:chOff x="7261907" y="4522404"/>
            <a:chExt cx="4016775" cy="33893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0CF5691-94EA-EB10-7F33-13F306735F78}"/>
                </a:ext>
              </a:extLst>
            </p:cNvPr>
            <p:cNvSpPr txBox="1"/>
            <p:nvPr/>
          </p:nvSpPr>
          <p:spPr>
            <a:xfrm>
              <a:off x="7261907" y="4645899"/>
              <a:ext cx="7412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Top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Title</a:t>
              </a:r>
              <a:endParaRPr lang="ko-KR" altLang="en-US" sz="8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07E24D5-BAD2-B9F3-ABD4-69D504D43D24}"/>
                </a:ext>
              </a:extLst>
            </p:cNvPr>
            <p:cNvSpPr txBox="1"/>
            <p:nvPr/>
          </p:nvSpPr>
          <p:spPr>
            <a:xfrm>
              <a:off x="7799661" y="4635617"/>
              <a:ext cx="6024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Sub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Title</a:t>
              </a:r>
              <a:endParaRPr lang="ko-KR" altLang="en-US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89B1391-C4BF-68DC-D9C5-A56D08C2BC61}"/>
                </a:ext>
              </a:extLst>
            </p:cNvPr>
            <p:cNvSpPr txBox="1"/>
            <p:nvPr/>
          </p:nvSpPr>
          <p:spPr>
            <a:xfrm>
              <a:off x="8349855" y="4634042"/>
              <a:ext cx="7053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Sub Title2</a:t>
              </a:r>
              <a:endParaRPr lang="ko-KR" altLang="en-US" sz="8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D32649D-3BB7-7732-988C-C41F6D28AFAE}"/>
                </a:ext>
              </a:extLst>
            </p:cNvPr>
            <p:cNvSpPr txBox="1"/>
            <p:nvPr/>
          </p:nvSpPr>
          <p:spPr>
            <a:xfrm>
              <a:off x="9421538" y="4635617"/>
              <a:ext cx="656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Sub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Title4</a:t>
              </a:r>
              <a:endParaRPr lang="ko-KR" altLang="en-US" sz="8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DD9934A-BED5-C816-0EDD-5C86FD00870F}"/>
                </a:ext>
              </a:extLst>
            </p:cNvPr>
            <p:cNvSpPr txBox="1"/>
            <p:nvPr/>
          </p:nvSpPr>
          <p:spPr>
            <a:xfrm>
              <a:off x="8876160" y="4635160"/>
              <a:ext cx="7412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Sub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Title3</a:t>
              </a:r>
              <a:endParaRPr lang="ko-KR" altLang="en-US" sz="8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6CE7A13-1E69-E314-7AB6-928E0B28003A}"/>
                </a:ext>
              </a:extLst>
            </p:cNvPr>
            <p:cNvSpPr txBox="1"/>
            <p:nvPr/>
          </p:nvSpPr>
          <p:spPr>
            <a:xfrm>
              <a:off x="9943414" y="4522404"/>
              <a:ext cx="7173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Parents Level</a:t>
              </a:r>
              <a:endParaRPr lang="ko-KR" altLang="en-US" sz="8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8F86915-45CE-AEF9-03E5-B9C941973B01}"/>
                </a:ext>
              </a:extLst>
            </p:cNvPr>
            <p:cNvSpPr txBox="1"/>
            <p:nvPr/>
          </p:nvSpPr>
          <p:spPr>
            <a:xfrm>
              <a:off x="10379726" y="4522404"/>
              <a:ext cx="8989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Prev Sbling Level</a:t>
              </a:r>
              <a:endParaRPr lang="ko-KR" altLang="en-US" sz="800" dirty="0"/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4A4E76A-77D5-F6C2-CF65-B4FA3FE4D9D5}"/>
              </a:ext>
            </a:extLst>
          </p:cNvPr>
          <p:cNvSpPr/>
          <p:nvPr/>
        </p:nvSpPr>
        <p:spPr>
          <a:xfrm>
            <a:off x="7357212" y="4609010"/>
            <a:ext cx="3599318" cy="257307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0DE0794-86DD-0059-D8F8-7CE74C455D1D}"/>
              </a:ext>
            </a:extLst>
          </p:cNvPr>
          <p:cNvSpPr/>
          <p:nvPr/>
        </p:nvSpPr>
        <p:spPr>
          <a:xfrm flipV="1">
            <a:off x="7390356" y="5468658"/>
            <a:ext cx="3555990" cy="20347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B6ADE14-E216-A561-C07D-73FF1416795D}"/>
              </a:ext>
            </a:extLst>
          </p:cNvPr>
          <p:cNvSpPr/>
          <p:nvPr/>
        </p:nvSpPr>
        <p:spPr>
          <a:xfrm>
            <a:off x="7403634" y="5915393"/>
            <a:ext cx="3552896" cy="21544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76CE68-EBA6-DB00-D6DA-E6121381FE91}"/>
              </a:ext>
            </a:extLst>
          </p:cNvPr>
          <p:cNvSpPr txBox="1"/>
          <p:nvPr/>
        </p:nvSpPr>
        <p:spPr>
          <a:xfrm>
            <a:off x="11286310" y="6409"/>
            <a:ext cx="898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-apple-system"/>
              </a:rPr>
              <a:t> OP-66</a:t>
            </a:r>
            <a:r>
              <a:rPr lang="ko-KR" altLang="en-US" sz="1200" dirty="0">
                <a:latin typeface="-apple-system"/>
              </a:rPr>
              <a:t> </a:t>
            </a:r>
            <a:r>
              <a:rPr lang="en-US" altLang="ko-KR" sz="1200" dirty="0">
                <a:latin typeface="-apple-system"/>
              </a:rPr>
              <a:t>R20</a:t>
            </a:r>
            <a:endParaRPr lang="ko-KR" altLang="en-US" sz="12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0327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B52F180B-170E-F1C2-EDB6-C2271FC11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53" y="974529"/>
            <a:ext cx="5068092" cy="212151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263BA4-778A-D322-288D-DB31AAC6D8F5}"/>
              </a:ext>
            </a:extLst>
          </p:cNvPr>
          <p:cNvSpPr/>
          <p:nvPr/>
        </p:nvSpPr>
        <p:spPr>
          <a:xfrm>
            <a:off x="733398" y="1397865"/>
            <a:ext cx="4663291" cy="1685371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2CBD8A2-ADFB-576F-3823-E184ECEBE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097" y="1302471"/>
            <a:ext cx="3581900" cy="103837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0CA7AD-D9C9-5F88-B8FC-D11999622C42}"/>
              </a:ext>
            </a:extLst>
          </p:cNvPr>
          <p:cNvSpPr/>
          <p:nvPr/>
        </p:nvSpPr>
        <p:spPr>
          <a:xfrm>
            <a:off x="7351166" y="1515573"/>
            <a:ext cx="3787091" cy="80364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09186-F128-815B-3A2F-4A29BE194AE0}"/>
              </a:ext>
            </a:extLst>
          </p:cNvPr>
          <p:cNvSpPr txBox="1"/>
          <p:nvPr/>
        </p:nvSpPr>
        <p:spPr>
          <a:xfrm>
            <a:off x="1615233" y="743487"/>
            <a:ext cx="226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cs typeface="Calibri" panose="020F0502020204030204" pitchFamily="34" charset="0"/>
              </a:rPr>
              <a:t> </a:t>
            </a:r>
            <a:r>
              <a:rPr lang="en-US" altLang="ko-KR" sz="1400" b="0" i="0" dirty="0">
                <a:solidFill>
                  <a:srgbClr val="424242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Bullets under Heading 3</a:t>
            </a:r>
            <a:endParaRPr lang="ko-KR" altLang="en-US" sz="1400" dirty="0">
              <a:cs typeface="Calibri" panose="020F0502020204030204" pitchFamily="34" charset="0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15EF8BB-F6AC-A5A2-0512-EDAB7D2CB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097" y="2876708"/>
            <a:ext cx="3787092" cy="82879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E99146D-AF43-B96F-429F-FEC93B971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1167" y="4179168"/>
            <a:ext cx="3787090" cy="106537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6EFF09B-E657-2E2C-A46A-6626C1C49A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919" y="3784191"/>
            <a:ext cx="4699926" cy="1657581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257B88-A17E-C603-B990-12380D285227}"/>
              </a:ext>
            </a:extLst>
          </p:cNvPr>
          <p:cNvSpPr/>
          <p:nvPr/>
        </p:nvSpPr>
        <p:spPr>
          <a:xfrm>
            <a:off x="1163682" y="4361335"/>
            <a:ext cx="4157163" cy="123319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B4FAAD6-0336-2818-58FA-DC206EEA874E}"/>
              </a:ext>
            </a:extLst>
          </p:cNvPr>
          <p:cNvSpPr/>
          <p:nvPr/>
        </p:nvSpPr>
        <p:spPr>
          <a:xfrm>
            <a:off x="7351166" y="4378232"/>
            <a:ext cx="3787089" cy="86631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C762C0A6-5D24-7A84-8F69-2A1E65D997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1166" y="5660033"/>
            <a:ext cx="3820023" cy="81926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AD393A2-E1C4-69C2-1C89-ED12672AEB35}"/>
              </a:ext>
            </a:extLst>
          </p:cNvPr>
          <p:cNvSpPr/>
          <p:nvPr/>
        </p:nvSpPr>
        <p:spPr>
          <a:xfrm>
            <a:off x="7351166" y="3031224"/>
            <a:ext cx="3787091" cy="648150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63BB63C-E52D-0591-C077-A89E2AF2AF36}"/>
              </a:ext>
            </a:extLst>
          </p:cNvPr>
          <p:cNvGrpSpPr/>
          <p:nvPr/>
        </p:nvGrpSpPr>
        <p:grpSpPr>
          <a:xfrm>
            <a:off x="7270615" y="2545559"/>
            <a:ext cx="4016775" cy="338939"/>
            <a:chOff x="7261907" y="4522404"/>
            <a:chExt cx="4016775" cy="33893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26DD345-C96E-420A-B15B-D9FDA49AAAFA}"/>
                </a:ext>
              </a:extLst>
            </p:cNvPr>
            <p:cNvSpPr txBox="1"/>
            <p:nvPr/>
          </p:nvSpPr>
          <p:spPr>
            <a:xfrm>
              <a:off x="7261907" y="4645899"/>
              <a:ext cx="7412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Top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Title</a:t>
              </a:r>
              <a:endParaRPr lang="ko-KR" altLang="en-US" sz="8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48FB57C-E33D-A8C2-8A99-257338F9E74B}"/>
                </a:ext>
              </a:extLst>
            </p:cNvPr>
            <p:cNvSpPr txBox="1"/>
            <p:nvPr/>
          </p:nvSpPr>
          <p:spPr>
            <a:xfrm>
              <a:off x="7799661" y="4635617"/>
              <a:ext cx="6024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Sub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Title</a:t>
              </a:r>
              <a:endParaRPr lang="ko-KR" altLang="en-US" sz="8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7BA2D13-9AB0-8A1E-1AA2-664CA53D252F}"/>
                </a:ext>
              </a:extLst>
            </p:cNvPr>
            <p:cNvSpPr txBox="1"/>
            <p:nvPr/>
          </p:nvSpPr>
          <p:spPr>
            <a:xfrm>
              <a:off x="8349855" y="4634042"/>
              <a:ext cx="7053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Sub Title2</a:t>
              </a:r>
              <a:endParaRPr lang="ko-KR" altLang="en-US" sz="8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9967FC6-AB04-729F-6A26-EFB0E4D6A2C1}"/>
                </a:ext>
              </a:extLst>
            </p:cNvPr>
            <p:cNvSpPr txBox="1"/>
            <p:nvPr/>
          </p:nvSpPr>
          <p:spPr>
            <a:xfrm>
              <a:off x="9421538" y="4635617"/>
              <a:ext cx="656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Sub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Title4</a:t>
              </a:r>
              <a:endParaRPr lang="ko-KR" altLang="en-US" sz="8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210BDF8-219A-8756-2993-A675E07C4EBF}"/>
                </a:ext>
              </a:extLst>
            </p:cNvPr>
            <p:cNvSpPr txBox="1"/>
            <p:nvPr/>
          </p:nvSpPr>
          <p:spPr>
            <a:xfrm>
              <a:off x="8876160" y="4635160"/>
              <a:ext cx="7412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Sub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Title3</a:t>
              </a:r>
              <a:endParaRPr lang="ko-KR" altLang="en-US" sz="8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F3EAC1E-1E3F-143B-EC9C-736A0D3305EF}"/>
                </a:ext>
              </a:extLst>
            </p:cNvPr>
            <p:cNvSpPr txBox="1"/>
            <p:nvPr/>
          </p:nvSpPr>
          <p:spPr>
            <a:xfrm>
              <a:off x="9943414" y="4522404"/>
              <a:ext cx="7173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Parents Level</a:t>
              </a:r>
              <a:endParaRPr lang="ko-KR" altLang="en-US" sz="8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4192CFD-398B-0E0E-D9F7-19CEF97D6930}"/>
                </a:ext>
              </a:extLst>
            </p:cNvPr>
            <p:cNvSpPr txBox="1"/>
            <p:nvPr/>
          </p:nvSpPr>
          <p:spPr>
            <a:xfrm>
              <a:off x="10379726" y="4522404"/>
              <a:ext cx="8989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Prev Sbling Level</a:t>
              </a:r>
              <a:endParaRPr lang="ko-KR" altLang="en-US" sz="800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7888CA2-9976-AFED-BE2B-6A69AAD4B210}"/>
              </a:ext>
            </a:extLst>
          </p:cNvPr>
          <p:cNvGrpSpPr/>
          <p:nvPr/>
        </p:nvGrpSpPr>
        <p:grpSpPr>
          <a:xfrm>
            <a:off x="7248840" y="5266997"/>
            <a:ext cx="4016775" cy="338939"/>
            <a:chOff x="7261907" y="4522404"/>
            <a:chExt cx="4016775" cy="33893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D2654C1-9A7F-325A-0D27-45DF0AD2AF78}"/>
                </a:ext>
              </a:extLst>
            </p:cNvPr>
            <p:cNvSpPr txBox="1"/>
            <p:nvPr/>
          </p:nvSpPr>
          <p:spPr>
            <a:xfrm>
              <a:off x="7261907" y="4645899"/>
              <a:ext cx="7412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Top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Title</a:t>
              </a:r>
              <a:endParaRPr lang="ko-KR" altLang="en-US" sz="8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6BAF637-224F-0E47-67B7-E35B4829A39C}"/>
                </a:ext>
              </a:extLst>
            </p:cNvPr>
            <p:cNvSpPr txBox="1"/>
            <p:nvPr/>
          </p:nvSpPr>
          <p:spPr>
            <a:xfrm>
              <a:off x="7799661" y="4635617"/>
              <a:ext cx="6024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Sub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Title</a:t>
              </a:r>
              <a:endParaRPr lang="ko-KR" altLang="en-US" sz="8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0BAC645-83CA-27C9-5280-8DC8991F77CA}"/>
                </a:ext>
              </a:extLst>
            </p:cNvPr>
            <p:cNvSpPr txBox="1"/>
            <p:nvPr/>
          </p:nvSpPr>
          <p:spPr>
            <a:xfrm>
              <a:off x="8349855" y="4634042"/>
              <a:ext cx="7053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Sub Title2</a:t>
              </a:r>
              <a:endParaRPr lang="ko-KR" altLang="en-US" sz="8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7CD1630-D9C8-FBA6-6B37-52F9B353BA61}"/>
                </a:ext>
              </a:extLst>
            </p:cNvPr>
            <p:cNvSpPr txBox="1"/>
            <p:nvPr/>
          </p:nvSpPr>
          <p:spPr>
            <a:xfrm>
              <a:off x="9421538" y="4635617"/>
              <a:ext cx="656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Sub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Title4</a:t>
              </a:r>
              <a:endParaRPr lang="ko-KR" altLang="en-US" sz="8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2F3D26-789A-973C-C46B-B0B2B617A766}"/>
                </a:ext>
              </a:extLst>
            </p:cNvPr>
            <p:cNvSpPr txBox="1"/>
            <p:nvPr/>
          </p:nvSpPr>
          <p:spPr>
            <a:xfrm>
              <a:off x="8876160" y="4635160"/>
              <a:ext cx="7412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Sub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Title3</a:t>
              </a:r>
              <a:endParaRPr lang="ko-KR" altLang="en-US" sz="8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2F2910D-C699-65AD-C2F7-96E7B6C60990}"/>
                </a:ext>
              </a:extLst>
            </p:cNvPr>
            <p:cNvSpPr txBox="1"/>
            <p:nvPr/>
          </p:nvSpPr>
          <p:spPr>
            <a:xfrm>
              <a:off x="9943414" y="4522404"/>
              <a:ext cx="7173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Parents Level</a:t>
              </a:r>
              <a:endParaRPr lang="ko-KR" altLang="en-US" sz="8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5280061-2DE8-95E8-2138-6B4DF6C9B8EB}"/>
                </a:ext>
              </a:extLst>
            </p:cNvPr>
            <p:cNvSpPr txBox="1"/>
            <p:nvPr/>
          </p:nvSpPr>
          <p:spPr>
            <a:xfrm>
              <a:off x="10379726" y="4522404"/>
              <a:ext cx="8989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Prev Sbling Level</a:t>
              </a:r>
              <a:endParaRPr lang="ko-KR" altLang="en-US" sz="800" dirty="0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0404F83-3ECE-870B-AD00-226DBED029A1}"/>
              </a:ext>
            </a:extLst>
          </p:cNvPr>
          <p:cNvSpPr/>
          <p:nvPr/>
        </p:nvSpPr>
        <p:spPr>
          <a:xfrm>
            <a:off x="7351166" y="5844064"/>
            <a:ext cx="3787089" cy="68933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C3C2EE-79CE-7402-333F-210448F952EF}"/>
              </a:ext>
            </a:extLst>
          </p:cNvPr>
          <p:cNvSpPr txBox="1"/>
          <p:nvPr/>
        </p:nvSpPr>
        <p:spPr>
          <a:xfrm>
            <a:off x="1652404" y="3358478"/>
            <a:ext cx="223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cs typeface="Calibri" panose="020F0502020204030204" pitchFamily="34" charset="0"/>
              </a:rPr>
              <a:t> </a:t>
            </a:r>
            <a:r>
              <a:rPr lang="en-US" altLang="ko-KR" sz="1400" b="0" i="0" dirty="0">
                <a:solidFill>
                  <a:srgbClr val="424242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Bullets under Heading 4</a:t>
            </a:r>
            <a:endParaRPr lang="ko-KR" altLang="en-US" sz="1400" dirty="0">
              <a:cs typeface="Calibri" panose="020F050202020403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D53698-3779-3212-1D62-4732735C1E5C}"/>
              </a:ext>
            </a:extLst>
          </p:cNvPr>
          <p:cNvSpPr txBox="1"/>
          <p:nvPr/>
        </p:nvSpPr>
        <p:spPr>
          <a:xfrm>
            <a:off x="11296736" y="6611779"/>
            <a:ext cx="1034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-apple-system"/>
              </a:rPr>
              <a:t>Page 35 / 75 </a:t>
            </a:r>
            <a:endParaRPr lang="ko-KR" altLang="en-US" sz="1200" dirty="0">
              <a:latin typeface="-apple-syste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3B1701-4301-210C-09D0-ACB25A91733B}"/>
              </a:ext>
            </a:extLst>
          </p:cNvPr>
          <p:cNvSpPr txBox="1"/>
          <p:nvPr/>
        </p:nvSpPr>
        <p:spPr>
          <a:xfrm>
            <a:off x="11286310" y="6409"/>
            <a:ext cx="898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200" dirty="0">
                <a:latin typeface="-apple-system"/>
              </a:rPr>
              <a:t>OP-66</a:t>
            </a:r>
            <a:r>
              <a:rPr lang="ko-KR" altLang="en-US" sz="1000" dirty="0"/>
              <a:t> </a:t>
            </a:r>
            <a:r>
              <a:rPr lang="en-US" altLang="ko-KR" sz="1000" dirty="0"/>
              <a:t>R20</a:t>
            </a:r>
            <a:endParaRPr lang="ko-KR" altLang="en-US" sz="10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7476AC5-EA07-02B6-47C7-78524E7712F5}"/>
              </a:ext>
            </a:extLst>
          </p:cNvPr>
          <p:cNvGrpSpPr/>
          <p:nvPr/>
        </p:nvGrpSpPr>
        <p:grpSpPr>
          <a:xfrm>
            <a:off x="7290653" y="997571"/>
            <a:ext cx="3787738" cy="360560"/>
            <a:chOff x="7407639" y="1063173"/>
            <a:chExt cx="3839484" cy="3605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A444B8A-BCFA-9DB4-D0B6-65B7EA81980B}"/>
                </a:ext>
              </a:extLst>
            </p:cNvPr>
            <p:cNvSpPr txBox="1"/>
            <p:nvPr/>
          </p:nvSpPr>
          <p:spPr>
            <a:xfrm>
              <a:off x="7407639" y="1117790"/>
              <a:ext cx="9108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Paragraph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FF82A8-6954-43D7-DE7F-B1590A09824B}"/>
                </a:ext>
              </a:extLst>
            </p:cNvPr>
            <p:cNvSpPr txBox="1"/>
            <p:nvPr/>
          </p:nvSpPr>
          <p:spPr>
            <a:xfrm>
              <a:off x="9495248" y="1085179"/>
              <a:ext cx="910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Numbering Style</a:t>
              </a:r>
              <a:endParaRPr lang="ko-KR" altLang="en-US" sz="8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3A0F4A-AB45-FEE3-755E-B887EFDF4880}"/>
                </a:ext>
              </a:extLst>
            </p:cNvPr>
            <p:cNvSpPr txBox="1"/>
            <p:nvPr/>
          </p:nvSpPr>
          <p:spPr>
            <a:xfrm>
              <a:off x="8274811" y="1113134"/>
              <a:ext cx="12204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Paragraph Style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91ED8F-B00B-573A-4E48-8122C826DD19}"/>
                </a:ext>
              </a:extLst>
            </p:cNvPr>
            <p:cNvSpPr txBox="1"/>
            <p:nvPr/>
          </p:nvSpPr>
          <p:spPr>
            <a:xfrm>
              <a:off x="10336270" y="1063173"/>
              <a:ext cx="910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Numbering Text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8ED62D6-BD48-9391-F327-9FD10DEEC513}"/>
              </a:ext>
            </a:extLst>
          </p:cNvPr>
          <p:cNvGrpSpPr/>
          <p:nvPr/>
        </p:nvGrpSpPr>
        <p:grpSpPr>
          <a:xfrm>
            <a:off x="7290652" y="3880117"/>
            <a:ext cx="3787738" cy="360560"/>
            <a:chOff x="7407639" y="1063173"/>
            <a:chExt cx="3839484" cy="3605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4AF7FA-814C-B2A3-87F4-E4413C202DBC}"/>
                </a:ext>
              </a:extLst>
            </p:cNvPr>
            <p:cNvSpPr txBox="1"/>
            <p:nvPr/>
          </p:nvSpPr>
          <p:spPr>
            <a:xfrm>
              <a:off x="7407639" y="1117790"/>
              <a:ext cx="9108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Paragraph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C3471A-723D-5366-EB13-05769EDB5946}"/>
                </a:ext>
              </a:extLst>
            </p:cNvPr>
            <p:cNvSpPr txBox="1"/>
            <p:nvPr/>
          </p:nvSpPr>
          <p:spPr>
            <a:xfrm>
              <a:off x="9495248" y="1085179"/>
              <a:ext cx="910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Numbering Style</a:t>
              </a:r>
              <a:endParaRPr lang="ko-KR" altLang="en-US" sz="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28ABE3-9C0E-7666-C746-948AFB767BF8}"/>
                </a:ext>
              </a:extLst>
            </p:cNvPr>
            <p:cNvSpPr txBox="1"/>
            <p:nvPr/>
          </p:nvSpPr>
          <p:spPr>
            <a:xfrm>
              <a:off x="8274811" y="1113134"/>
              <a:ext cx="12204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Paragraph Style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9FA2ED-C2B9-C927-213C-4E6ED20ACEB7}"/>
                </a:ext>
              </a:extLst>
            </p:cNvPr>
            <p:cNvSpPr txBox="1"/>
            <p:nvPr/>
          </p:nvSpPr>
          <p:spPr>
            <a:xfrm>
              <a:off x="10336270" y="1063173"/>
              <a:ext cx="910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Numbering Text</a:t>
              </a:r>
            </a:p>
          </p:txBody>
        </p:sp>
      </p:grpSp>
      <p:sp>
        <p:nvSpPr>
          <p:cNvPr id="15" name="제목 6">
            <a:extLst>
              <a:ext uri="{FF2B5EF4-FFF2-40B4-BE49-F238E27FC236}">
                <a16:creationId xmlns:a16="http://schemas.microsoft.com/office/drawing/2014/main" id="{EDF67ED6-B3BB-9EC6-4EA0-22043FC9054C}"/>
              </a:ext>
            </a:extLst>
          </p:cNvPr>
          <p:cNvSpPr txBox="1">
            <a:spLocks/>
          </p:cNvSpPr>
          <p:nvPr/>
        </p:nvSpPr>
        <p:spPr>
          <a:xfrm>
            <a:off x="63136" y="6409"/>
            <a:ext cx="2201093" cy="845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/>
              <a:t>Paragraph </a:t>
            </a:r>
            <a:br>
              <a:rPr lang="en-US" altLang="ko-KR" sz="3200"/>
            </a:br>
            <a:r>
              <a:rPr lang="en-US" altLang="ko-KR" sz="3200"/>
              <a:t> </a:t>
            </a:r>
            <a:r>
              <a:rPr lang="en-US" altLang="ko-KR" sz="1200">
                <a:solidFill>
                  <a:srgbClr val="424242"/>
                </a:solidFill>
                <a:latin typeface="-apple-system"/>
              </a:rPr>
              <a:t>hierarchical relationship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4820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79ABE96-5D85-382C-A08D-AD797635F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570" y="1127615"/>
            <a:ext cx="3459973" cy="11798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DEA74A-2EC0-AC34-1E0B-AAF9DDA2E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" y="851775"/>
            <a:ext cx="4769596" cy="20394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9DF9C3-691F-958E-081F-033A52B32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438" y="4134334"/>
            <a:ext cx="3452769" cy="11513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2199B1B-F986-447B-70A7-6AD97DC39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05" y="3892315"/>
            <a:ext cx="4769596" cy="153234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903542-E971-696A-4819-C0A5731B5B01}"/>
              </a:ext>
            </a:extLst>
          </p:cNvPr>
          <p:cNvSpPr/>
          <p:nvPr/>
        </p:nvSpPr>
        <p:spPr>
          <a:xfrm>
            <a:off x="968329" y="4458047"/>
            <a:ext cx="3794043" cy="102066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9E501A-8F6B-3E9B-8FA0-21BC755189C3}"/>
              </a:ext>
            </a:extLst>
          </p:cNvPr>
          <p:cNvSpPr/>
          <p:nvPr/>
        </p:nvSpPr>
        <p:spPr>
          <a:xfrm>
            <a:off x="7262098" y="4371702"/>
            <a:ext cx="3562653" cy="92425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E89419-4E14-439C-1856-EBD474EEE83D}"/>
              </a:ext>
            </a:extLst>
          </p:cNvPr>
          <p:cNvSpPr/>
          <p:nvPr/>
        </p:nvSpPr>
        <p:spPr>
          <a:xfrm>
            <a:off x="1134390" y="2002971"/>
            <a:ext cx="3675017" cy="888269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3B19EC-89FC-861D-47C0-AC938F63AF7D}"/>
              </a:ext>
            </a:extLst>
          </p:cNvPr>
          <p:cNvSpPr/>
          <p:nvPr/>
        </p:nvSpPr>
        <p:spPr>
          <a:xfrm>
            <a:off x="7215083" y="1389230"/>
            <a:ext cx="3557420" cy="888269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D5969D-853A-AF6A-21FC-3902A8453D56}"/>
              </a:ext>
            </a:extLst>
          </p:cNvPr>
          <p:cNvSpPr txBox="1"/>
          <p:nvPr/>
        </p:nvSpPr>
        <p:spPr>
          <a:xfrm>
            <a:off x="11286311" y="6562923"/>
            <a:ext cx="107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-apple-system"/>
              </a:rPr>
              <a:t>Page 39/ 82</a:t>
            </a:r>
            <a:endParaRPr lang="ko-KR" altLang="en-US" sz="1200" dirty="0">
              <a:latin typeface="-apple-system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D73195E-5113-014A-18E5-9CA9F4180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7102" y="2834022"/>
            <a:ext cx="3601305" cy="79068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697E31F-B959-8930-AC49-EB9EC02079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9953" y="5682158"/>
            <a:ext cx="3542217" cy="1003877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0C8DC996-97BA-FD5D-36BD-F0E7DCB5BE63}"/>
              </a:ext>
            </a:extLst>
          </p:cNvPr>
          <p:cNvGrpSpPr/>
          <p:nvPr/>
        </p:nvGrpSpPr>
        <p:grpSpPr>
          <a:xfrm>
            <a:off x="7105151" y="2441051"/>
            <a:ext cx="4016775" cy="338939"/>
            <a:chOff x="7261907" y="4522404"/>
            <a:chExt cx="4016775" cy="33893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F94015-F803-44AD-61CE-931353B9A8C4}"/>
                </a:ext>
              </a:extLst>
            </p:cNvPr>
            <p:cNvSpPr txBox="1"/>
            <p:nvPr/>
          </p:nvSpPr>
          <p:spPr>
            <a:xfrm>
              <a:off x="7261907" y="4645899"/>
              <a:ext cx="7412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Top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Title</a:t>
              </a:r>
              <a:endParaRPr lang="ko-KR" altLang="en-US" sz="8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754968C-FC3E-0E15-9D34-6557549FDE78}"/>
                </a:ext>
              </a:extLst>
            </p:cNvPr>
            <p:cNvSpPr txBox="1"/>
            <p:nvPr/>
          </p:nvSpPr>
          <p:spPr>
            <a:xfrm>
              <a:off x="7799661" y="4635617"/>
              <a:ext cx="6024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Sub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Title</a:t>
              </a:r>
              <a:endParaRPr lang="ko-KR" altLang="en-US" sz="8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E44370-202F-C8BB-57A8-012F3F45CCE1}"/>
                </a:ext>
              </a:extLst>
            </p:cNvPr>
            <p:cNvSpPr txBox="1"/>
            <p:nvPr/>
          </p:nvSpPr>
          <p:spPr>
            <a:xfrm>
              <a:off x="8349855" y="4634042"/>
              <a:ext cx="7053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Sub Title2</a:t>
              </a:r>
              <a:endParaRPr lang="ko-KR" altLang="en-US" sz="8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14FCED6-E74D-31A5-CE3F-C03C75EFEBB2}"/>
                </a:ext>
              </a:extLst>
            </p:cNvPr>
            <p:cNvSpPr txBox="1"/>
            <p:nvPr/>
          </p:nvSpPr>
          <p:spPr>
            <a:xfrm>
              <a:off x="9421538" y="4635617"/>
              <a:ext cx="656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Sub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Title4</a:t>
              </a:r>
              <a:endParaRPr lang="ko-KR" altLang="en-US" sz="8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57CB073-1F0A-CF8E-78F0-832298975A36}"/>
                </a:ext>
              </a:extLst>
            </p:cNvPr>
            <p:cNvSpPr txBox="1"/>
            <p:nvPr/>
          </p:nvSpPr>
          <p:spPr>
            <a:xfrm>
              <a:off x="8876160" y="4635160"/>
              <a:ext cx="7412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Sub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Title3</a:t>
              </a:r>
              <a:endParaRPr lang="ko-KR" altLang="en-US" sz="8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C965771-CF67-1935-3F4A-A48126E36C7C}"/>
                </a:ext>
              </a:extLst>
            </p:cNvPr>
            <p:cNvSpPr txBox="1"/>
            <p:nvPr/>
          </p:nvSpPr>
          <p:spPr>
            <a:xfrm>
              <a:off x="9943414" y="4522404"/>
              <a:ext cx="7173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Parents Level</a:t>
              </a:r>
              <a:endParaRPr lang="ko-KR" altLang="en-US" sz="8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76FEEE0-D03F-12E5-C58E-CE5065401BAE}"/>
                </a:ext>
              </a:extLst>
            </p:cNvPr>
            <p:cNvSpPr txBox="1"/>
            <p:nvPr/>
          </p:nvSpPr>
          <p:spPr>
            <a:xfrm>
              <a:off x="10379726" y="4522404"/>
              <a:ext cx="8989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Prev Sbling Level</a:t>
              </a:r>
              <a:endParaRPr lang="ko-KR" altLang="en-US" sz="800" dirty="0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19AC18-B66E-4680-FC5D-42507CB10C14}"/>
              </a:ext>
            </a:extLst>
          </p:cNvPr>
          <p:cNvSpPr/>
          <p:nvPr/>
        </p:nvSpPr>
        <p:spPr>
          <a:xfrm>
            <a:off x="7279516" y="5951575"/>
            <a:ext cx="3562654" cy="73446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D8B434A-A11F-9336-BC05-84A3D9BDEA3C}"/>
              </a:ext>
            </a:extLst>
          </p:cNvPr>
          <p:cNvGrpSpPr/>
          <p:nvPr/>
        </p:nvGrpSpPr>
        <p:grpSpPr>
          <a:xfrm>
            <a:off x="7144335" y="5362797"/>
            <a:ext cx="4016775" cy="338939"/>
            <a:chOff x="7261907" y="4522404"/>
            <a:chExt cx="4016775" cy="33893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F45492A-9B00-EDDB-A1F7-E1FCF1B57F70}"/>
                </a:ext>
              </a:extLst>
            </p:cNvPr>
            <p:cNvSpPr txBox="1"/>
            <p:nvPr/>
          </p:nvSpPr>
          <p:spPr>
            <a:xfrm>
              <a:off x="7261907" y="4645899"/>
              <a:ext cx="7412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Top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Title</a:t>
              </a:r>
              <a:endParaRPr lang="ko-KR" altLang="en-US" sz="8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6318CD5-F39D-714F-77EB-74759568CFD7}"/>
                </a:ext>
              </a:extLst>
            </p:cNvPr>
            <p:cNvSpPr txBox="1"/>
            <p:nvPr/>
          </p:nvSpPr>
          <p:spPr>
            <a:xfrm>
              <a:off x="7799661" y="4635617"/>
              <a:ext cx="6024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Sub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Title</a:t>
              </a:r>
              <a:endParaRPr lang="ko-KR" altLang="en-US" sz="8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C46053C-BCCD-0EFE-3543-217AF5A07B1C}"/>
                </a:ext>
              </a:extLst>
            </p:cNvPr>
            <p:cNvSpPr txBox="1"/>
            <p:nvPr/>
          </p:nvSpPr>
          <p:spPr>
            <a:xfrm>
              <a:off x="8349855" y="4634042"/>
              <a:ext cx="7053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Sub Title2</a:t>
              </a:r>
              <a:endParaRPr lang="ko-KR" altLang="en-US" sz="8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5469A19-FABA-1A9B-5B02-1F67A3E5A3F1}"/>
                </a:ext>
              </a:extLst>
            </p:cNvPr>
            <p:cNvSpPr txBox="1"/>
            <p:nvPr/>
          </p:nvSpPr>
          <p:spPr>
            <a:xfrm>
              <a:off x="9421538" y="4635617"/>
              <a:ext cx="656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Sub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Title4</a:t>
              </a:r>
              <a:endParaRPr lang="ko-KR" altLang="en-US" sz="8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6DF0337-39DC-EEA0-8711-A0333397D8CC}"/>
                </a:ext>
              </a:extLst>
            </p:cNvPr>
            <p:cNvSpPr txBox="1"/>
            <p:nvPr/>
          </p:nvSpPr>
          <p:spPr>
            <a:xfrm>
              <a:off x="8876160" y="4635160"/>
              <a:ext cx="7412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Sub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Title3</a:t>
              </a:r>
              <a:endParaRPr lang="ko-KR" altLang="en-US" sz="8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3C5E601-BD7F-A913-AF06-5013471494D7}"/>
                </a:ext>
              </a:extLst>
            </p:cNvPr>
            <p:cNvSpPr txBox="1"/>
            <p:nvPr/>
          </p:nvSpPr>
          <p:spPr>
            <a:xfrm>
              <a:off x="9943414" y="4522404"/>
              <a:ext cx="7173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Parents Level</a:t>
              </a:r>
              <a:endParaRPr lang="ko-KR" altLang="en-US" sz="8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1243D0-8894-1157-8C32-4DB9393A52EB}"/>
                </a:ext>
              </a:extLst>
            </p:cNvPr>
            <p:cNvSpPr txBox="1"/>
            <p:nvPr/>
          </p:nvSpPr>
          <p:spPr>
            <a:xfrm>
              <a:off x="10379726" y="4522404"/>
              <a:ext cx="8989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Prev Sbling Level</a:t>
              </a:r>
              <a:endParaRPr lang="ko-KR" altLang="en-US" sz="800" dirty="0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698EB06-32B5-1473-CD94-2C1DAB6C5CAA}"/>
              </a:ext>
            </a:extLst>
          </p:cNvPr>
          <p:cNvSpPr/>
          <p:nvPr/>
        </p:nvSpPr>
        <p:spPr>
          <a:xfrm>
            <a:off x="7184601" y="2943713"/>
            <a:ext cx="3613805" cy="754249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52CC9-9A6D-4BE9-508C-E34BCE789121}"/>
              </a:ext>
            </a:extLst>
          </p:cNvPr>
          <p:cNvSpPr txBox="1"/>
          <p:nvPr/>
        </p:nvSpPr>
        <p:spPr>
          <a:xfrm>
            <a:off x="11286310" y="6409"/>
            <a:ext cx="898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200" dirty="0">
                <a:latin typeface="-apple-system"/>
              </a:rPr>
              <a:t>OP-66</a:t>
            </a:r>
            <a:r>
              <a:rPr lang="ko-KR" altLang="en-US" sz="1200" dirty="0">
                <a:latin typeface="-apple-system"/>
              </a:rPr>
              <a:t> </a:t>
            </a:r>
            <a:r>
              <a:rPr lang="en-US" altLang="ko-KR" sz="1200" dirty="0">
                <a:latin typeface="-apple-system"/>
              </a:rPr>
              <a:t>R20</a:t>
            </a:r>
            <a:endParaRPr lang="ko-KR" altLang="en-US" sz="1200" dirty="0">
              <a:latin typeface="-apple-system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8B57485-84C1-D8A3-43E6-98D3ADDDCE41}"/>
              </a:ext>
            </a:extLst>
          </p:cNvPr>
          <p:cNvGrpSpPr/>
          <p:nvPr/>
        </p:nvGrpSpPr>
        <p:grpSpPr>
          <a:xfrm>
            <a:off x="7247113" y="814689"/>
            <a:ext cx="3787738" cy="360560"/>
            <a:chOff x="7407639" y="1063173"/>
            <a:chExt cx="3839484" cy="36056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530664-0C7C-1048-DF05-2FD0FE829D2B}"/>
                </a:ext>
              </a:extLst>
            </p:cNvPr>
            <p:cNvSpPr txBox="1"/>
            <p:nvPr/>
          </p:nvSpPr>
          <p:spPr>
            <a:xfrm>
              <a:off x="7407639" y="1117790"/>
              <a:ext cx="9108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Paragraph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E9FE94-C957-870F-D799-A14EDF52E563}"/>
                </a:ext>
              </a:extLst>
            </p:cNvPr>
            <p:cNvSpPr txBox="1"/>
            <p:nvPr/>
          </p:nvSpPr>
          <p:spPr>
            <a:xfrm>
              <a:off x="9495248" y="1085179"/>
              <a:ext cx="910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Numbering Style</a:t>
              </a:r>
              <a:endParaRPr lang="ko-KR" altLang="en-US" sz="8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FC2F79-623E-9346-DC24-559E044D44F5}"/>
                </a:ext>
              </a:extLst>
            </p:cNvPr>
            <p:cNvSpPr txBox="1"/>
            <p:nvPr/>
          </p:nvSpPr>
          <p:spPr>
            <a:xfrm>
              <a:off x="8274811" y="1113134"/>
              <a:ext cx="12204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Paragraph Style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0E34EA-C058-71DD-96DD-099763125AC9}"/>
                </a:ext>
              </a:extLst>
            </p:cNvPr>
            <p:cNvSpPr txBox="1"/>
            <p:nvPr/>
          </p:nvSpPr>
          <p:spPr>
            <a:xfrm>
              <a:off x="10336270" y="1063173"/>
              <a:ext cx="910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Numbering Text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0304BF9-E99E-BBE9-F6BB-32104EDF6D28}"/>
              </a:ext>
            </a:extLst>
          </p:cNvPr>
          <p:cNvGrpSpPr/>
          <p:nvPr/>
        </p:nvGrpSpPr>
        <p:grpSpPr>
          <a:xfrm>
            <a:off x="7220984" y="3827866"/>
            <a:ext cx="3787738" cy="360560"/>
            <a:chOff x="7407639" y="1063173"/>
            <a:chExt cx="3839484" cy="36056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5FA8779-FDA8-B7B5-8A27-8DC227BE1451}"/>
                </a:ext>
              </a:extLst>
            </p:cNvPr>
            <p:cNvSpPr txBox="1"/>
            <p:nvPr/>
          </p:nvSpPr>
          <p:spPr>
            <a:xfrm>
              <a:off x="7407639" y="1117790"/>
              <a:ext cx="9108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Paragraph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46A82E9-4454-E935-DF38-04DD2949350B}"/>
                </a:ext>
              </a:extLst>
            </p:cNvPr>
            <p:cNvSpPr txBox="1"/>
            <p:nvPr/>
          </p:nvSpPr>
          <p:spPr>
            <a:xfrm>
              <a:off x="9495248" y="1085179"/>
              <a:ext cx="910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Numbering Style</a:t>
              </a:r>
              <a:endParaRPr lang="ko-KR" altLang="en-US" sz="8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B3898BA-B0E3-8BE1-C6FC-3930D6E36788}"/>
                </a:ext>
              </a:extLst>
            </p:cNvPr>
            <p:cNvSpPr txBox="1"/>
            <p:nvPr/>
          </p:nvSpPr>
          <p:spPr>
            <a:xfrm>
              <a:off x="8274811" y="1113134"/>
              <a:ext cx="12204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Paragraph Style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F77F09-622E-FDAC-D929-B0BB0DB6D54B}"/>
                </a:ext>
              </a:extLst>
            </p:cNvPr>
            <p:cNvSpPr txBox="1"/>
            <p:nvPr/>
          </p:nvSpPr>
          <p:spPr>
            <a:xfrm>
              <a:off x="10336270" y="1063173"/>
              <a:ext cx="910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Numbering Text</a:t>
              </a:r>
            </a:p>
          </p:txBody>
        </p:sp>
      </p:grpSp>
      <p:sp>
        <p:nvSpPr>
          <p:cNvPr id="64" name="제목 6">
            <a:extLst>
              <a:ext uri="{FF2B5EF4-FFF2-40B4-BE49-F238E27FC236}">
                <a16:creationId xmlns:a16="http://schemas.microsoft.com/office/drawing/2014/main" id="{97387551-6C46-AE5D-0746-30DC2138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6" y="6409"/>
            <a:ext cx="2201093" cy="845366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Paragraph </a:t>
            </a:r>
            <a:br>
              <a:rPr lang="en-US" altLang="ko-KR" sz="3200" dirty="0"/>
            </a:br>
            <a:r>
              <a:rPr lang="en-US" altLang="ko-KR" sz="3200" dirty="0"/>
              <a:t> 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hierarchical relationship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2824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682A6631-3895-7A2F-D058-72FA60145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3" y="2098012"/>
            <a:ext cx="6335009" cy="301032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8D0FDE1-D21F-9615-1904-6B5E79BE6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461" y="3603172"/>
            <a:ext cx="3222384" cy="68797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3DA869-6D17-26C4-3371-24C26E6AF4B6}"/>
              </a:ext>
            </a:extLst>
          </p:cNvPr>
          <p:cNvSpPr/>
          <p:nvPr/>
        </p:nvSpPr>
        <p:spPr>
          <a:xfrm>
            <a:off x="2124891" y="2377439"/>
            <a:ext cx="2516778" cy="44413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2B5B09-6E06-AA92-3604-5E590F5FA4A9}"/>
              </a:ext>
            </a:extLst>
          </p:cNvPr>
          <p:cNvSpPr/>
          <p:nvPr/>
        </p:nvSpPr>
        <p:spPr>
          <a:xfrm>
            <a:off x="1" y="2731671"/>
            <a:ext cx="1793966" cy="369332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93A593-274B-B31E-EF74-4CEE7B88CB80}"/>
              </a:ext>
            </a:extLst>
          </p:cNvPr>
          <p:cNvSpPr/>
          <p:nvPr/>
        </p:nvSpPr>
        <p:spPr>
          <a:xfrm>
            <a:off x="9326879" y="4032068"/>
            <a:ext cx="1793966" cy="284423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9D17D5-8677-03FD-2278-D10C1BF5CD9A}"/>
              </a:ext>
            </a:extLst>
          </p:cNvPr>
          <p:cNvSpPr/>
          <p:nvPr/>
        </p:nvSpPr>
        <p:spPr>
          <a:xfrm>
            <a:off x="9326879" y="3582182"/>
            <a:ext cx="1793966" cy="36280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522FFF-A45E-C2DD-FA2F-F24A29779E1B}"/>
              </a:ext>
            </a:extLst>
          </p:cNvPr>
          <p:cNvSpPr txBox="1"/>
          <p:nvPr/>
        </p:nvSpPr>
        <p:spPr>
          <a:xfrm>
            <a:off x="11286310" y="6409"/>
            <a:ext cx="898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200" dirty="0">
                <a:latin typeface="-apple-system"/>
              </a:rPr>
              <a:t>OP-66</a:t>
            </a:r>
            <a:r>
              <a:rPr lang="ko-KR" altLang="en-US" sz="1200" dirty="0">
                <a:latin typeface="-apple-system"/>
              </a:rPr>
              <a:t> </a:t>
            </a:r>
            <a:r>
              <a:rPr lang="en-US" altLang="ko-KR" sz="1200" dirty="0">
                <a:latin typeface="-apple-system"/>
              </a:rPr>
              <a:t>R20</a:t>
            </a:r>
            <a:endParaRPr lang="ko-KR" altLang="en-US" sz="1200" dirty="0"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B72AD8-E50B-0B62-87B5-D7A5A5F40C93}"/>
              </a:ext>
            </a:extLst>
          </p:cNvPr>
          <p:cNvSpPr txBox="1"/>
          <p:nvPr/>
        </p:nvSpPr>
        <p:spPr>
          <a:xfrm>
            <a:off x="11608529" y="6562923"/>
            <a:ext cx="687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-apple-system"/>
              </a:rPr>
              <a:t>Page 6</a:t>
            </a:r>
            <a:endParaRPr lang="ko-KR" altLang="en-US" sz="1200" dirty="0">
              <a:latin typeface="-apple-system"/>
            </a:endParaRP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677A64E7-94A5-2754-E5AF-3A0D8FA6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6" y="6409"/>
            <a:ext cx="2201093" cy="845366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Paragraph </a:t>
            </a:r>
            <a:br>
              <a:rPr lang="en-US" altLang="ko-KR" sz="3200" dirty="0"/>
            </a:br>
            <a:r>
              <a:rPr lang="en-US" altLang="ko-KR" sz="3200" dirty="0"/>
              <a:t> </a:t>
            </a:r>
            <a:r>
              <a:rPr lang="ko-KR" altLang="en-US" sz="1200" dirty="0">
                <a:latin typeface="-apple-system"/>
              </a:rPr>
              <a:t>Alignment </a:t>
            </a:r>
          </a:p>
        </p:txBody>
      </p:sp>
    </p:spTree>
    <p:extLst>
      <p:ext uri="{BB962C8B-B14F-4D97-AF65-F5344CB8AC3E}">
        <p14:creationId xmlns:p14="http://schemas.microsoft.com/office/powerpoint/2010/main" val="387378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06DABA7-B462-2CEE-7474-2ACF3F125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120" y="2307771"/>
            <a:ext cx="3988525" cy="31263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2FF8E1-8A93-129A-7AB4-5037F17FE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19" y="818605"/>
            <a:ext cx="6076808" cy="484196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192E9E-8EB3-3BAC-809F-B9CBA11B2254}"/>
              </a:ext>
            </a:extLst>
          </p:cNvPr>
          <p:cNvSpPr/>
          <p:nvPr/>
        </p:nvSpPr>
        <p:spPr>
          <a:xfrm>
            <a:off x="278674" y="863432"/>
            <a:ext cx="5738949" cy="1252752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CAB62E-90BD-523C-0397-3CD4ADEF7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24" y="5705398"/>
            <a:ext cx="5952648" cy="62958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99E535-D200-21A5-70F6-666BEA53F59B}"/>
              </a:ext>
            </a:extLst>
          </p:cNvPr>
          <p:cNvSpPr/>
          <p:nvPr/>
        </p:nvSpPr>
        <p:spPr>
          <a:xfrm>
            <a:off x="4153988" y="6039395"/>
            <a:ext cx="1942012" cy="22207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932D93-077A-549B-A190-3E5223EB7C1E}"/>
              </a:ext>
            </a:extLst>
          </p:cNvPr>
          <p:cNvSpPr/>
          <p:nvPr/>
        </p:nvSpPr>
        <p:spPr>
          <a:xfrm>
            <a:off x="9015547" y="2307771"/>
            <a:ext cx="831669" cy="312637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0BAFC7-4E1D-FBBB-4EFF-A1F70B7D598C}"/>
              </a:ext>
            </a:extLst>
          </p:cNvPr>
          <p:cNvSpPr/>
          <p:nvPr/>
        </p:nvSpPr>
        <p:spPr>
          <a:xfrm>
            <a:off x="7437119" y="2307771"/>
            <a:ext cx="3988525" cy="53993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B8A8BF-504A-455A-0881-C19135B90D71}"/>
              </a:ext>
            </a:extLst>
          </p:cNvPr>
          <p:cNvSpPr txBox="1"/>
          <p:nvPr/>
        </p:nvSpPr>
        <p:spPr>
          <a:xfrm>
            <a:off x="7603110" y="2006680"/>
            <a:ext cx="451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A199E7-EC8B-25EB-FFD4-3BB90EEF9032}"/>
              </a:ext>
            </a:extLst>
          </p:cNvPr>
          <p:cNvSpPr txBox="1"/>
          <p:nvPr/>
        </p:nvSpPr>
        <p:spPr>
          <a:xfrm>
            <a:off x="10894256" y="1971680"/>
            <a:ext cx="522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End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B1C2EB-BD4D-D665-0BFD-12A4CA01123F}"/>
              </a:ext>
            </a:extLst>
          </p:cNvPr>
          <p:cNvSpPr txBox="1"/>
          <p:nvPr/>
        </p:nvSpPr>
        <p:spPr>
          <a:xfrm>
            <a:off x="9166334" y="1936844"/>
            <a:ext cx="65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Page Number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DA8F15-D662-B948-E43F-1D162F3C53E5}"/>
              </a:ext>
            </a:extLst>
          </p:cNvPr>
          <p:cNvSpPr txBox="1"/>
          <p:nvPr/>
        </p:nvSpPr>
        <p:spPr>
          <a:xfrm>
            <a:off x="10010884" y="1972405"/>
            <a:ext cx="522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Start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76ACE4-54F3-F687-2BE7-4675447D03A6}"/>
              </a:ext>
            </a:extLst>
          </p:cNvPr>
          <p:cNvSpPr txBox="1"/>
          <p:nvPr/>
        </p:nvSpPr>
        <p:spPr>
          <a:xfrm>
            <a:off x="8357126" y="2002243"/>
            <a:ext cx="59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Type</a:t>
            </a:r>
          </a:p>
          <a:p>
            <a:endParaRPr lang="en-US" altLang="ko-KR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6F9EC2-8B7D-0DE9-CB4D-CC1B4E87F36F}"/>
              </a:ext>
            </a:extLst>
          </p:cNvPr>
          <p:cNvSpPr txBox="1"/>
          <p:nvPr/>
        </p:nvSpPr>
        <p:spPr>
          <a:xfrm>
            <a:off x="11286310" y="6409"/>
            <a:ext cx="898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200" dirty="0">
                <a:latin typeface="-apple-system"/>
              </a:rPr>
              <a:t>OP-66</a:t>
            </a:r>
            <a:r>
              <a:rPr lang="ko-KR" altLang="en-US" sz="1200" dirty="0">
                <a:latin typeface="-apple-system"/>
              </a:rPr>
              <a:t> </a:t>
            </a:r>
            <a:r>
              <a:rPr lang="en-US" altLang="ko-KR" sz="1200" dirty="0">
                <a:latin typeface="-apple-system"/>
              </a:rPr>
              <a:t>R20</a:t>
            </a:r>
            <a:endParaRPr lang="ko-KR" altLang="en-US" sz="1200" dirty="0"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AAF3E-F09E-1B15-A889-CF08A4FEFFA9}"/>
              </a:ext>
            </a:extLst>
          </p:cNvPr>
          <p:cNvSpPr txBox="1"/>
          <p:nvPr/>
        </p:nvSpPr>
        <p:spPr>
          <a:xfrm>
            <a:off x="11495314" y="6562923"/>
            <a:ext cx="696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-apple-system"/>
              </a:rPr>
              <a:t>Page 42</a:t>
            </a:r>
            <a:endParaRPr lang="ko-KR" altLang="en-US" sz="1200" dirty="0">
              <a:latin typeface="-apple-system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078BEF1C-5CAB-708A-BA28-AA38D152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6" y="-19718"/>
            <a:ext cx="2201093" cy="845366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Paragraph </a:t>
            </a:r>
            <a:br>
              <a:rPr lang="en-US" altLang="ko-KR" sz="3200" dirty="0"/>
            </a:br>
            <a:r>
              <a:rPr lang="en-US" altLang="ko-KR" sz="3200" dirty="0"/>
              <a:t> </a:t>
            </a:r>
            <a:r>
              <a:rPr lang="en-US" altLang="ko-KR" sz="1200" dirty="0">
                <a:latin typeface="-apple-system"/>
              </a:rPr>
              <a:t>Location</a:t>
            </a:r>
            <a:endParaRPr lang="ko-KR" altLang="en-US" sz="12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17343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>
            <a:extLst>
              <a:ext uri="{FF2B5EF4-FFF2-40B4-BE49-F238E27FC236}">
                <a16:creationId xmlns:a16="http://schemas.microsoft.com/office/drawing/2014/main" id="{B53F6E6F-6EF6-FAE8-8A26-DB57CA651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6" y="-19718"/>
            <a:ext cx="2201093" cy="845366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Paragraph </a:t>
            </a:r>
            <a:br>
              <a:rPr lang="en-US" altLang="ko-KR" sz="3200" dirty="0"/>
            </a:br>
            <a:r>
              <a:rPr lang="en-US" altLang="ko-KR" sz="3200" dirty="0"/>
              <a:t> </a:t>
            </a:r>
            <a:r>
              <a:rPr lang="en-US" altLang="ko-KR" sz="1200" dirty="0">
                <a:latin typeface="-apple-system"/>
              </a:rPr>
              <a:t>Location</a:t>
            </a:r>
            <a:endParaRPr lang="ko-KR" altLang="en-US" sz="1200" dirty="0">
              <a:latin typeface="-apple-system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5255D2-2A1B-9A4B-89E9-EBEB9363A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953" y="1445623"/>
            <a:ext cx="6165669" cy="49276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C7B91A-9759-2615-07E1-DB7FC6D55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1297578"/>
            <a:ext cx="4894217" cy="50757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88C2F5E-37BB-EF2B-8F83-0A16BB70D4CC}"/>
              </a:ext>
            </a:extLst>
          </p:cNvPr>
          <p:cNvSpPr/>
          <p:nvPr/>
        </p:nvSpPr>
        <p:spPr>
          <a:xfrm>
            <a:off x="731519" y="1435248"/>
            <a:ext cx="3692435" cy="228089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866153-9A5E-13E8-6EBD-7635863E3226}"/>
              </a:ext>
            </a:extLst>
          </p:cNvPr>
          <p:cNvSpPr/>
          <p:nvPr/>
        </p:nvSpPr>
        <p:spPr>
          <a:xfrm>
            <a:off x="5947953" y="3414271"/>
            <a:ext cx="5860870" cy="228089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299C17-8DC4-15A3-42C4-351C85AB63E8}"/>
              </a:ext>
            </a:extLst>
          </p:cNvPr>
          <p:cNvSpPr/>
          <p:nvPr/>
        </p:nvSpPr>
        <p:spPr>
          <a:xfrm>
            <a:off x="531223" y="1689971"/>
            <a:ext cx="4153988" cy="110547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401046-E49B-C82D-1A7F-2DC008C0DAF3}"/>
              </a:ext>
            </a:extLst>
          </p:cNvPr>
          <p:cNvSpPr/>
          <p:nvPr/>
        </p:nvSpPr>
        <p:spPr>
          <a:xfrm>
            <a:off x="5961028" y="3805646"/>
            <a:ext cx="5778126" cy="256763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2499765-8302-B3F6-0222-4AFD9ED9E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2126"/>
            <a:ext cx="5328336" cy="53784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2CF5FB-516E-2722-FBCA-789FB240A7CF}"/>
              </a:ext>
            </a:extLst>
          </p:cNvPr>
          <p:cNvSpPr/>
          <p:nvPr/>
        </p:nvSpPr>
        <p:spPr>
          <a:xfrm>
            <a:off x="3988525" y="6444526"/>
            <a:ext cx="435429" cy="21544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B0EF40-19F9-BB72-AB01-3D1352148315}"/>
              </a:ext>
            </a:extLst>
          </p:cNvPr>
          <p:cNvSpPr/>
          <p:nvPr/>
        </p:nvSpPr>
        <p:spPr>
          <a:xfrm>
            <a:off x="10297885" y="3043375"/>
            <a:ext cx="448492" cy="269557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B94AEB-E538-BD3D-0FEB-ACAD4E948528}"/>
              </a:ext>
            </a:extLst>
          </p:cNvPr>
          <p:cNvSpPr txBox="1"/>
          <p:nvPr/>
        </p:nvSpPr>
        <p:spPr>
          <a:xfrm>
            <a:off x="7559569" y="1153242"/>
            <a:ext cx="451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0844CA-F3E9-ACA1-D93F-1D668ACEDFF9}"/>
              </a:ext>
            </a:extLst>
          </p:cNvPr>
          <p:cNvSpPr txBox="1"/>
          <p:nvPr/>
        </p:nvSpPr>
        <p:spPr>
          <a:xfrm>
            <a:off x="11286142" y="1159226"/>
            <a:ext cx="453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End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156B93-2B5D-ADA0-3CAD-30C7E6E0A8E5}"/>
              </a:ext>
            </a:extLst>
          </p:cNvPr>
          <p:cNvSpPr txBox="1"/>
          <p:nvPr/>
        </p:nvSpPr>
        <p:spPr>
          <a:xfrm>
            <a:off x="10219440" y="1045513"/>
            <a:ext cx="65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Page Number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AD37B1-286A-8164-1AB5-6543A813B49F}"/>
              </a:ext>
            </a:extLst>
          </p:cNvPr>
          <p:cNvSpPr txBox="1"/>
          <p:nvPr/>
        </p:nvSpPr>
        <p:spPr>
          <a:xfrm>
            <a:off x="10763461" y="1159226"/>
            <a:ext cx="522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Start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C2C42C-6C43-9D6C-E0A0-77974F5643E2}"/>
              </a:ext>
            </a:extLst>
          </p:cNvPr>
          <p:cNvSpPr txBox="1"/>
          <p:nvPr/>
        </p:nvSpPr>
        <p:spPr>
          <a:xfrm>
            <a:off x="7013100" y="1153384"/>
            <a:ext cx="502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3F97E5-72FB-1AC0-D180-984B82448099}"/>
              </a:ext>
            </a:extLst>
          </p:cNvPr>
          <p:cNvSpPr txBox="1"/>
          <p:nvPr/>
        </p:nvSpPr>
        <p:spPr>
          <a:xfrm>
            <a:off x="8027649" y="1131610"/>
            <a:ext cx="502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Style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40BEB4-7BCB-BC6A-6C27-46B04C528312}"/>
              </a:ext>
            </a:extLst>
          </p:cNvPr>
          <p:cNvSpPr txBox="1"/>
          <p:nvPr/>
        </p:nvSpPr>
        <p:spPr>
          <a:xfrm>
            <a:off x="8416539" y="1140804"/>
            <a:ext cx="8493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Numbering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32779E-3E8B-A054-7D6B-0441360C14A1}"/>
              </a:ext>
            </a:extLst>
          </p:cNvPr>
          <p:cNvSpPr txBox="1"/>
          <p:nvPr/>
        </p:nvSpPr>
        <p:spPr>
          <a:xfrm>
            <a:off x="9142344" y="1140321"/>
            <a:ext cx="502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Level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2EE869-99BC-8D17-85A0-66A1AFEA9581}"/>
              </a:ext>
            </a:extLst>
          </p:cNvPr>
          <p:cNvSpPr txBox="1"/>
          <p:nvPr/>
        </p:nvSpPr>
        <p:spPr>
          <a:xfrm>
            <a:off x="9491371" y="1131128"/>
            <a:ext cx="924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Indentation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F79F4D-1D3E-BD82-991B-780A85C79E72}"/>
              </a:ext>
            </a:extLst>
          </p:cNvPr>
          <p:cNvSpPr txBox="1"/>
          <p:nvPr/>
        </p:nvSpPr>
        <p:spPr>
          <a:xfrm>
            <a:off x="6562438" y="1157596"/>
            <a:ext cx="385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5D0CF4-7A0A-13B0-B952-61D20E80794A}"/>
              </a:ext>
            </a:extLst>
          </p:cNvPr>
          <p:cNvSpPr txBox="1"/>
          <p:nvPr/>
        </p:nvSpPr>
        <p:spPr>
          <a:xfrm>
            <a:off x="11286310" y="6409"/>
            <a:ext cx="898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200" dirty="0">
                <a:latin typeface="-apple-system"/>
              </a:rPr>
              <a:t>OP-66</a:t>
            </a:r>
            <a:r>
              <a:rPr lang="ko-KR" altLang="en-US" sz="1200" dirty="0">
                <a:latin typeface="-apple-system"/>
              </a:rPr>
              <a:t> </a:t>
            </a:r>
            <a:r>
              <a:rPr lang="en-US" altLang="ko-KR" sz="1200" dirty="0">
                <a:latin typeface="-apple-system"/>
              </a:rPr>
              <a:t>R20</a:t>
            </a:r>
            <a:endParaRPr lang="ko-KR" altLang="en-US" sz="1200" dirty="0">
              <a:latin typeface="-apple-system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16E439-60BA-7ACC-2C7E-727E6399CE6A}"/>
              </a:ext>
            </a:extLst>
          </p:cNvPr>
          <p:cNvSpPr txBox="1"/>
          <p:nvPr/>
        </p:nvSpPr>
        <p:spPr>
          <a:xfrm>
            <a:off x="11495314" y="6562923"/>
            <a:ext cx="696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-apple-system"/>
              </a:rPr>
              <a:t>Page 40</a:t>
            </a:r>
            <a:endParaRPr lang="ko-KR" altLang="en-US" sz="12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413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394</Words>
  <Application>Microsoft Office PowerPoint</Application>
  <PresentationFormat>와이드스크린</PresentationFormat>
  <Paragraphs>167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-apple-system</vt:lpstr>
      <vt:lpstr>맑은 고딕</vt:lpstr>
      <vt:lpstr>Arial</vt:lpstr>
      <vt:lpstr>Office 테마</vt:lpstr>
      <vt:lpstr>2023.08.29</vt:lpstr>
      <vt:lpstr>Contents</vt:lpstr>
      <vt:lpstr>ERD </vt:lpstr>
      <vt:lpstr>Paragraph   hierarchical relationship</vt:lpstr>
      <vt:lpstr>PowerPoint 프레젠테이션</vt:lpstr>
      <vt:lpstr>Paragraph   hierarchical relationship</vt:lpstr>
      <vt:lpstr>Paragraph   Alignment </vt:lpstr>
      <vt:lpstr>Paragraph   Location</vt:lpstr>
      <vt:lpstr>Paragraph   Location</vt:lpstr>
      <vt:lpstr>RUN   Handwriting and Case </vt:lpstr>
      <vt:lpstr>TABLE   Structure and Text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pc021</dc:creator>
  <cp:lastModifiedBy>pc021</cp:lastModifiedBy>
  <cp:revision>285</cp:revision>
  <dcterms:created xsi:type="dcterms:W3CDTF">2023-08-29T00:44:19Z</dcterms:created>
  <dcterms:modified xsi:type="dcterms:W3CDTF">2023-10-23T04:07:41Z</dcterms:modified>
</cp:coreProperties>
</file>