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63" r:id="rId4"/>
    <p:sldId id="270" r:id="rId5"/>
    <p:sldId id="271" r:id="rId6"/>
    <p:sldId id="269" r:id="rId7"/>
    <p:sldId id="259" r:id="rId8"/>
    <p:sldId id="272" r:id="rId9"/>
    <p:sldId id="257" r:id="rId10"/>
    <p:sldId id="262" r:id="rId11"/>
    <p:sldId id="260" r:id="rId12"/>
    <p:sldId id="261" r:id="rId13"/>
    <p:sldId id="264" r:id="rId14"/>
    <p:sldId id="265" r:id="rId15"/>
    <p:sldId id="266" r:id="rId16"/>
    <p:sldId id="267" r:id="rId17"/>
    <p:sldId id="273" r:id="rId18"/>
    <p:sldId id="268" r:id="rId19"/>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65482B"/>
    <a:srgbClr val="C75806"/>
    <a:srgbClr val="00499F"/>
    <a:srgbClr val="0CC1E0"/>
    <a:srgbClr val="1B00FE"/>
    <a:srgbClr val="AC53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BCA58E-C36D-4400-A0BA-BA6750BCED51}" v="31" dt="2024-09-17T17:12:13.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3" autoAdjust="0"/>
    <p:restoredTop sz="93741" autoAdjust="0"/>
  </p:normalViewPr>
  <p:slideViewPr>
    <p:cSldViewPr>
      <p:cViewPr varScale="1">
        <p:scale>
          <a:sx n="66" d="100"/>
          <a:sy n="66" d="100"/>
        </p:scale>
        <p:origin x="1468" y="4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asvi Chaganti" userId="e882fd3814e6db61" providerId="LiveId" clId="{5EBCA58E-C36D-4400-A0BA-BA6750BCED51}"/>
    <pc:docChg chg="undo custSel modSld">
      <pc:chgData name="Yasasvi Chaganti" userId="e882fd3814e6db61" providerId="LiveId" clId="{5EBCA58E-C36D-4400-A0BA-BA6750BCED51}" dt="2024-09-17T17:12:18.102" v="1748" actId="1076"/>
      <pc:docMkLst>
        <pc:docMk/>
      </pc:docMkLst>
      <pc:sldChg chg="addSp delSp modSp mod">
        <pc:chgData name="Yasasvi Chaganti" userId="e882fd3814e6db61" providerId="LiveId" clId="{5EBCA58E-C36D-4400-A0BA-BA6750BCED51}" dt="2024-09-17T16:37:30.945" v="952"/>
        <pc:sldMkLst>
          <pc:docMk/>
          <pc:sldMk cId="785678012" sldId="260"/>
        </pc:sldMkLst>
        <pc:spChg chg="mod">
          <ac:chgData name="Yasasvi Chaganti" userId="e882fd3814e6db61" providerId="LiveId" clId="{5EBCA58E-C36D-4400-A0BA-BA6750BCED51}" dt="2024-09-17T16:32:54.296" v="680" actId="1076"/>
          <ac:spMkLst>
            <pc:docMk/>
            <pc:sldMk cId="785678012" sldId="260"/>
            <ac:spMk id="2" creationId="{4E6283E4-AD32-79DD-9272-2CF1909E5699}"/>
          </ac:spMkLst>
        </pc:spChg>
        <pc:spChg chg="del">
          <ac:chgData name="Yasasvi Chaganti" userId="e882fd3814e6db61" providerId="LiveId" clId="{5EBCA58E-C36D-4400-A0BA-BA6750BCED51}" dt="2024-09-17T16:31:28.764" v="614" actId="931"/>
          <ac:spMkLst>
            <pc:docMk/>
            <pc:sldMk cId="785678012" sldId="260"/>
            <ac:spMk id="3" creationId="{9BFF2D37-0813-7B89-0FAA-C4578C55C695}"/>
          </ac:spMkLst>
        </pc:spChg>
        <pc:spChg chg="add del mod">
          <ac:chgData name="Yasasvi Chaganti" userId="e882fd3814e6db61" providerId="LiveId" clId="{5EBCA58E-C36D-4400-A0BA-BA6750BCED51}" dt="2024-09-17T16:37:30.945" v="952"/>
          <ac:spMkLst>
            <pc:docMk/>
            <pc:sldMk cId="785678012" sldId="260"/>
            <ac:spMk id="7" creationId="{4FDB9AE1-DFBC-B4BD-591E-8CD8C8D99DF8}"/>
          </ac:spMkLst>
        </pc:spChg>
        <pc:spChg chg="add mod">
          <ac:chgData name="Yasasvi Chaganti" userId="e882fd3814e6db61" providerId="LiveId" clId="{5EBCA58E-C36D-4400-A0BA-BA6750BCED51}" dt="2024-09-17T16:37:26.315" v="950" actId="20577"/>
          <ac:spMkLst>
            <pc:docMk/>
            <pc:sldMk cId="785678012" sldId="260"/>
            <ac:spMk id="8" creationId="{60790F6F-DB3F-0667-C672-0593E5218FFF}"/>
          </ac:spMkLst>
        </pc:spChg>
        <pc:picChg chg="add mod">
          <ac:chgData name="Yasasvi Chaganti" userId="e882fd3814e6db61" providerId="LiveId" clId="{5EBCA58E-C36D-4400-A0BA-BA6750BCED51}" dt="2024-09-17T16:32:58.556" v="681" actId="1076"/>
          <ac:picMkLst>
            <pc:docMk/>
            <pc:sldMk cId="785678012" sldId="260"/>
            <ac:picMk id="5" creationId="{BECB601E-A3C3-09F5-AD47-E6CDB8DF61AB}"/>
          </ac:picMkLst>
        </pc:picChg>
        <pc:picChg chg="add mod">
          <ac:chgData name="Yasasvi Chaganti" userId="e882fd3814e6db61" providerId="LiveId" clId="{5EBCA58E-C36D-4400-A0BA-BA6750BCED51}" dt="2024-09-17T16:33:11.151" v="683" actId="1076"/>
          <ac:picMkLst>
            <pc:docMk/>
            <pc:sldMk cId="785678012" sldId="260"/>
            <ac:picMk id="6" creationId="{E80E8943-E721-7C0D-48E1-4EAD60322379}"/>
          </ac:picMkLst>
        </pc:picChg>
      </pc:sldChg>
      <pc:sldChg chg="addSp delSp modSp mod">
        <pc:chgData name="Yasasvi Chaganti" userId="e882fd3814e6db61" providerId="LiveId" clId="{5EBCA58E-C36D-4400-A0BA-BA6750BCED51}" dt="2024-09-17T16:48:42.218" v="1348" actId="20577"/>
        <pc:sldMkLst>
          <pc:docMk/>
          <pc:sldMk cId="1528042284" sldId="261"/>
        </pc:sldMkLst>
        <pc:spChg chg="del mod">
          <ac:chgData name="Yasasvi Chaganti" userId="e882fd3814e6db61" providerId="LiveId" clId="{5EBCA58E-C36D-4400-A0BA-BA6750BCED51}" dt="2024-09-17T16:41:43.015" v="969" actId="21"/>
          <ac:spMkLst>
            <pc:docMk/>
            <pc:sldMk cId="1528042284" sldId="261"/>
            <ac:spMk id="3" creationId="{7FE7ED1F-B514-442B-5FE0-B4E5ECDBC88B}"/>
          </ac:spMkLst>
        </pc:spChg>
        <pc:spChg chg="add mod">
          <ac:chgData name="Yasasvi Chaganti" userId="e882fd3814e6db61" providerId="LiveId" clId="{5EBCA58E-C36D-4400-A0BA-BA6750BCED51}" dt="2024-09-17T16:46:11.047" v="1269" actId="113"/>
          <ac:spMkLst>
            <pc:docMk/>
            <pc:sldMk cId="1528042284" sldId="261"/>
            <ac:spMk id="9" creationId="{5DEDB0A0-33C8-3FCB-1780-4931106FE239}"/>
          </ac:spMkLst>
        </pc:spChg>
        <pc:spChg chg="add mod">
          <ac:chgData name="Yasasvi Chaganti" userId="e882fd3814e6db61" providerId="LiveId" clId="{5EBCA58E-C36D-4400-A0BA-BA6750BCED51}" dt="2024-09-17T16:48:42.218" v="1348" actId="20577"/>
          <ac:spMkLst>
            <pc:docMk/>
            <pc:sldMk cId="1528042284" sldId="261"/>
            <ac:spMk id="10" creationId="{3F9C3E57-FD4D-15C8-A08D-976296E70380}"/>
          </ac:spMkLst>
        </pc:spChg>
        <pc:picChg chg="add mod">
          <ac:chgData name="Yasasvi Chaganti" userId="e882fd3814e6db61" providerId="LiveId" clId="{5EBCA58E-C36D-4400-A0BA-BA6750BCED51}" dt="2024-09-17T16:41:57.090" v="972" actId="14100"/>
          <ac:picMkLst>
            <pc:docMk/>
            <pc:sldMk cId="1528042284" sldId="261"/>
            <ac:picMk id="5" creationId="{98EBDBBF-0271-98A1-986F-BF5422457321}"/>
          </ac:picMkLst>
        </pc:picChg>
        <pc:picChg chg="add mod">
          <ac:chgData name="Yasasvi Chaganti" userId="e882fd3814e6db61" providerId="LiveId" clId="{5EBCA58E-C36D-4400-A0BA-BA6750BCED51}" dt="2024-09-17T16:40:10.981" v="965" actId="1076"/>
          <ac:picMkLst>
            <pc:docMk/>
            <pc:sldMk cId="1528042284" sldId="261"/>
            <ac:picMk id="6" creationId="{A809BB67-272E-380B-52BC-AEA7E086AB36}"/>
          </ac:picMkLst>
        </pc:picChg>
        <pc:picChg chg="add mod">
          <ac:chgData name="Yasasvi Chaganti" userId="e882fd3814e6db61" providerId="LiveId" clId="{5EBCA58E-C36D-4400-A0BA-BA6750BCED51}" dt="2024-09-17T16:41:50.428" v="970" actId="1076"/>
          <ac:picMkLst>
            <pc:docMk/>
            <pc:sldMk cId="1528042284" sldId="261"/>
            <ac:picMk id="8" creationId="{706373C9-CAFB-59EF-E6A2-D64D598A89A5}"/>
          </ac:picMkLst>
        </pc:picChg>
      </pc:sldChg>
      <pc:sldChg chg="addSp delSp modSp mod modClrScheme chgLayout">
        <pc:chgData name="Yasasvi Chaganti" userId="e882fd3814e6db61" providerId="LiveId" clId="{5EBCA58E-C36D-4400-A0BA-BA6750BCED51}" dt="2024-09-17T16:33:18.748" v="685" actId="1076"/>
        <pc:sldMkLst>
          <pc:docMk/>
          <pc:sldMk cId="1919560085" sldId="262"/>
        </pc:sldMkLst>
        <pc:spChg chg="mod ord">
          <ac:chgData name="Yasasvi Chaganti" userId="e882fd3814e6db61" providerId="LiveId" clId="{5EBCA58E-C36D-4400-A0BA-BA6750BCED51}" dt="2024-09-17T16:24:36.160" v="160" actId="20577"/>
          <ac:spMkLst>
            <pc:docMk/>
            <pc:sldMk cId="1919560085" sldId="262"/>
            <ac:spMk id="2" creationId="{63C5CBEE-59CD-29C5-B9F9-B370494900C3}"/>
          </ac:spMkLst>
        </pc:spChg>
        <pc:spChg chg="add del mod">
          <ac:chgData name="Yasasvi Chaganti" userId="e882fd3814e6db61" providerId="LiveId" clId="{5EBCA58E-C36D-4400-A0BA-BA6750BCED51}" dt="2024-09-17T16:29:25.594" v="613" actId="20577"/>
          <ac:spMkLst>
            <pc:docMk/>
            <pc:sldMk cId="1919560085" sldId="262"/>
            <ac:spMk id="8" creationId="{82A8FE84-AF7B-6EFD-0773-4AC6189F91C8}"/>
          </ac:spMkLst>
        </pc:spChg>
        <pc:spChg chg="add del mod ord">
          <ac:chgData name="Yasasvi Chaganti" userId="e882fd3814e6db61" providerId="LiveId" clId="{5EBCA58E-C36D-4400-A0BA-BA6750BCED51}" dt="2024-09-17T16:24:07.894" v="104" actId="700"/>
          <ac:spMkLst>
            <pc:docMk/>
            <pc:sldMk cId="1919560085" sldId="262"/>
            <ac:spMk id="9" creationId="{422D78DF-597F-F543-CD4A-05FFC7CA094F}"/>
          </ac:spMkLst>
        </pc:spChg>
        <pc:spChg chg="add del mod ord">
          <ac:chgData name="Yasasvi Chaganti" userId="e882fd3814e6db61" providerId="LiveId" clId="{5EBCA58E-C36D-4400-A0BA-BA6750BCED51}" dt="2024-09-17T16:24:07.894" v="104" actId="700"/>
          <ac:spMkLst>
            <pc:docMk/>
            <pc:sldMk cId="1919560085" sldId="262"/>
            <ac:spMk id="10" creationId="{39AC6D80-E77A-CB1D-8228-F1B9689E42E2}"/>
          </ac:spMkLst>
        </pc:spChg>
        <pc:picChg chg="add del mod">
          <ac:chgData name="Yasasvi Chaganti" userId="e882fd3814e6db61" providerId="LiveId" clId="{5EBCA58E-C36D-4400-A0BA-BA6750BCED51}" dt="2024-09-17T16:18:55.570" v="3" actId="478"/>
          <ac:picMkLst>
            <pc:docMk/>
            <pc:sldMk cId="1919560085" sldId="262"/>
            <ac:picMk id="5" creationId="{4B530E08-B16A-CCF9-A782-14D8BD6CCFED}"/>
          </ac:picMkLst>
        </pc:picChg>
        <pc:picChg chg="add del mod">
          <ac:chgData name="Yasasvi Chaganti" userId="e882fd3814e6db61" providerId="LiveId" clId="{5EBCA58E-C36D-4400-A0BA-BA6750BCED51}" dt="2024-09-17T16:24:06.955" v="102" actId="1076"/>
          <ac:picMkLst>
            <pc:docMk/>
            <pc:sldMk cId="1919560085" sldId="262"/>
            <ac:picMk id="7" creationId="{C49FAA88-7266-550F-3B95-D88FF299AD87}"/>
          </ac:picMkLst>
        </pc:picChg>
        <pc:picChg chg="add mod">
          <ac:chgData name="Yasasvi Chaganti" userId="e882fd3814e6db61" providerId="LiveId" clId="{5EBCA58E-C36D-4400-A0BA-BA6750BCED51}" dt="2024-09-17T16:24:06.515" v="101" actId="931"/>
          <ac:picMkLst>
            <pc:docMk/>
            <pc:sldMk cId="1919560085" sldId="262"/>
            <ac:picMk id="12" creationId="{27E5145A-4334-8A00-47F2-C8B1E59D1C8A}"/>
          </ac:picMkLst>
        </pc:picChg>
        <pc:picChg chg="add mod">
          <ac:chgData name="Yasasvi Chaganti" userId="e882fd3814e6db61" providerId="LiveId" clId="{5EBCA58E-C36D-4400-A0BA-BA6750BCED51}" dt="2024-09-17T16:33:18.748" v="685" actId="1076"/>
          <ac:picMkLst>
            <pc:docMk/>
            <pc:sldMk cId="1919560085" sldId="262"/>
            <ac:picMk id="13" creationId="{15CDDBCA-009C-755D-FA15-ED5408221B3B}"/>
          </ac:picMkLst>
        </pc:picChg>
      </pc:sldChg>
      <pc:sldChg chg="addSp delSp modSp mod">
        <pc:chgData name="Yasasvi Chaganti" userId="e882fd3814e6db61" providerId="LiveId" clId="{5EBCA58E-C36D-4400-A0BA-BA6750BCED51}" dt="2024-09-17T16:58:08.521" v="1596"/>
        <pc:sldMkLst>
          <pc:docMk/>
          <pc:sldMk cId="4057065014" sldId="264"/>
        </pc:sldMkLst>
        <pc:spChg chg="mod">
          <ac:chgData name="Yasasvi Chaganti" userId="e882fd3814e6db61" providerId="LiveId" clId="{5EBCA58E-C36D-4400-A0BA-BA6750BCED51}" dt="2024-09-17T16:52:39.109" v="1394" actId="20577"/>
          <ac:spMkLst>
            <pc:docMk/>
            <pc:sldMk cId="4057065014" sldId="264"/>
            <ac:spMk id="2" creationId="{2D89DC12-0AF1-A3CE-0CF5-7D47EF490887}"/>
          </ac:spMkLst>
        </pc:spChg>
        <pc:spChg chg="del">
          <ac:chgData name="Yasasvi Chaganti" userId="e882fd3814e6db61" providerId="LiveId" clId="{5EBCA58E-C36D-4400-A0BA-BA6750BCED51}" dt="2024-09-17T16:51:14.565" v="1349" actId="931"/>
          <ac:spMkLst>
            <pc:docMk/>
            <pc:sldMk cId="4057065014" sldId="264"/>
            <ac:spMk id="3" creationId="{181DAD8B-5207-8247-ADBD-F06A19D4BD03}"/>
          </ac:spMkLst>
        </pc:spChg>
        <pc:spChg chg="add del mod">
          <ac:chgData name="Yasasvi Chaganti" userId="e882fd3814e6db61" providerId="LiveId" clId="{5EBCA58E-C36D-4400-A0BA-BA6750BCED51}" dt="2024-09-17T16:52:40.839" v="1396"/>
          <ac:spMkLst>
            <pc:docMk/>
            <pc:sldMk cId="4057065014" sldId="264"/>
            <ac:spMk id="6" creationId="{088E4632-694A-EEC3-AC82-910094E9754B}"/>
          </ac:spMkLst>
        </pc:spChg>
        <pc:spChg chg="add mod">
          <ac:chgData name="Yasasvi Chaganti" userId="e882fd3814e6db61" providerId="LiveId" clId="{5EBCA58E-C36D-4400-A0BA-BA6750BCED51}" dt="2024-09-17T16:54:01.156" v="1493" actId="20577"/>
          <ac:spMkLst>
            <pc:docMk/>
            <pc:sldMk cId="4057065014" sldId="264"/>
            <ac:spMk id="7" creationId="{495023D1-68F5-D063-2F8C-9C6CAFA39CF8}"/>
          </ac:spMkLst>
        </pc:spChg>
        <pc:picChg chg="add mod">
          <ac:chgData name="Yasasvi Chaganti" userId="e882fd3814e6db61" providerId="LiveId" clId="{5EBCA58E-C36D-4400-A0BA-BA6750BCED51}" dt="2024-09-17T16:51:22.401" v="1350" actId="1076"/>
          <ac:picMkLst>
            <pc:docMk/>
            <pc:sldMk cId="4057065014" sldId="264"/>
            <ac:picMk id="5" creationId="{6EC4BC42-F4B5-ECDA-7661-407BECF19777}"/>
          </ac:picMkLst>
        </pc:picChg>
        <pc:picChg chg="add mod">
          <ac:chgData name="Yasasvi Chaganti" userId="e882fd3814e6db61" providerId="LiveId" clId="{5EBCA58E-C36D-4400-A0BA-BA6750BCED51}" dt="2024-09-17T16:58:08.521" v="1596"/>
          <ac:picMkLst>
            <pc:docMk/>
            <pc:sldMk cId="4057065014" sldId="264"/>
            <ac:picMk id="8" creationId="{2DC4AC32-47EF-A2C7-EF2A-EAB9314AC81E}"/>
          </ac:picMkLst>
        </pc:picChg>
      </pc:sldChg>
      <pc:sldChg chg="addSp delSp modSp mod">
        <pc:chgData name="Yasasvi Chaganti" userId="e882fd3814e6db61" providerId="LiveId" clId="{5EBCA58E-C36D-4400-A0BA-BA6750BCED51}" dt="2024-09-17T16:58:11.914" v="1597"/>
        <pc:sldMkLst>
          <pc:docMk/>
          <pc:sldMk cId="999178256" sldId="265"/>
        </pc:sldMkLst>
        <pc:spChg chg="mod">
          <ac:chgData name="Yasasvi Chaganti" userId="e882fd3814e6db61" providerId="LiveId" clId="{5EBCA58E-C36D-4400-A0BA-BA6750BCED51}" dt="2024-09-17T16:55:48.907" v="1510" actId="13926"/>
          <ac:spMkLst>
            <pc:docMk/>
            <pc:sldMk cId="999178256" sldId="265"/>
            <ac:spMk id="2" creationId="{1D877A0A-DF2D-B24C-1AA6-FD4C81EA1DFA}"/>
          </ac:spMkLst>
        </pc:spChg>
        <pc:spChg chg="del">
          <ac:chgData name="Yasasvi Chaganti" userId="e882fd3814e6db61" providerId="LiveId" clId="{5EBCA58E-C36D-4400-A0BA-BA6750BCED51}" dt="2024-09-17T16:55:37.586" v="1494" actId="931"/>
          <ac:spMkLst>
            <pc:docMk/>
            <pc:sldMk cId="999178256" sldId="265"/>
            <ac:spMk id="3" creationId="{0270BF8C-D941-3FEC-A0CB-DB4B5AC31070}"/>
          </ac:spMkLst>
        </pc:spChg>
        <pc:spChg chg="add del mod">
          <ac:chgData name="Yasasvi Chaganti" userId="e882fd3814e6db61" providerId="LiveId" clId="{5EBCA58E-C36D-4400-A0BA-BA6750BCED51}" dt="2024-09-17T16:58:01.154" v="1595"/>
          <ac:spMkLst>
            <pc:docMk/>
            <pc:sldMk cId="999178256" sldId="265"/>
            <ac:spMk id="6" creationId="{A4F8A98C-28AD-32FF-7E4F-5969E6A72C63}"/>
          </ac:spMkLst>
        </pc:spChg>
        <pc:spChg chg="add mod">
          <ac:chgData name="Yasasvi Chaganti" userId="e882fd3814e6db61" providerId="LiveId" clId="{5EBCA58E-C36D-4400-A0BA-BA6750BCED51}" dt="2024-09-17T16:57:57.994" v="1593" actId="20577"/>
          <ac:spMkLst>
            <pc:docMk/>
            <pc:sldMk cId="999178256" sldId="265"/>
            <ac:spMk id="7" creationId="{3EE46718-90D2-963B-9C26-C92EA0694166}"/>
          </ac:spMkLst>
        </pc:spChg>
        <pc:picChg chg="add mod">
          <ac:chgData name="Yasasvi Chaganti" userId="e882fd3814e6db61" providerId="LiveId" clId="{5EBCA58E-C36D-4400-A0BA-BA6750BCED51}" dt="2024-09-17T16:55:55.255" v="1511" actId="1076"/>
          <ac:picMkLst>
            <pc:docMk/>
            <pc:sldMk cId="999178256" sldId="265"/>
            <ac:picMk id="5" creationId="{DBDD76DD-BAEB-7B83-0E97-E4FFAAFF4B6E}"/>
          </ac:picMkLst>
        </pc:picChg>
        <pc:picChg chg="add mod">
          <ac:chgData name="Yasasvi Chaganti" userId="e882fd3814e6db61" providerId="LiveId" clId="{5EBCA58E-C36D-4400-A0BA-BA6750BCED51}" dt="2024-09-17T16:58:11.914" v="1597"/>
          <ac:picMkLst>
            <pc:docMk/>
            <pc:sldMk cId="999178256" sldId="265"/>
            <ac:picMk id="8" creationId="{6FB1BB19-EB2E-298D-BE68-CB2CC654F5A4}"/>
          </ac:picMkLst>
        </pc:picChg>
      </pc:sldChg>
      <pc:sldChg chg="addSp delSp modSp mod">
        <pc:chgData name="Yasasvi Chaganti" userId="e882fd3814e6db61" providerId="LiveId" clId="{5EBCA58E-C36D-4400-A0BA-BA6750BCED51}" dt="2024-09-17T17:04:02.897" v="1743" actId="313"/>
        <pc:sldMkLst>
          <pc:docMk/>
          <pc:sldMk cId="2220165617" sldId="266"/>
        </pc:sldMkLst>
        <pc:spChg chg="mod">
          <ac:chgData name="Yasasvi Chaganti" userId="e882fd3814e6db61" providerId="LiveId" clId="{5EBCA58E-C36D-4400-A0BA-BA6750BCED51}" dt="2024-09-17T17:02:36.731" v="1690" actId="1076"/>
          <ac:spMkLst>
            <pc:docMk/>
            <pc:sldMk cId="2220165617" sldId="266"/>
            <ac:spMk id="2" creationId="{B69581E7-8B25-857E-95FA-C7AE65E2CBEE}"/>
          </ac:spMkLst>
        </pc:spChg>
        <pc:spChg chg="del">
          <ac:chgData name="Yasasvi Chaganti" userId="e882fd3814e6db61" providerId="LiveId" clId="{5EBCA58E-C36D-4400-A0BA-BA6750BCED51}" dt="2024-09-17T16:59:49.986" v="1600" actId="931"/>
          <ac:spMkLst>
            <pc:docMk/>
            <pc:sldMk cId="2220165617" sldId="266"/>
            <ac:spMk id="3" creationId="{CDFC6B58-0991-0FA6-658D-7A1D44D7DB8F}"/>
          </ac:spMkLst>
        </pc:spChg>
        <pc:spChg chg="add mod">
          <ac:chgData name="Yasasvi Chaganti" userId="e882fd3814e6db61" providerId="LiveId" clId="{5EBCA58E-C36D-4400-A0BA-BA6750BCED51}" dt="2024-09-17T17:02:30.234" v="1689" actId="1076"/>
          <ac:spMkLst>
            <pc:docMk/>
            <pc:sldMk cId="2220165617" sldId="266"/>
            <ac:spMk id="8" creationId="{E1128598-0C4F-A9DA-4E81-5DDEB7EAD5AD}"/>
          </ac:spMkLst>
        </pc:spChg>
        <pc:spChg chg="add mod">
          <ac:chgData name="Yasasvi Chaganti" userId="e882fd3814e6db61" providerId="LiveId" clId="{5EBCA58E-C36D-4400-A0BA-BA6750BCED51}" dt="2024-09-17T17:04:02.897" v="1743" actId="313"/>
          <ac:spMkLst>
            <pc:docMk/>
            <pc:sldMk cId="2220165617" sldId="266"/>
            <ac:spMk id="10" creationId="{5D5D0C5F-7408-93CC-C594-4425916194D4}"/>
          </ac:spMkLst>
        </pc:spChg>
        <pc:picChg chg="add del">
          <ac:chgData name="Yasasvi Chaganti" userId="e882fd3814e6db61" providerId="LiveId" clId="{5EBCA58E-C36D-4400-A0BA-BA6750BCED51}" dt="2024-09-17T16:59:45.461" v="1599" actId="22"/>
          <ac:picMkLst>
            <pc:docMk/>
            <pc:sldMk cId="2220165617" sldId="266"/>
            <ac:picMk id="5" creationId="{1A1FB088-87D7-06F4-ACF9-343D7413DECC}"/>
          </ac:picMkLst>
        </pc:picChg>
        <pc:picChg chg="add mod">
          <ac:chgData name="Yasasvi Chaganti" userId="e882fd3814e6db61" providerId="LiveId" clId="{5EBCA58E-C36D-4400-A0BA-BA6750BCED51}" dt="2024-09-17T17:03:50.574" v="1741" actId="14100"/>
          <ac:picMkLst>
            <pc:docMk/>
            <pc:sldMk cId="2220165617" sldId="266"/>
            <ac:picMk id="7" creationId="{085CE05B-B1BF-31BA-DD3A-A606A39260A2}"/>
          </ac:picMkLst>
        </pc:picChg>
        <pc:picChg chg="add mod">
          <ac:chgData name="Yasasvi Chaganti" userId="e882fd3814e6db61" providerId="LiveId" clId="{5EBCA58E-C36D-4400-A0BA-BA6750BCED51}" dt="2024-09-17T17:02:45.367" v="1691"/>
          <ac:picMkLst>
            <pc:docMk/>
            <pc:sldMk cId="2220165617" sldId="266"/>
            <ac:picMk id="9" creationId="{10BA0216-D7C9-45F5-3422-4775E4B73F94}"/>
          </ac:picMkLst>
        </pc:picChg>
      </pc:sldChg>
      <pc:sldChg chg="addSp modSp mod">
        <pc:chgData name="Yasasvi Chaganti" userId="e882fd3814e6db61" providerId="LiveId" clId="{5EBCA58E-C36D-4400-A0BA-BA6750BCED51}" dt="2024-09-17T17:12:18.102" v="1748" actId="1076"/>
        <pc:sldMkLst>
          <pc:docMk/>
          <pc:sldMk cId="4018308253" sldId="267"/>
        </pc:sldMkLst>
        <pc:spChg chg="mod">
          <ac:chgData name="Yasasvi Chaganti" userId="e882fd3814e6db61" providerId="LiveId" clId="{5EBCA58E-C36D-4400-A0BA-BA6750BCED51}" dt="2024-09-17T17:06:39.126" v="1746" actId="207"/>
          <ac:spMkLst>
            <pc:docMk/>
            <pc:sldMk cId="4018308253" sldId="267"/>
            <ac:spMk id="3" creationId="{C7DA05BE-3834-5A3D-2122-43EBCBD7AFD5}"/>
          </ac:spMkLst>
        </pc:spChg>
        <pc:picChg chg="add mod">
          <ac:chgData name="Yasasvi Chaganti" userId="e882fd3814e6db61" providerId="LiveId" clId="{5EBCA58E-C36D-4400-A0BA-BA6750BCED51}" dt="2024-09-17T17:12:18.102" v="1748" actId="1076"/>
          <ac:picMkLst>
            <pc:docMk/>
            <pc:sldMk cId="4018308253" sldId="267"/>
            <ac:picMk id="4" creationId="{4AF5B026-E89E-C91E-319A-4DA190B1ADE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ru-RU"/>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112DE670-91DB-4FA6-8B2D-AB6E4EF3A59F}"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71775" y="3141663"/>
            <a:ext cx="5903913" cy="1109662"/>
          </a:xfrm>
          <a:effectLst>
            <a:outerShdw dist="17961" dir="2700000" algn="ctr" rotWithShape="0">
              <a:schemeClr val="bg2"/>
            </a:outerShdw>
          </a:effectLst>
        </p:spPr>
        <p:txBody>
          <a:bodyPr/>
          <a:lstStyle>
            <a:lvl1pPr>
              <a:defRPr sz="3200"/>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771775" y="3813175"/>
            <a:ext cx="5903913" cy="696913"/>
          </a:xfrm>
          <a:effectLst>
            <a:outerShdw dist="17961" dir="2700000" algn="ctr" rotWithShape="0">
              <a:schemeClr val="bg2"/>
            </a:outerShdw>
          </a:effectLst>
        </p:spPr>
        <p:txBody>
          <a:bodyPr/>
          <a:lstStyle>
            <a:lvl1pPr marL="0" indent="0" algn="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084888" y="1268413"/>
            <a:ext cx="1871662" cy="5472112"/>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468313" y="1268413"/>
            <a:ext cx="5464175" cy="5472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C0566B4A-46B7-4E75-B4C6-2498BFD80211}"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E6BE8C0-284C-4735-93CD-32E58A4A059A}" type="slidenum">
              <a:rPr lang="ru-RU"/>
              <a:pPr>
                <a:defRPr/>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1E18CD51-1100-46D2-B7B5-42E8AF78678D}" type="slidenum">
              <a:rPr lang="ru-RU"/>
              <a:pPr>
                <a:defRPr/>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971E827-B70A-4751-81D4-257D29E66AAC}" type="slidenum">
              <a:rPr lang="ru-RU"/>
              <a:pPr>
                <a:defRPr/>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02834ACA-94D4-4560-94A9-36AACD90865C}" type="slidenum">
              <a:rPr lang="ru-RU"/>
              <a:pPr>
                <a:defRPr/>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C611FC7A-222D-4C67-B284-6C0B78C500D3}" type="slidenum">
              <a:rPr lang="ru-RU"/>
              <a:pPr>
                <a:defRPr/>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D5E15227-B566-4AB5-8CEA-5F832D4EB95D}" type="slidenum">
              <a:rPr lang="ru-RU"/>
              <a:pPr>
                <a:defRPr/>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3487A684-D61A-4809-BA3C-81A38C68723D}"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B5FA894-871D-4DDD-9E6E-8CE01D6F7B07}" type="slidenum">
              <a:rPr lang="ru-RU"/>
              <a:pPr>
                <a:defRPr/>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20ABB0AE-A7C9-4318-8FC8-430B516DF8D3}" type="slidenum">
              <a:rPr lang="ru-RU"/>
              <a:pPr>
                <a:defRPr/>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5EC959E7-771D-4A08-8D0E-D1860E4CA637}"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5397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43243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4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539750" y="1844675"/>
            <a:ext cx="7416800"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94"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r" rtl="0" eaLnBrk="1" fontAlgn="base" hangingPunct="1">
        <a:spcBef>
          <a:spcPct val="0"/>
        </a:spcBef>
        <a:spcAft>
          <a:spcPct val="0"/>
        </a:spcAft>
        <a:defRPr sz="3600" b="1">
          <a:solidFill>
            <a:schemeClr val="tx2"/>
          </a:solidFill>
          <a:latin typeface="+mj-lt"/>
          <a:ea typeface="+mj-ea"/>
          <a:cs typeface="+mj-cs"/>
        </a:defRPr>
      </a:lvl1pPr>
      <a:lvl2pPr algn="r" rtl="0" eaLnBrk="1" fontAlgn="base" hangingPunct="1">
        <a:spcBef>
          <a:spcPct val="0"/>
        </a:spcBef>
        <a:spcAft>
          <a:spcPct val="0"/>
        </a:spcAft>
        <a:defRPr sz="3600" b="1">
          <a:solidFill>
            <a:schemeClr val="tx2"/>
          </a:solidFill>
          <a:latin typeface="Verdana" pitchFamily="34" charset="0"/>
        </a:defRPr>
      </a:lvl2pPr>
      <a:lvl3pPr algn="r" rtl="0" eaLnBrk="1" fontAlgn="base" hangingPunct="1">
        <a:spcBef>
          <a:spcPct val="0"/>
        </a:spcBef>
        <a:spcAft>
          <a:spcPct val="0"/>
        </a:spcAft>
        <a:defRPr sz="3600" b="1">
          <a:solidFill>
            <a:schemeClr val="tx2"/>
          </a:solidFill>
          <a:latin typeface="Verdana" pitchFamily="34" charset="0"/>
        </a:defRPr>
      </a:lvl3pPr>
      <a:lvl4pPr algn="r" rtl="0" eaLnBrk="1" fontAlgn="base" hangingPunct="1">
        <a:spcBef>
          <a:spcPct val="0"/>
        </a:spcBef>
        <a:spcAft>
          <a:spcPct val="0"/>
        </a:spcAft>
        <a:defRPr sz="3600" b="1">
          <a:solidFill>
            <a:schemeClr val="tx2"/>
          </a:solidFill>
          <a:latin typeface="Verdana" pitchFamily="34" charset="0"/>
        </a:defRPr>
      </a:lvl4pPr>
      <a:lvl5pPr algn="r" rtl="0" eaLnBrk="1" fontAlgn="base" hangingPunct="1">
        <a:spcBef>
          <a:spcPct val="0"/>
        </a:spcBef>
        <a:spcAft>
          <a:spcPct val="0"/>
        </a:spcAft>
        <a:defRPr sz="3600" b="1">
          <a:solidFill>
            <a:schemeClr val="tx2"/>
          </a:solidFill>
          <a:latin typeface="Verdana" pitchFamily="34" charset="0"/>
        </a:defRPr>
      </a:lvl5pPr>
      <a:lvl6pPr marL="457200" algn="r" rtl="0" eaLnBrk="1" fontAlgn="base" hangingPunct="1">
        <a:spcBef>
          <a:spcPct val="0"/>
        </a:spcBef>
        <a:spcAft>
          <a:spcPct val="0"/>
        </a:spcAft>
        <a:defRPr sz="3600" b="1">
          <a:solidFill>
            <a:schemeClr val="tx2"/>
          </a:solidFill>
          <a:latin typeface="Verdana" pitchFamily="34" charset="0"/>
        </a:defRPr>
      </a:lvl6pPr>
      <a:lvl7pPr marL="914400" algn="r" rtl="0" eaLnBrk="1" fontAlgn="base" hangingPunct="1">
        <a:spcBef>
          <a:spcPct val="0"/>
        </a:spcBef>
        <a:spcAft>
          <a:spcPct val="0"/>
        </a:spcAft>
        <a:defRPr sz="3600" b="1">
          <a:solidFill>
            <a:schemeClr val="tx2"/>
          </a:solidFill>
          <a:latin typeface="Verdana" pitchFamily="34" charset="0"/>
        </a:defRPr>
      </a:lvl7pPr>
      <a:lvl8pPr marL="1371600" algn="r" rtl="0" eaLnBrk="1" fontAlgn="base" hangingPunct="1">
        <a:spcBef>
          <a:spcPct val="0"/>
        </a:spcBef>
        <a:spcAft>
          <a:spcPct val="0"/>
        </a:spcAft>
        <a:defRPr sz="3600" b="1">
          <a:solidFill>
            <a:schemeClr val="tx2"/>
          </a:solidFill>
          <a:latin typeface="Verdana" pitchFamily="34" charset="0"/>
        </a:defRPr>
      </a:lvl8pPr>
      <a:lvl9pPr marL="1828800" algn="r" rtl="0" eaLnBrk="1" fontAlgn="base" hangingPunct="1">
        <a:spcBef>
          <a:spcPct val="0"/>
        </a:spcBef>
        <a:spcAft>
          <a:spcPct val="0"/>
        </a:spcAft>
        <a:defRPr sz="3600" b="1">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79613" y="274638"/>
            <a:ext cx="670718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2051"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smtClean="0"/>
            </a:lvl1pPr>
          </a:lstStyle>
          <a:p>
            <a:pPr>
              <a:defRPr/>
            </a:pPr>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EC7E4E91-A73C-48DD-88EE-9A20553C22C5}"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Verdana" pitchFamily="34" charset="0"/>
        </a:defRPr>
      </a:lvl2pPr>
      <a:lvl3pPr algn="ctr" rtl="0" eaLnBrk="0" fontAlgn="base" hangingPunct="0">
        <a:spcBef>
          <a:spcPct val="0"/>
        </a:spcBef>
        <a:spcAft>
          <a:spcPct val="0"/>
        </a:spcAft>
        <a:defRPr sz="4400">
          <a:solidFill>
            <a:schemeClr val="tx2"/>
          </a:solidFill>
          <a:latin typeface="Verdana" pitchFamily="34" charset="0"/>
        </a:defRPr>
      </a:lvl3pPr>
      <a:lvl4pPr algn="ctr" rtl="0" eaLnBrk="0" fontAlgn="base" hangingPunct="0">
        <a:spcBef>
          <a:spcPct val="0"/>
        </a:spcBef>
        <a:spcAft>
          <a:spcPct val="0"/>
        </a:spcAft>
        <a:defRPr sz="4400">
          <a:solidFill>
            <a:schemeClr val="tx2"/>
          </a:solidFill>
          <a:latin typeface="Verdana" pitchFamily="34" charset="0"/>
        </a:defRPr>
      </a:lvl4pPr>
      <a:lvl5pPr algn="ctr" rtl="0" eaLnBrk="0" fontAlgn="base" hangingPunct="0">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2"/>
          <p:cNvSpPr>
            <a:spLocks noGrp="1" noChangeArrowheads="1"/>
          </p:cNvSpPr>
          <p:nvPr>
            <p:ph type="ctrTitle"/>
          </p:nvPr>
        </p:nvSpPr>
        <p:spPr>
          <a:xfrm>
            <a:off x="251520" y="188640"/>
            <a:ext cx="8892480" cy="1499394"/>
          </a:xfrm>
        </p:spPr>
        <p:txBody>
          <a:bodyPr/>
          <a:lstStyle/>
          <a:p>
            <a:pPr eaLnBrk="1" hangingPunct="1"/>
            <a:br>
              <a:rPr lang="en-US" sz="4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br>
              <a:rPr lang="en-US" sz="4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br>
              <a:rPr lang="en-US" sz="4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br>
              <a:rPr lang="en-US" sz="4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br>
              <a:rPr lang="en-US" sz="4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r>
              <a:rPr lang="en-US" sz="4400"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SUPPLY CHAIN</a:t>
            </a:r>
            <a:br>
              <a:rPr lang="en-US" sz="4400"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r>
              <a:rPr lang="en-US" sz="4400"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 ANALYTICS</a:t>
            </a:r>
            <a:br>
              <a:rPr lang="en-US" sz="4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br>
              <a:rPr lang="en-US" sz="4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br>
              <a:rPr lang="en-US" sz="4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br>
              <a:rPr lang="en-US" sz="4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br>
              <a:rPr lang="en-US" sz="4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br>
            <a:endParaRPr lang="en-US" sz="4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endParaRPr>
          </a:p>
        </p:txBody>
      </p:sp>
      <p:sp>
        <p:nvSpPr>
          <p:cNvPr id="4099" name="Rectangle 13"/>
          <p:cNvSpPr>
            <a:spLocks noGrp="1" noChangeArrowheads="1"/>
          </p:cNvSpPr>
          <p:nvPr>
            <p:ph type="subTitle" idx="1"/>
          </p:nvPr>
        </p:nvSpPr>
        <p:spPr>
          <a:xfrm>
            <a:off x="0" y="5661248"/>
            <a:ext cx="6732240" cy="923330"/>
          </a:xfrm>
        </p:spPr>
        <p:txBody>
          <a:bodyPr/>
          <a:lstStyle/>
          <a:p>
            <a:pPr algn="ctr" eaLnBrk="1" hangingPunct="1"/>
            <a:r>
              <a:rPr lang="en-US" sz="4400" dirty="0">
                <a:solidFill>
                  <a:schemeClr val="bg2"/>
                </a:solidFill>
                <a:effectLst>
                  <a:outerShdw blurRad="38100" dist="38100" dir="2700000" algn="tl">
                    <a:srgbClr val="000000">
                      <a:alpha val="43137"/>
                    </a:srgbClr>
                  </a:outerShdw>
                </a:effectLst>
                <a:latin typeface="Arial" charset="0"/>
              </a:rPr>
              <a:t>CAPSTONE PROJECT</a:t>
            </a:r>
            <a:endParaRPr lang="uk-UA" sz="4400" dirty="0">
              <a:solidFill>
                <a:schemeClr val="bg2"/>
              </a:solidFill>
              <a:effectLst>
                <a:outerShdw blurRad="38100" dist="38100" dir="2700000" algn="tl">
                  <a:srgbClr val="000000">
                    <a:alpha val="43137"/>
                  </a:srgbClr>
                </a:outerShdw>
              </a:effectLst>
              <a:latin typeface="Arial" charset="0"/>
            </a:endParaRPr>
          </a:p>
        </p:txBody>
      </p:sp>
      <p:sp>
        <p:nvSpPr>
          <p:cNvPr id="23" name="TextBox 22">
            <a:extLst>
              <a:ext uri="{FF2B5EF4-FFF2-40B4-BE49-F238E27FC236}">
                <a16:creationId xmlns:a16="http://schemas.microsoft.com/office/drawing/2014/main" id="{B00A4800-E3C7-BDFA-04C5-0FD879786058}"/>
              </a:ext>
            </a:extLst>
          </p:cNvPr>
          <p:cNvSpPr txBox="1"/>
          <p:nvPr/>
        </p:nvSpPr>
        <p:spPr>
          <a:xfrm>
            <a:off x="6948264" y="5661248"/>
            <a:ext cx="2592288" cy="923330"/>
          </a:xfrm>
          <a:prstGeom prst="rect">
            <a:avLst/>
          </a:prstGeom>
          <a:noFill/>
        </p:spPr>
        <p:txBody>
          <a:bodyPr wrap="square" rtlCol="0">
            <a:spAutoFit/>
          </a:bodyPr>
          <a:lstStyle/>
          <a:p>
            <a:r>
              <a:rPr lang="en-US" dirty="0">
                <a:solidFill>
                  <a:schemeClr val="tx2">
                    <a:lumMod val="85000"/>
                    <a:lumOff val="15000"/>
                  </a:schemeClr>
                </a:solidFill>
                <a:effectLst>
                  <a:outerShdw blurRad="38100" dist="38100" dir="2700000" algn="tl">
                    <a:srgbClr val="000000">
                      <a:alpha val="43137"/>
                    </a:srgbClr>
                  </a:outerShdw>
                </a:effectLst>
                <a:latin typeface="Aptos Narrow" panose="020B0004020202020204" pitchFamily="34" charset="0"/>
              </a:rPr>
              <a:t>RUPALI PAL</a:t>
            </a:r>
          </a:p>
          <a:p>
            <a:r>
              <a:rPr lang="en-US" dirty="0">
                <a:solidFill>
                  <a:schemeClr val="tx2">
                    <a:lumMod val="85000"/>
                    <a:lumOff val="15000"/>
                  </a:schemeClr>
                </a:solidFill>
                <a:effectLst>
                  <a:outerShdw blurRad="38100" dist="38100" dir="2700000" algn="tl">
                    <a:srgbClr val="000000">
                      <a:alpha val="43137"/>
                    </a:srgbClr>
                  </a:outerShdw>
                </a:effectLst>
                <a:latin typeface="Aptos Narrow" panose="020B0004020202020204" pitchFamily="34" charset="0"/>
              </a:rPr>
              <a:t>YASASVI CHAGANTI</a:t>
            </a:r>
          </a:p>
          <a:p>
            <a:r>
              <a:rPr lang="en-US" dirty="0">
                <a:solidFill>
                  <a:schemeClr val="tx2">
                    <a:lumMod val="85000"/>
                    <a:lumOff val="15000"/>
                  </a:schemeClr>
                </a:solidFill>
                <a:effectLst>
                  <a:outerShdw blurRad="38100" dist="38100" dir="2700000" algn="tl">
                    <a:srgbClr val="000000">
                      <a:alpha val="43137"/>
                    </a:srgbClr>
                  </a:outerShdw>
                </a:effectLst>
                <a:latin typeface="Aptos Narrow" panose="020B0004020202020204" pitchFamily="34" charset="0"/>
              </a:rPr>
              <a:t>KS JAYAPRAKASH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83E4-AD32-79DD-9272-2CF1909E5699}"/>
              </a:ext>
            </a:extLst>
          </p:cNvPr>
          <p:cNvSpPr>
            <a:spLocks noGrp="1"/>
          </p:cNvSpPr>
          <p:nvPr>
            <p:ph type="title"/>
          </p:nvPr>
        </p:nvSpPr>
        <p:spPr>
          <a:xfrm>
            <a:off x="1910115" y="260648"/>
            <a:ext cx="6707187" cy="436910"/>
          </a:xfrm>
        </p:spPr>
        <p:txBody>
          <a:bodyPr/>
          <a:lstStyle/>
          <a:p>
            <a:r>
              <a:rPr lang="en-IN" sz="3600" dirty="0">
                <a:effectLst>
                  <a:outerShdw blurRad="38100" dist="38100" dir="2700000" algn="tl">
                    <a:srgbClr val="000000">
                      <a:alpha val="43137"/>
                    </a:srgbClr>
                  </a:outerShdw>
                </a:effectLst>
                <a:highlight>
                  <a:srgbClr val="C0C0C0"/>
                </a:highlight>
              </a:rPr>
              <a:t>Categorical Performance </a:t>
            </a:r>
          </a:p>
        </p:txBody>
      </p:sp>
      <p:pic>
        <p:nvPicPr>
          <p:cNvPr id="5" name="Content Placeholder 4">
            <a:extLst>
              <a:ext uri="{FF2B5EF4-FFF2-40B4-BE49-F238E27FC236}">
                <a16:creationId xmlns:a16="http://schemas.microsoft.com/office/drawing/2014/main" id="{BECB601E-A3C3-09F5-AD47-E6CDB8DF61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115" y="980728"/>
            <a:ext cx="6778625" cy="3693512"/>
          </a:xfrm>
        </p:spPr>
      </p:pic>
      <p:pic>
        <p:nvPicPr>
          <p:cNvPr id="6" name="Picture 5">
            <a:extLst>
              <a:ext uri="{FF2B5EF4-FFF2-40B4-BE49-F238E27FC236}">
                <a16:creationId xmlns:a16="http://schemas.microsoft.com/office/drawing/2014/main" id="{E80E8943-E721-7C0D-48E1-4EAD60322379}"/>
              </a:ext>
            </a:extLst>
          </p:cNvPr>
          <p:cNvPicPr>
            <a:picLocks noChangeAspect="1"/>
          </p:cNvPicPr>
          <p:nvPr/>
        </p:nvPicPr>
        <p:blipFill>
          <a:blip r:embed="rId3"/>
          <a:stretch>
            <a:fillRect/>
          </a:stretch>
        </p:blipFill>
        <p:spPr>
          <a:xfrm>
            <a:off x="-108520" y="5157192"/>
            <a:ext cx="2381787" cy="1917802"/>
          </a:xfrm>
          <a:prstGeom prst="rect">
            <a:avLst/>
          </a:prstGeom>
        </p:spPr>
      </p:pic>
      <p:sp>
        <p:nvSpPr>
          <p:cNvPr id="7" name="TextBox 6">
            <a:extLst>
              <a:ext uri="{FF2B5EF4-FFF2-40B4-BE49-F238E27FC236}">
                <a16:creationId xmlns:a16="http://schemas.microsoft.com/office/drawing/2014/main" id="{09C8E988-3611-0D75-E574-1CA1F2C007AB}"/>
              </a:ext>
            </a:extLst>
          </p:cNvPr>
          <p:cNvSpPr txBox="1"/>
          <p:nvPr/>
        </p:nvSpPr>
        <p:spPr>
          <a:xfrm>
            <a:off x="2273266" y="2904033"/>
            <a:ext cx="6691221" cy="3693319"/>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q"/>
            </a:pPr>
            <a:r>
              <a:rPr lang="en-US" b="0" dirty="0"/>
              <a:t>CAT 793FCMD - Primary Class truck is the top performer in the truck class.</a:t>
            </a:r>
          </a:p>
          <a:p>
            <a:pPr marL="285750" indent="-285750">
              <a:buFont typeface="Wingdings" panose="05000000000000000000" pitchFamily="2" charset="2"/>
              <a:buChar char="q"/>
            </a:pPr>
            <a:endParaRPr lang="en-US" b="0" dirty="0"/>
          </a:p>
          <a:p>
            <a:pPr marL="285750" indent="-285750">
              <a:buFont typeface="Wingdings" panose="05000000000000000000" pitchFamily="2" charset="2"/>
              <a:buChar char="q"/>
            </a:pPr>
            <a:r>
              <a:rPr lang="en-US" b="0" dirty="0"/>
              <a:t>The Dozer Class model, CAT D10T 2, has the lowest performance.</a:t>
            </a:r>
          </a:p>
        </p:txBody>
      </p:sp>
    </p:spTree>
    <p:extLst>
      <p:ext uri="{BB962C8B-B14F-4D97-AF65-F5344CB8AC3E}">
        <p14:creationId xmlns:p14="http://schemas.microsoft.com/office/powerpoint/2010/main" val="78567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FB52-4845-7D62-873D-22D4A9F00273}"/>
              </a:ext>
            </a:extLst>
          </p:cNvPr>
          <p:cNvSpPr>
            <a:spLocks noGrp="1"/>
          </p:cNvSpPr>
          <p:nvPr>
            <p:ph type="title"/>
          </p:nvPr>
        </p:nvSpPr>
        <p:spPr>
          <a:xfrm>
            <a:off x="1979613" y="731836"/>
            <a:ext cx="6707187" cy="685801"/>
          </a:xfrm>
        </p:spPr>
        <p:txBody>
          <a:bodyPr/>
          <a:lstStyle/>
          <a:p>
            <a:br>
              <a:rPr lang="en-IN" dirty="0"/>
            </a:br>
            <a:endParaRPr lang="en-IN" dirty="0"/>
          </a:p>
        </p:txBody>
      </p:sp>
      <p:pic>
        <p:nvPicPr>
          <p:cNvPr id="5" name="Picture 4">
            <a:extLst>
              <a:ext uri="{FF2B5EF4-FFF2-40B4-BE49-F238E27FC236}">
                <a16:creationId xmlns:a16="http://schemas.microsoft.com/office/drawing/2014/main" id="{98EBDBBF-0271-98A1-986F-BF5422457321}"/>
              </a:ext>
            </a:extLst>
          </p:cNvPr>
          <p:cNvPicPr>
            <a:picLocks noChangeAspect="1"/>
          </p:cNvPicPr>
          <p:nvPr/>
        </p:nvPicPr>
        <p:blipFill>
          <a:blip r:embed="rId2"/>
          <a:stretch>
            <a:fillRect/>
          </a:stretch>
        </p:blipFill>
        <p:spPr>
          <a:xfrm>
            <a:off x="4355976" y="3711311"/>
            <a:ext cx="4788024" cy="2880320"/>
          </a:xfrm>
          <a:prstGeom prst="rect">
            <a:avLst/>
          </a:prstGeom>
        </p:spPr>
      </p:pic>
      <p:pic>
        <p:nvPicPr>
          <p:cNvPr id="6" name="Picture 5">
            <a:extLst>
              <a:ext uri="{FF2B5EF4-FFF2-40B4-BE49-F238E27FC236}">
                <a16:creationId xmlns:a16="http://schemas.microsoft.com/office/drawing/2014/main" id="{A809BB67-272E-380B-52BC-AEA7E086AB36}"/>
              </a:ext>
            </a:extLst>
          </p:cNvPr>
          <p:cNvPicPr>
            <a:picLocks noChangeAspect="1"/>
          </p:cNvPicPr>
          <p:nvPr/>
        </p:nvPicPr>
        <p:blipFill>
          <a:blip r:embed="rId3"/>
          <a:stretch>
            <a:fillRect/>
          </a:stretch>
        </p:blipFill>
        <p:spPr>
          <a:xfrm>
            <a:off x="-108520" y="5445224"/>
            <a:ext cx="1918834" cy="1545035"/>
          </a:xfrm>
          <a:prstGeom prst="rect">
            <a:avLst/>
          </a:prstGeom>
        </p:spPr>
      </p:pic>
      <p:pic>
        <p:nvPicPr>
          <p:cNvPr id="8" name="Picture 7">
            <a:extLst>
              <a:ext uri="{FF2B5EF4-FFF2-40B4-BE49-F238E27FC236}">
                <a16:creationId xmlns:a16="http://schemas.microsoft.com/office/drawing/2014/main" id="{706373C9-CAFB-59EF-E6A2-D64D598A89A5}"/>
              </a:ext>
            </a:extLst>
          </p:cNvPr>
          <p:cNvPicPr>
            <a:picLocks noChangeAspect="1"/>
          </p:cNvPicPr>
          <p:nvPr/>
        </p:nvPicPr>
        <p:blipFill>
          <a:blip r:embed="rId4"/>
          <a:stretch>
            <a:fillRect/>
          </a:stretch>
        </p:blipFill>
        <p:spPr>
          <a:xfrm>
            <a:off x="4355976" y="840523"/>
            <a:ext cx="4788024" cy="2870788"/>
          </a:xfrm>
          <a:prstGeom prst="rect">
            <a:avLst/>
          </a:prstGeom>
        </p:spPr>
      </p:pic>
      <p:sp>
        <p:nvSpPr>
          <p:cNvPr id="9" name="TextBox 8">
            <a:extLst>
              <a:ext uri="{FF2B5EF4-FFF2-40B4-BE49-F238E27FC236}">
                <a16:creationId xmlns:a16="http://schemas.microsoft.com/office/drawing/2014/main" id="{5DEDB0A0-33C8-3FCB-1780-4931106FE239}"/>
              </a:ext>
            </a:extLst>
          </p:cNvPr>
          <p:cNvSpPr txBox="1"/>
          <p:nvPr/>
        </p:nvSpPr>
        <p:spPr>
          <a:xfrm>
            <a:off x="1979613" y="1052736"/>
            <a:ext cx="2304355" cy="4524315"/>
          </a:xfrm>
          <a:prstGeom prst="rect">
            <a:avLst/>
          </a:prstGeom>
          <a:noFill/>
        </p:spPr>
        <p:txBody>
          <a:bodyPr wrap="square" rtlCol="0">
            <a:spAutoFit/>
          </a:bodyPr>
          <a:lstStyle/>
          <a:p>
            <a:pPr marL="285750" indent="-285750">
              <a:buFont typeface="Arial" panose="020B0604020202020204" pitchFamily="34" charset="0"/>
              <a:buChar char="•"/>
            </a:pPr>
            <a:r>
              <a:rPr lang="en-IN" dirty="0"/>
              <a:t>CAT 793F CMD</a:t>
            </a:r>
            <a:r>
              <a:rPr lang="en-IN" b="0" dirty="0"/>
              <a:t> has the Highest Payload Capacity and it belong to Truck Class.</a:t>
            </a:r>
          </a:p>
          <a:p>
            <a:pPr marL="285750" indent="-285750">
              <a:buFont typeface="Arial" panose="020B0604020202020204" pitchFamily="34" charset="0"/>
              <a:buChar char="•"/>
            </a:pPr>
            <a:r>
              <a:rPr lang="en-IN" dirty="0"/>
              <a:t>WA1200</a:t>
            </a:r>
            <a:r>
              <a:rPr lang="en-IN" b="0" dirty="0"/>
              <a:t> has the lowest Payload capacity and it belongs to Shovel Class.</a:t>
            </a:r>
          </a:p>
          <a:p>
            <a:pPr marL="285750" indent="-285750">
              <a:buFont typeface="Arial" panose="020B0604020202020204" pitchFamily="34" charset="0"/>
              <a:buChar char="•"/>
            </a:pPr>
            <a:r>
              <a:rPr lang="en-IN" dirty="0"/>
              <a:t>Truck Class </a:t>
            </a:r>
            <a:r>
              <a:rPr lang="en-IN" b="0" dirty="0"/>
              <a:t>has the Highest Quality and </a:t>
            </a:r>
            <a:r>
              <a:rPr lang="en-IN" dirty="0"/>
              <a:t>Wheel Dozer </a:t>
            </a:r>
            <a:r>
              <a:rPr lang="en-IN" b="0" dirty="0"/>
              <a:t>class has the Lowest Quality</a:t>
            </a:r>
            <a:endParaRPr lang="en-IN" dirty="0"/>
          </a:p>
        </p:txBody>
      </p:sp>
      <p:sp>
        <p:nvSpPr>
          <p:cNvPr id="10" name="TextBox 9">
            <a:extLst>
              <a:ext uri="{FF2B5EF4-FFF2-40B4-BE49-F238E27FC236}">
                <a16:creationId xmlns:a16="http://schemas.microsoft.com/office/drawing/2014/main" id="{3F9C3E57-FD4D-15C8-A08D-976296E70380}"/>
              </a:ext>
            </a:extLst>
          </p:cNvPr>
          <p:cNvSpPr txBox="1"/>
          <p:nvPr/>
        </p:nvSpPr>
        <p:spPr>
          <a:xfrm>
            <a:off x="611561" y="109721"/>
            <a:ext cx="9293790" cy="584775"/>
          </a:xfrm>
          <a:prstGeom prst="rect">
            <a:avLst/>
          </a:prstGeom>
          <a:noFill/>
        </p:spPr>
        <p:txBody>
          <a:bodyPr wrap="square" rtlCol="0">
            <a:spAutoFit/>
          </a:bodyPr>
          <a:lstStyle/>
          <a:p>
            <a:r>
              <a:rPr lang="en-IN" sz="3200" dirty="0">
                <a:effectLst>
                  <a:outerShdw blurRad="38100" dist="38100" dir="2700000" algn="tl">
                    <a:srgbClr val="000000">
                      <a:alpha val="43137"/>
                    </a:srgbClr>
                  </a:outerShdw>
                </a:effectLst>
                <a:highlight>
                  <a:srgbClr val="C0C0C0"/>
                </a:highlight>
              </a:rPr>
              <a:t>Payload Capacity and Quality of each Class</a:t>
            </a:r>
          </a:p>
        </p:txBody>
      </p:sp>
    </p:spTree>
    <p:extLst>
      <p:ext uri="{BB962C8B-B14F-4D97-AF65-F5344CB8AC3E}">
        <p14:creationId xmlns:p14="http://schemas.microsoft.com/office/powerpoint/2010/main" val="152804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DC12-0AF1-A3CE-0CF5-7D47EF490887}"/>
              </a:ext>
            </a:extLst>
          </p:cNvPr>
          <p:cNvSpPr>
            <a:spLocks noGrp="1"/>
          </p:cNvSpPr>
          <p:nvPr>
            <p:ph type="title"/>
          </p:nvPr>
        </p:nvSpPr>
        <p:spPr/>
        <p:txBody>
          <a:bodyPr/>
          <a:lstStyle/>
          <a:p>
            <a:r>
              <a:rPr lang="en-IN" dirty="0">
                <a:effectLst>
                  <a:outerShdw blurRad="38100" dist="38100" dir="2700000" algn="tl">
                    <a:srgbClr val="000000">
                      <a:alpha val="43137"/>
                    </a:srgbClr>
                  </a:outerShdw>
                </a:effectLst>
                <a:highlight>
                  <a:srgbClr val="C0C0C0"/>
                </a:highlight>
              </a:rPr>
              <a:t>Accuracy of each class</a:t>
            </a:r>
          </a:p>
        </p:txBody>
      </p:sp>
      <p:pic>
        <p:nvPicPr>
          <p:cNvPr id="5" name="Content Placeholder 4">
            <a:extLst>
              <a:ext uri="{FF2B5EF4-FFF2-40B4-BE49-F238E27FC236}">
                <a16:creationId xmlns:a16="http://schemas.microsoft.com/office/drawing/2014/main" id="{6EC4BC42-F4B5-ECDA-7661-407BECF197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013" y="1556792"/>
            <a:ext cx="6778625" cy="3807893"/>
          </a:xfrm>
        </p:spPr>
      </p:pic>
      <p:sp>
        <p:nvSpPr>
          <p:cNvPr id="7" name="TextBox 6">
            <a:extLst>
              <a:ext uri="{FF2B5EF4-FFF2-40B4-BE49-F238E27FC236}">
                <a16:creationId xmlns:a16="http://schemas.microsoft.com/office/drawing/2014/main" id="{495023D1-68F5-D063-2F8C-9C6CAFA39CF8}"/>
              </a:ext>
            </a:extLst>
          </p:cNvPr>
          <p:cNvSpPr txBox="1"/>
          <p:nvPr/>
        </p:nvSpPr>
        <p:spPr>
          <a:xfrm>
            <a:off x="2051720" y="5733256"/>
            <a:ext cx="6707187" cy="646331"/>
          </a:xfrm>
          <a:prstGeom prst="rect">
            <a:avLst/>
          </a:prstGeom>
          <a:noFill/>
        </p:spPr>
        <p:txBody>
          <a:bodyPr wrap="square" rtlCol="0">
            <a:spAutoFit/>
          </a:bodyPr>
          <a:lstStyle/>
          <a:p>
            <a:pPr marL="285750" indent="-285750">
              <a:buFont typeface="Arial" panose="020B0604020202020204" pitchFamily="34" charset="0"/>
              <a:buChar char="•"/>
            </a:pPr>
            <a:r>
              <a:rPr lang="en-US" b="0"/>
              <a:t>Truck Classes have longer cycles than Float Classes, while Float Class has the longest delays.</a:t>
            </a:r>
            <a:endParaRPr lang="en-US" b="0" dirty="0"/>
          </a:p>
        </p:txBody>
      </p:sp>
      <p:pic>
        <p:nvPicPr>
          <p:cNvPr id="8" name="Picture 7">
            <a:extLst>
              <a:ext uri="{FF2B5EF4-FFF2-40B4-BE49-F238E27FC236}">
                <a16:creationId xmlns:a16="http://schemas.microsoft.com/office/drawing/2014/main" id="{2DC4AC32-47EF-A2C7-EF2A-EAB9314AC81E}"/>
              </a:ext>
            </a:extLst>
          </p:cNvPr>
          <p:cNvPicPr>
            <a:picLocks noChangeAspect="1"/>
          </p:cNvPicPr>
          <p:nvPr/>
        </p:nvPicPr>
        <p:blipFill>
          <a:blip r:embed="rId3"/>
          <a:stretch>
            <a:fillRect/>
          </a:stretch>
        </p:blipFill>
        <p:spPr>
          <a:xfrm>
            <a:off x="-108520" y="5445224"/>
            <a:ext cx="1918834" cy="1545035"/>
          </a:xfrm>
          <a:prstGeom prst="rect">
            <a:avLst/>
          </a:prstGeom>
        </p:spPr>
      </p:pic>
    </p:spTree>
    <p:extLst>
      <p:ext uri="{BB962C8B-B14F-4D97-AF65-F5344CB8AC3E}">
        <p14:creationId xmlns:p14="http://schemas.microsoft.com/office/powerpoint/2010/main" val="405706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7A0A-DF2D-B24C-1AA6-FD4C81EA1DFA}"/>
              </a:ext>
            </a:extLst>
          </p:cNvPr>
          <p:cNvSpPr>
            <a:spLocks noGrp="1"/>
          </p:cNvSpPr>
          <p:nvPr>
            <p:ph type="title"/>
          </p:nvPr>
        </p:nvSpPr>
        <p:spPr/>
        <p:txBody>
          <a:bodyPr/>
          <a:lstStyle/>
          <a:p>
            <a:r>
              <a:rPr lang="en-IN" dirty="0">
                <a:effectLst>
                  <a:outerShdw blurRad="38100" dist="38100" dir="2700000" algn="tl">
                    <a:srgbClr val="000000">
                      <a:alpha val="43137"/>
                    </a:srgbClr>
                  </a:outerShdw>
                </a:effectLst>
                <a:highlight>
                  <a:srgbClr val="C0C0C0"/>
                </a:highlight>
              </a:rPr>
              <a:t>Fuel Usage</a:t>
            </a:r>
          </a:p>
        </p:txBody>
      </p:sp>
      <p:pic>
        <p:nvPicPr>
          <p:cNvPr id="5" name="Content Placeholder 4">
            <a:extLst>
              <a:ext uri="{FF2B5EF4-FFF2-40B4-BE49-F238E27FC236}">
                <a16:creationId xmlns:a16="http://schemas.microsoft.com/office/drawing/2014/main" id="{DBDD76DD-BAEB-7B83-0E97-E4FFAAFF4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603" y="1556792"/>
            <a:ext cx="6778625" cy="3846543"/>
          </a:xfrm>
        </p:spPr>
      </p:pic>
      <p:sp>
        <p:nvSpPr>
          <p:cNvPr id="7" name="TextBox 6">
            <a:extLst>
              <a:ext uri="{FF2B5EF4-FFF2-40B4-BE49-F238E27FC236}">
                <a16:creationId xmlns:a16="http://schemas.microsoft.com/office/drawing/2014/main" id="{3EE46718-90D2-963B-9C26-C92EA0694166}"/>
              </a:ext>
            </a:extLst>
          </p:cNvPr>
          <p:cNvSpPr txBox="1"/>
          <p:nvPr/>
        </p:nvSpPr>
        <p:spPr>
          <a:xfrm>
            <a:off x="1979612" y="5661248"/>
            <a:ext cx="5832747" cy="646331"/>
          </a:xfrm>
          <a:prstGeom prst="rect">
            <a:avLst/>
          </a:prstGeom>
          <a:noFill/>
        </p:spPr>
        <p:txBody>
          <a:bodyPr wrap="square" rtlCol="0">
            <a:spAutoFit/>
          </a:bodyPr>
          <a:lstStyle/>
          <a:p>
            <a:pPr marL="285750" indent="-285750">
              <a:buFont typeface="Arial" panose="020B0604020202020204" pitchFamily="34" charset="0"/>
              <a:buChar char="•"/>
            </a:pPr>
            <a:r>
              <a:rPr lang="en-IN" dirty="0"/>
              <a:t>DT5171 </a:t>
            </a:r>
            <a:r>
              <a:rPr lang="en-IN" b="0" dirty="0"/>
              <a:t>has the highest fuel usage, </a:t>
            </a:r>
            <a:r>
              <a:rPr lang="en-IN" dirty="0"/>
              <a:t>DT5162 </a:t>
            </a:r>
            <a:r>
              <a:rPr lang="en-IN" b="0" dirty="0"/>
              <a:t>has the lowest fuel usage.</a:t>
            </a:r>
            <a:endParaRPr lang="en-IN" dirty="0"/>
          </a:p>
        </p:txBody>
      </p:sp>
      <p:pic>
        <p:nvPicPr>
          <p:cNvPr id="8" name="Picture 7">
            <a:extLst>
              <a:ext uri="{FF2B5EF4-FFF2-40B4-BE49-F238E27FC236}">
                <a16:creationId xmlns:a16="http://schemas.microsoft.com/office/drawing/2014/main" id="{6FB1BB19-EB2E-298D-BE68-CB2CC654F5A4}"/>
              </a:ext>
            </a:extLst>
          </p:cNvPr>
          <p:cNvPicPr>
            <a:picLocks noChangeAspect="1"/>
          </p:cNvPicPr>
          <p:nvPr/>
        </p:nvPicPr>
        <p:blipFill>
          <a:blip r:embed="rId3"/>
          <a:stretch>
            <a:fillRect/>
          </a:stretch>
        </p:blipFill>
        <p:spPr>
          <a:xfrm>
            <a:off x="-108520" y="5445224"/>
            <a:ext cx="1918834" cy="1545035"/>
          </a:xfrm>
          <a:prstGeom prst="rect">
            <a:avLst/>
          </a:prstGeom>
        </p:spPr>
      </p:pic>
    </p:spTree>
    <p:extLst>
      <p:ext uri="{BB962C8B-B14F-4D97-AF65-F5344CB8AC3E}">
        <p14:creationId xmlns:p14="http://schemas.microsoft.com/office/powerpoint/2010/main" val="99917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1E7-8B25-857E-95FA-C7AE65E2CBEE}"/>
              </a:ext>
            </a:extLst>
          </p:cNvPr>
          <p:cNvSpPr>
            <a:spLocks noGrp="1"/>
          </p:cNvSpPr>
          <p:nvPr>
            <p:ph type="title"/>
          </p:nvPr>
        </p:nvSpPr>
        <p:spPr>
          <a:xfrm>
            <a:off x="1728899" y="259241"/>
            <a:ext cx="6707187" cy="1143000"/>
          </a:xfrm>
        </p:spPr>
        <p:txBody>
          <a:bodyPr/>
          <a:lstStyle/>
          <a:p>
            <a:r>
              <a:rPr lang="en-IN" dirty="0">
                <a:effectLst>
                  <a:outerShdw blurRad="38100" dist="38100" dir="2700000" algn="tl">
                    <a:srgbClr val="000000">
                      <a:alpha val="43137"/>
                    </a:srgbClr>
                  </a:outerShdw>
                </a:effectLst>
                <a:highlight>
                  <a:srgbClr val="C0C0C0"/>
                </a:highlight>
              </a:rPr>
              <a:t>OEE Findings </a:t>
            </a:r>
          </a:p>
        </p:txBody>
      </p:sp>
      <p:pic>
        <p:nvPicPr>
          <p:cNvPr id="7" name="Content Placeholder 6">
            <a:extLst>
              <a:ext uri="{FF2B5EF4-FFF2-40B4-BE49-F238E27FC236}">
                <a16:creationId xmlns:a16="http://schemas.microsoft.com/office/drawing/2014/main" id="{085CE05B-B1BF-31BA-DD3A-A606A39260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1916832"/>
            <a:ext cx="6778625" cy="3614662"/>
          </a:xfrm>
        </p:spPr>
      </p:pic>
      <p:sp>
        <p:nvSpPr>
          <p:cNvPr id="8" name="TextBox 7">
            <a:extLst>
              <a:ext uri="{FF2B5EF4-FFF2-40B4-BE49-F238E27FC236}">
                <a16:creationId xmlns:a16="http://schemas.microsoft.com/office/drawing/2014/main" id="{E1128598-0C4F-A9DA-4E81-5DDEB7EAD5AD}"/>
              </a:ext>
            </a:extLst>
          </p:cNvPr>
          <p:cNvSpPr txBox="1"/>
          <p:nvPr/>
        </p:nvSpPr>
        <p:spPr>
          <a:xfrm>
            <a:off x="2555776" y="1417638"/>
            <a:ext cx="5053435" cy="369332"/>
          </a:xfrm>
          <a:prstGeom prst="rect">
            <a:avLst/>
          </a:prstGeom>
          <a:noFill/>
        </p:spPr>
        <p:txBody>
          <a:bodyPr wrap="none" rtlCol="0">
            <a:spAutoFit/>
          </a:bodyPr>
          <a:lstStyle/>
          <a:p>
            <a:pPr marL="285750" indent="-285750">
              <a:buFont typeface="Arial" panose="020B0604020202020204" pitchFamily="34" charset="0"/>
              <a:buChar char="•"/>
            </a:pPr>
            <a:r>
              <a:rPr lang="en-IN" dirty="0"/>
              <a:t>OEE = Availability * Performance * Quality</a:t>
            </a:r>
          </a:p>
        </p:txBody>
      </p:sp>
      <p:pic>
        <p:nvPicPr>
          <p:cNvPr id="9" name="Picture 8">
            <a:extLst>
              <a:ext uri="{FF2B5EF4-FFF2-40B4-BE49-F238E27FC236}">
                <a16:creationId xmlns:a16="http://schemas.microsoft.com/office/drawing/2014/main" id="{10BA0216-D7C9-45F5-3422-4775E4B73F94}"/>
              </a:ext>
            </a:extLst>
          </p:cNvPr>
          <p:cNvPicPr>
            <a:picLocks noChangeAspect="1"/>
          </p:cNvPicPr>
          <p:nvPr/>
        </p:nvPicPr>
        <p:blipFill>
          <a:blip r:embed="rId3"/>
          <a:stretch>
            <a:fillRect/>
          </a:stretch>
        </p:blipFill>
        <p:spPr>
          <a:xfrm>
            <a:off x="-108520" y="5445224"/>
            <a:ext cx="1918834" cy="1545035"/>
          </a:xfrm>
          <a:prstGeom prst="rect">
            <a:avLst/>
          </a:prstGeom>
        </p:spPr>
      </p:pic>
      <p:sp>
        <p:nvSpPr>
          <p:cNvPr id="10" name="TextBox 9">
            <a:extLst>
              <a:ext uri="{FF2B5EF4-FFF2-40B4-BE49-F238E27FC236}">
                <a16:creationId xmlns:a16="http://schemas.microsoft.com/office/drawing/2014/main" id="{5D5D0C5F-7408-93CC-C594-4425916194D4}"/>
              </a:ext>
            </a:extLst>
          </p:cNvPr>
          <p:cNvSpPr txBox="1"/>
          <p:nvPr/>
        </p:nvSpPr>
        <p:spPr>
          <a:xfrm>
            <a:off x="2402912" y="5554427"/>
            <a:ext cx="4987263" cy="369332"/>
          </a:xfrm>
          <a:prstGeom prst="rect">
            <a:avLst/>
          </a:prstGeom>
          <a:noFill/>
        </p:spPr>
        <p:txBody>
          <a:bodyPr wrap="none" rtlCol="0">
            <a:spAutoFit/>
          </a:bodyPr>
          <a:lstStyle/>
          <a:p>
            <a:pPr marL="285750" indent="-285750">
              <a:buFont typeface="Arial" panose="020B0604020202020204" pitchFamily="34" charset="0"/>
              <a:buChar char="•"/>
            </a:pPr>
            <a:r>
              <a:rPr lang="en-IN" b="0" dirty="0"/>
              <a:t>Ancillary Loader Class has the Highest OEE</a:t>
            </a:r>
          </a:p>
        </p:txBody>
      </p:sp>
    </p:spTree>
    <p:extLst>
      <p:ext uri="{BB962C8B-B14F-4D97-AF65-F5344CB8AC3E}">
        <p14:creationId xmlns:p14="http://schemas.microsoft.com/office/powerpoint/2010/main" val="222016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F86B-F05F-02CF-07F9-D3D84B76F9F7}"/>
              </a:ext>
            </a:extLst>
          </p:cNvPr>
          <p:cNvSpPr>
            <a:spLocks noGrp="1"/>
          </p:cNvSpPr>
          <p:nvPr>
            <p:ph type="title"/>
          </p:nvPr>
        </p:nvSpPr>
        <p:spPr>
          <a:xfrm>
            <a:off x="2051720" y="1004566"/>
            <a:ext cx="6635080" cy="413072"/>
          </a:xfrm>
        </p:spPr>
        <p:txBody>
          <a:bodyPr/>
          <a:lstStyle/>
          <a:p>
            <a:r>
              <a:rPr lang="en-IN" sz="3200" b="1" dirty="0">
                <a:effectLst>
                  <a:outerShdw blurRad="38100" dist="38100" dir="2700000" algn="tl">
                    <a:srgbClr val="000000">
                      <a:alpha val="43137"/>
                    </a:srgbClr>
                  </a:outerShdw>
                </a:effectLst>
                <a:latin typeface="+mn-lt"/>
              </a:rPr>
              <a:t>RECOMMENDATIONS </a:t>
            </a:r>
            <a:br>
              <a:rPr lang="en-IN" sz="3200" dirty="0">
                <a:latin typeface="Arial Black" panose="020B0A04020102020204" pitchFamily="34" charset="0"/>
              </a:rPr>
            </a:b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7DA05BE-3834-5A3D-2122-43EBCBD7AFD5}"/>
              </a:ext>
            </a:extLst>
          </p:cNvPr>
          <p:cNvSpPr>
            <a:spLocks noGrp="1"/>
          </p:cNvSpPr>
          <p:nvPr>
            <p:ph idx="1"/>
          </p:nvPr>
        </p:nvSpPr>
        <p:spPr/>
        <p:txBody>
          <a:bodyPr/>
          <a:lstStyle/>
          <a:p>
            <a:pPr marL="285750" indent="-285750">
              <a:buBlip>
                <a:blip r:embed="rId2"/>
              </a:buBlip>
            </a:pPr>
            <a:r>
              <a:rPr lang="en-IN" sz="1800" dirty="0">
                <a:solidFill>
                  <a:schemeClr val="tx1">
                    <a:lumMod val="95000"/>
                    <a:lumOff val="5000"/>
                  </a:schemeClr>
                </a:solidFill>
              </a:rPr>
              <a:t>Equipment that are less productive should be replaced by the more productive ones from the same class</a:t>
            </a:r>
          </a:p>
          <a:p>
            <a:pPr marL="285750" indent="-285750">
              <a:buBlip>
                <a:blip r:embed="rId2"/>
              </a:buBlip>
            </a:pPr>
            <a:r>
              <a:rPr lang="en-IN" sz="1800" dirty="0">
                <a:solidFill>
                  <a:schemeClr val="tx1">
                    <a:lumMod val="95000"/>
                    <a:lumOff val="5000"/>
                  </a:schemeClr>
                </a:solidFill>
              </a:rPr>
              <a:t>Trucks with a higher payload and mileage should be preferred considering the fuel costs</a:t>
            </a:r>
          </a:p>
          <a:p>
            <a:pPr marL="285750" indent="-285750">
              <a:buBlip>
                <a:blip r:embed="rId2"/>
              </a:buBlip>
            </a:pPr>
            <a:r>
              <a:rPr lang="en-IN" sz="1800" dirty="0">
                <a:solidFill>
                  <a:schemeClr val="tx1">
                    <a:lumMod val="95000"/>
                    <a:lumOff val="5000"/>
                  </a:schemeClr>
                </a:solidFill>
              </a:rPr>
              <a:t>Lesser quality equipment have a higher downtime and should be replaced </a:t>
            </a:r>
          </a:p>
          <a:p>
            <a:pPr marL="285750" indent="-285750">
              <a:buBlip>
                <a:blip r:embed="rId2"/>
              </a:buBlip>
            </a:pPr>
            <a:r>
              <a:rPr lang="en-IN" sz="1800" dirty="0">
                <a:solidFill>
                  <a:schemeClr val="tx1">
                    <a:lumMod val="95000"/>
                    <a:lumOff val="5000"/>
                  </a:schemeClr>
                </a:solidFill>
              </a:rPr>
              <a:t>There should be on field maintenance to reduce the maintenance time</a:t>
            </a:r>
          </a:p>
          <a:p>
            <a:pPr marL="285750" indent="-285750">
              <a:buBlip>
                <a:blip r:embed="rId2"/>
              </a:buBlip>
            </a:pPr>
            <a:r>
              <a:rPr lang="en-IN" sz="1800" dirty="0">
                <a:solidFill>
                  <a:schemeClr val="tx1">
                    <a:lumMod val="95000"/>
                    <a:lumOff val="5000"/>
                  </a:schemeClr>
                </a:solidFill>
              </a:rPr>
              <a:t>We should increase the number of Loaders to reduce the loading and waiting time.  </a:t>
            </a:r>
          </a:p>
          <a:p>
            <a:endParaRPr lang="en-IN" dirty="0"/>
          </a:p>
        </p:txBody>
      </p:sp>
      <p:pic>
        <p:nvPicPr>
          <p:cNvPr id="4" name="Picture 3">
            <a:extLst>
              <a:ext uri="{FF2B5EF4-FFF2-40B4-BE49-F238E27FC236}">
                <a16:creationId xmlns:a16="http://schemas.microsoft.com/office/drawing/2014/main" id="{4AF5B026-E89E-C91E-319A-4DA190B1ADEA}"/>
              </a:ext>
            </a:extLst>
          </p:cNvPr>
          <p:cNvPicPr>
            <a:picLocks noChangeAspect="1"/>
          </p:cNvPicPr>
          <p:nvPr/>
        </p:nvPicPr>
        <p:blipFill>
          <a:blip r:embed="rId3"/>
          <a:stretch>
            <a:fillRect/>
          </a:stretch>
        </p:blipFill>
        <p:spPr>
          <a:xfrm>
            <a:off x="7020272" y="5176762"/>
            <a:ext cx="1918834" cy="1545035"/>
          </a:xfrm>
          <a:prstGeom prst="rect">
            <a:avLst/>
          </a:prstGeom>
        </p:spPr>
      </p:pic>
    </p:spTree>
    <p:extLst>
      <p:ext uri="{BB962C8B-B14F-4D97-AF65-F5344CB8AC3E}">
        <p14:creationId xmlns:p14="http://schemas.microsoft.com/office/powerpoint/2010/main" val="4018308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B655-AF56-5590-0EDD-38F49F7B20D8}"/>
              </a:ext>
            </a:extLst>
          </p:cNvPr>
          <p:cNvSpPr>
            <a:spLocks noGrp="1"/>
          </p:cNvSpPr>
          <p:nvPr>
            <p:ph type="title"/>
          </p:nvPr>
        </p:nvSpPr>
        <p:spPr>
          <a:xfrm>
            <a:off x="1979613" y="274638"/>
            <a:ext cx="7056883" cy="1143000"/>
          </a:xfrm>
        </p:spPr>
        <p:txBody>
          <a:bodyPr/>
          <a:lstStyle/>
          <a:p>
            <a:r>
              <a:rPr lang="en-US" dirty="0">
                <a:effectLst>
                  <a:outerShdw blurRad="38100" dist="38100" dir="2700000" algn="tl">
                    <a:srgbClr val="000000">
                      <a:alpha val="43137"/>
                    </a:srgbClr>
                  </a:outerShdw>
                </a:effectLst>
              </a:rPr>
              <a:t>Video Demonstration Link</a:t>
            </a:r>
          </a:p>
        </p:txBody>
      </p:sp>
      <p:sp>
        <p:nvSpPr>
          <p:cNvPr id="3" name="Content Placeholder 2">
            <a:extLst>
              <a:ext uri="{FF2B5EF4-FFF2-40B4-BE49-F238E27FC236}">
                <a16:creationId xmlns:a16="http://schemas.microsoft.com/office/drawing/2014/main" id="{F73F314E-1165-08AB-02B5-BA102087C3C5}"/>
              </a:ext>
            </a:extLst>
          </p:cNvPr>
          <p:cNvSpPr>
            <a:spLocks noGrp="1"/>
          </p:cNvSpPr>
          <p:nvPr>
            <p:ph idx="1"/>
          </p:nvPr>
        </p:nvSpPr>
        <p:spPr/>
        <p:txBody>
          <a:bodyPr/>
          <a:lstStyle/>
          <a:p>
            <a:r>
              <a:rPr lang="en-US"/>
              <a:t>https://drive.google.com/file/d/1UFUhYrKQ6HbMokjjQEGA_b8Z3exYAJUg/view</a:t>
            </a:r>
            <a:endParaRPr lang="en-US" dirty="0"/>
          </a:p>
        </p:txBody>
      </p:sp>
    </p:spTree>
    <p:extLst>
      <p:ext uri="{BB962C8B-B14F-4D97-AF65-F5344CB8AC3E}">
        <p14:creationId xmlns:p14="http://schemas.microsoft.com/office/powerpoint/2010/main" val="150622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E51466-07CF-9FBA-5E62-921591DAE7DA}"/>
              </a:ext>
            </a:extLst>
          </p:cNvPr>
          <p:cNvPicPr>
            <a:picLocks noGrp="1" noChangeAspect="1"/>
          </p:cNvPicPr>
          <p:nvPr>
            <p:ph idx="4294967295"/>
          </p:nvPr>
        </p:nvPicPr>
        <p:blipFill>
          <a:blip r:embed="rId2"/>
          <a:stretch>
            <a:fillRect/>
          </a:stretch>
        </p:blipFill>
        <p:spPr>
          <a:xfrm>
            <a:off x="1835048" y="764704"/>
            <a:ext cx="7308952" cy="5112568"/>
          </a:xfrm>
          <a:prstGeom prst="rect">
            <a:avLst/>
          </a:prstGeom>
        </p:spPr>
      </p:pic>
      <p:sp>
        <p:nvSpPr>
          <p:cNvPr id="7" name="TextBox 6">
            <a:extLst>
              <a:ext uri="{FF2B5EF4-FFF2-40B4-BE49-F238E27FC236}">
                <a16:creationId xmlns:a16="http://schemas.microsoft.com/office/drawing/2014/main" id="{A1E316D4-8348-1E3F-29C8-1FE5EA580AA8}"/>
              </a:ext>
            </a:extLst>
          </p:cNvPr>
          <p:cNvSpPr txBox="1"/>
          <p:nvPr/>
        </p:nvSpPr>
        <p:spPr>
          <a:xfrm>
            <a:off x="2310062" y="3246740"/>
            <a:ext cx="6942458" cy="1107996"/>
          </a:xfrm>
          <a:prstGeom prst="rect">
            <a:avLst/>
          </a:prstGeom>
          <a:noFill/>
        </p:spPr>
        <p:txBody>
          <a:bodyPr wrap="square">
            <a:spAutoFit/>
          </a:bodyPr>
          <a:lstStyle/>
          <a:p>
            <a:r>
              <a:rPr lang="en-US" sz="6600" dirty="0">
                <a:solidFill>
                  <a:schemeClr val="bg1"/>
                </a:solidFill>
              </a:rPr>
              <a:t>THANK YOU</a:t>
            </a:r>
          </a:p>
        </p:txBody>
      </p:sp>
      <p:pic>
        <p:nvPicPr>
          <p:cNvPr id="8" name="Picture 7">
            <a:extLst>
              <a:ext uri="{FF2B5EF4-FFF2-40B4-BE49-F238E27FC236}">
                <a16:creationId xmlns:a16="http://schemas.microsoft.com/office/drawing/2014/main" id="{A8ACF8C1-53B5-6AA2-4E26-5B82EB5D8817}"/>
              </a:ext>
            </a:extLst>
          </p:cNvPr>
          <p:cNvPicPr>
            <a:picLocks noChangeAspect="1"/>
          </p:cNvPicPr>
          <p:nvPr/>
        </p:nvPicPr>
        <p:blipFill>
          <a:blip r:embed="rId3"/>
          <a:stretch>
            <a:fillRect/>
          </a:stretch>
        </p:blipFill>
        <p:spPr>
          <a:xfrm>
            <a:off x="7229690" y="5517232"/>
            <a:ext cx="1914310" cy="1548518"/>
          </a:xfrm>
          <a:prstGeom prst="rect">
            <a:avLst/>
          </a:prstGeom>
        </p:spPr>
      </p:pic>
    </p:spTree>
    <p:extLst>
      <p:ext uri="{BB962C8B-B14F-4D97-AF65-F5344CB8AC3E}">
        <p14:creationId xmlns:p14="http://schemas.microsoft.com/office/powerpoint/2010/main" val="148794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82D4-8767-236A-B6A8-C02B30F7D182}"/>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C1DE928F-02E9-1860-BD41-D59497334B0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Objective </a:t>
            </a:r>
          </a:p>
          <a:p>
            <a:r>
              <a:rPr lang="en-IN" dirty="0">
                <a:latin typeface="Times New Roman" panose="02020603050405020304" pitchFamily="18" charset="0"/>
                <a:cs typeface="Times New Roman" panose="02020603050405020304" pitchFamily="18" charset="0"/>
              </a:rPr>
              <a:t>Background</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Datasets &amp; Methodologies</a:t>
            </a:r>
          </a:p>
          <a:p>
            <a:r>
              <a:rPr lang="en-IN" dirty="0">
                <a:latin typeface="Times New Roman" panose="02020603050405020304" pitchFamily="18" charset="0"/>
                <a:cs typeface="Times New Roman" panose="02020603050405020304" pitchFamily="18" charset="0"/>
              </a:rPr>
              <a:t>Key Findings </a:t>
            </a:r>
          </a:p>
          <a:p>
            <a:r>
              <a:rPr lang="en-IN" dirty="0">
                <a:latin typeface="Times New Roman" panose="02020603050405020304" pitchFamily="18" charset="0"/>
                <a:cs typeface="Times New Roman" panose="02020603050405020304" pitchFamily="18" charset="0"/>
              </a:rPr>
              <a:t>Recommendations &amp; Insights</a:t>
            </a:r>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402458D3-8B42-E4E4-C735-B4A70E617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4440736"/>
            <a:ext cx="2870553" cy="2289304"/>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316135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A4E4-7970-6C49-8D62-21B3CAB357BA}"/>
              </a:ext>
            </a:extLst>
          </p:cNvPr>
          <p:cNvSpPr>
            <a:spLocks noGrp="1"/>
          </p:cNvSpPr>
          <p:nvPr>
            <p:ph type="title"/>
          </p:nvPr>
        </p:nvSpPr>
        <p:spPr>
          <a:xfrm>
            <a:off x="468313" y="1340767"/>
            <a:ext cx="7128023" cy="503908"/>
          </a:xfrm>
        </p:spPr>
        <p:txBody>
          <a:bodyPr/>
          <a:lstStyle/>
          <a:p>
            <a:r>
              <a:rPr lang="en-IN" dirty="0"/>
              <a:t>    OBJECTIVE</a:t>
            </a:r>
          </a:p>
        </p:txBody>
      </p:sp>
      <p:sp>
        <p:nvSpPr>
          <p:cNvPr id="3" name="Content Placeholder 2">
            <a:extLst>
              <a:ext uri="{FF2B5EF4-FFF2-40B4-BE49-F238E27FC236}">
                <a16:creationId xmlns:a16="http://schemas.microsoft.com/office/drawing/2014/main" id="{D3D2FBC3-2AAD-9DF8-7B92-1CFEEFC5496B}"/>
              </a:ext>
            </a:extLst>
          </p:cNvPr>
          <p:cNvSpPr>
            <a:spLocks noGrp="1"/>
          </p:cNvSpPr>
          <p:nvPr>
            <p:ph idx="1"/>
          </p:nvPr>
        </p:nvSpPr>
        <p:spPr/>
        <p:txBody>
          <a:bodyPr/>
          <a:lstStyle/>
          <a:p>
            <a:pPr marL="0" indent="0">
              <a:buNone/>
            </a:pPr>
            <a:endParaRPr lang="en-US" dirty="0"/>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 an advanced real-time monitoring system and gain insights on important metrics related to production inefficiencies.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Determine the highest-performing and lowest-performing equipment within the mining operation.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Assess the payload carrying capacity of the equipment and enhance understanding in this area.</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911BF09-AE80-2C2B-AA3A-70262FF48DCC}"/>
              </a:ext>
            </a:extLst>
          </p:cNvPr>
          <p:cNvPicPr>
            <a:picLocks noChangeAspect="1"/>
          </p:cNvPicPr>
          <p:nvPr/>
        </p:nvPicPr>
        <p:blipFill>
          <a:blip r:embed="rId2"/>
          <a:stretch>
            <a:fillRect/>
          </a:stretch>
        </p:blipFill>
        <p:spPr>
          <a:xfrm>
            <a:off x="6444208" y="4869206"/>
            <a:ext cx="2474606" cy="1988794"/>
          </a:xfrm>
          <a:prstGeom prst="rect">
            <a:avLst/>
          </a:prstGeom>
        </p:spPr>
      </p:pic>
    </p:spTree>
    <p:extLst>
      <p:ext uri="{BB962C8B-B14F-4D97-AF65-F5344CB8AC3E}">
        <p14:creationId xmlns:p14="http://schemas.microsoft.com/office/powerpoint/2010/main" val="696632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1EBB-1999-0220-FAB8-E89D8418E3A2}"/>
              </a:ext>
            </a:extLst>
          </p:cNvPr>
          <p:cNvSpPr>
            <a:spLocks noGrp="1"/>
          </p:cNvSpPr>
          <p:nvPr>
            <p:ph type="title"/>
          </p:nvPr>
        </p:nvSpPr>
        <p:spPr/>
        <p:txBody>
          <a:bodyPr/>
          <a:lstStyle/>
          <a:p>
            <a:br>
              <a:rPr lang="en-IN" dirty="0">
                <a:solidFill>
                  <a:schemeClr val="bg2">
                    <a:lumMod val="75000"/>
                  </a:schemeClr>
                </a:solidFill>
              </a:rPr>
            </a:br>
            <a:r>
              <a:rPr lang="en-IN" dirty="0"/>
              <a:t>BACKGROUND</a:t>
            </a:r>
          </a:p>
        </p:txBody>
      </p:sp>
      <p:sp>
        <p:nvSpPr>
          <p:cNvPr id="3" name="Content Placeholder 2">
            <a:extLst>
              <a:ext uri="{FF2B5EF4-FFF2-40B4-BE49-F238E27FC236}">
                <a16:creationId xmlns:a16="http://schemas.microsoft.com/office/drawing/2014/main" id="{2207ADD7-CC68-753A-858D-2CFCD39653A2}"/>
              </a:ext>
            </a:extLst>
          </p:cNvPr>
          <p:cNvSpPr>
            <a:spLocks noGrp="1"/>
          </p:cNvSpPr>
          <p:nvPr>
            <p:ph sz="half" idx="1"/>
          </p:nvPr>
        </p:nvSpPr>
        <p:spPr/>
        <p:txBody>
          <a:bodyPr/>
          <a:lstStyle/>
          <a:p>
            <a:endParaRPr lang="en-US" sz="2000" dirty="0"/>
          </a:p>
          <a:p>
            <a:endParaRPr lang="en-US" sz="2000" dirty="0"/>
          </a:p>
          <a:p>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2EB3A92F-6063-710E-2168-6B29979AC8BC}"/>
              </a:ext>
            </a:extLst>
          </p:cNvPr>
          <p:cNvSpPr>
            <a:spLocks noGrp="1"/>
          </p:cNvSpPr>
          <p:nvPr>
            <p:ph sz="half" idx="2"/>
          </p:nvPr>
        </p:nvSpPr>
        <p:spPr>
          <a:xfrm>
            <a:off x="5364088" y="1268413"/>
            <a:ext cx="3672408" cy="5328939"/>
          </a:xfrm>
        </p:spPr>
        <p:txBody>
          <a:bodyPr/>
          <a:lstStyle/>
          <a:p>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client is facing serious problems with their manufacturing processes, which is causing them to lose the trust of their consumers. </a:t>
            </a:r>
          </a:p>
          <a:p>
            <a:r>
              <a:rPr lang="en-US" sz="1800" dirty="0">
                <a:latin typeface="Times New Roman" panose="02020603050405020304" pitchFamily="18" charset="0"/>
                <a:cs typeface="Times New Roman" panose="02020603050405020304" pitchFamily="18" charset="0"/>
              </a:rPr>
              <a:t>They are also finding it difficult to meet their customers' needs even if there isn't a surge in demand.</a:t>
            </a:r>
          </a:p>
          <a:p>
            <a:r>
              <a:rPr lang="en-US" sz="1800" dirty="0">
                <a:latin typeface="Times New Roman" panose="02020603050405020304" pitchFamily="18" charset="0"/>
                <a:cs typeface="Times New Roman" panose="02020603050405020304" pitchFamily="18" charset="0"/>
              </a:rPr>
              <a:t>They must put in place a comprehensive real-time monitoring system to efficiently track and control their manufacturing activities in order to handle these problems</a:t>
            </a:r>
            <a:endParaRPr lang="en-US" sz="1800" dirty="0"/>
          </a:p>
        </p:txBody>
      </p:sp>
      <p:pic>
        <p:nvPicPr>
          <p:cNvPr id="5" name="Picture 4" descr="Truck Cycle">
            <a:extLst>
              <a:ext uri="{FF2B5EF4-FFF2-40B4-BE49-F238E27FC236}">
                <a16:creationId xmlns:a16="http://schemas.microsoft.com/office/drawing/2014/main" id="{F85F687F-9CF4-7A99-237C-8C4CEED1DB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98" y="2564905"/>
            <a:ext cx="5467657" cy="3528391"/>
          </a:xfrm>
          <a:prstGeom prst="rect">
            <a:avLst/>
          </a:prstGeom>
          <a:noFill/>
          <a:ln>
            <a:noFill/>
          </a:ln>
        </p:spPr>
      </p:pic>
    </p:spTree>
    <p:extLst>
      <p:ext uri="{BB962C8B-B14F-4D97-AF65-F5344CB8AC3E}">
        <p14:creationId xmlns:p14="http://schemas.microsoft.com/office/powerpoint/2010/main" val="220976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ADEE-8DC3-67ED-9E73-95A9C594FD04}"/>
              </a:ext>
            </a:extLst>
          </p:cNvPr>
          <p:cNvSpPr>
            <a:spLocks noGrp="1"/>
          </p:cNvSpPr>
          <p:nvPr>
            <p:ph type="title"/>
          </p:nvPr>
        </p:nvSpPr>
        <p:spPr>
          <a:xfrm>
            <a:off x="468312" y="1268412"/>
            <a:ext cx="8280151" cy="720427"/>
          </a:xfrm>
        </p:spPr>
        <p:txBody>
          <a:bodyPr/>
          <a:lstStyle/>
          <a:p>
            <a:r>
              <a:rPr lang="en-IN" dirty="0"/>
              <a:t>  PROBLEM STATEMENT</a:t>
            </a:r>
          </a:p>
        </p:txBody>
      </p:sp>
      <p:sp>
        <p:nvSpPr>
          <p:cNvPr id="3" name="Content Placeholder 2">
            <a:extLst>
              <a:ext uri="{FF2B5EF4-FFF2-40B4-BE49-F238E27FC236}">
                <a16:creationId xmlns:a16="http://schemas.microsoft.com/office/drawing/2014/main" id="{85DD6A05-8EAE-0BB1-2EB6-48D1A558C6AE}"/>
              </a:ext>
            </a:extLst>
          </p:cNvPr>
          <p:cNvSpPr>
            <a:spLocks noGrp="1"/>
          </p:cNvSpPr>
          <p:nvPr>
            <p:ph idx="1"/>
          </p:nvPr>
        </p:nvSpPr>
        <p:spPr>
          <a:xfrm>
            <a:off x="539750" y="1844823"/>
            <a:ext cx="8064698" cy="4895701"/>
          </a:xfrm>
        </p:spPr>
        <p:txBody>
          <a:bodyPr/>
          <a:lstStyle/>
          <a:p>
            <a:pPr algn="just">
              <a:buFont typeface="Arial" panose="020B0604020202020204" pitchFamily="34" charset="0"/>
              <a:buChar char="•"/>
            </a:pPr>
            <a:endParaRPr lang="en-US" sz="1800" b="0" i="0" dirty="0">
              <a:effectLst/>
            </a:endParaRPr>
          </a:p>
          <a:p>
            <a:pPr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Understand the problem faced by the mine and take an understanding of the data shared by the client.</a:t>
            </a:r>
          </a:p>
          <a:p>
            <a:pPr marL="0" indent="0" algn="just">
              <a:buNone/>
            </a:pPr>
            <a:endParaRPr lang="en-US" sz="18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Since the client is not very tech-savvy, you need to prepare a cleaned dataset using the dataset provided by him.</a:t>
            </a:r>
          </a:p>
          <a:p>
            <a:pPr marL="0" indent="0" algn="just">
              <a:buNone/>
            </a:pPr>
            <a:endParaRPr lang="en-US" sz="18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Analyze the data using the MySQL Workbench 8.0 and prepare a live tracking system using some set of dashboards using either Tableau or Power BI.</a:t>
            </a:r>
          </a:p>
          <a:p>
            <a:pPr marL="0" indent="0" algn="just">
              <a:buNone/>
            </a:pPr>
            <a:endParaRPr lang="en-US" sz="18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E299E206-0F34-9823-5CF7-7AA07B713652}"/>
              </a:ext>
            </a:extLst>
          </p:cNvPr>
          <p:cNvPicPr>
            <a:picLocks noChangeAspect="1"/>
          </p:cNvPicPr>
          <p:nvPr/>
        </p:nvPicPr>
        <p:blipFill>
          <a:blip r:embed="rId2"/>
          <a:stretch>
            <a:fillRect/>
          </a:stretch>
        </p:blipFill>
        <p:spPr>
          <a:xfrm>
            <a:off x="7524328" y="5631833"/>
            <a:ext cx="1464636" cy="1177101"/>
          </a:xfrm>
          <a:prstGeom prst="rect">
            <a:avLst/>
          </a:prstGeom>
        </p:spPr>
      </p:pic>
    </p:spTree>
    <p:extLst>
      <p:ext uri="{BB962C8B-B14F-4D97-AF65-F5344CB8AC3E}">
        <p14:creationId xmlns:p14="http://schemas.microsoft.com/office/powerpoint/2010/main" val="93257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08174" y="1013824"/>
            <a:ext cx="7235825" cy="614976"/>
          </a:xfrm>
        </p:spPr>
        <p:txBody>
          <a:bodyPr/>
          <a:lstStyle/>
          <a:p>
            <a:pPr algn="l" eaLnBrk="1" hangingPunct="1"/>
            <a:r>
              <a:rPr lang="en-US" sz="3200" b="1" dirty="0">
                <a:ln w="0"/>
                <a:solidFill>
                  <a:schemeClr val="tx1"/>
                </a:solidFill>
                <a:latin typeface="Arial Black" panose="020B0A04020102020204" pitchFamily="34" charset="0"/>
              </a:rPr>
              <a:t>DATASETS &amp; </a:t>
            </a:r>
            <a:r>
              <a:rPr lang="en-US" sz="3200" b="1" cap="none" spc="0" dirty="0">
                <a:ln w="0"/>
                <a:solidFill>
                  <a:schemeClr val="tx1"/>
                </a:solidFill>
                <a:latin typeface="Arial Black" panose="020B0A04020102020204" pitchFamily="34" charset="0"/>
              </a:rPr>
              <a:t>METHODOLOGY</a:t>
            </a:r>
            <a:br>
              <a:rPr lang="en-US" sz="3200" b="0" cap="none" spc="0" dirty="0">
                <a:ln w="0"/>
                <a:solidFill>
                  <a:schemeClr val="tx1"/>
                </a:solidFill>
                <a:effectLst>
                  <a:outerShdw blurRad="38100" dist="19050" dir="2700000" algn="tl" rotWithShape="0">
                    <a:schemeClr val="dk1">
                      <a:alpha val="40000"/>
                    </a:schemeClr>
                  </a:outerShdw>
                </a:effectLst>
              </a:rPr>
            </a:br>
            <a:endParaRPr lang="en-US" sz="3200" dirty="0">
              <a:solidFill>
                <a:srgbClr val="000000"/>
              </a:solidFill>
              <a:latin typeface="Arial" charset="0"/>
            </a:endParaRPr>
          </a:p>
        </p:txBody>
      </p:sp>
      <p:sp>
        <p:nvSpPr>
          <p:cNvPr id="6147" name="Rectangle 3"/>
          <p:cNvSpPr>
            <a:spLocks noGrp="1" noChangeArrowheads="1"/>
          </p:cNvSpPr>
          <p:nvPr>
            <p:ph type="body" idx="1"/>
          </p:nvPr>
        </p:nvSpPr>
        <p:spPr>
          <a:xfrm>
            <a:off x="1908175" y="1628800"/>
            <a:ext cx="6799142" cy="4497363"/>
          </a:xfrm>
        </p:spPr>
        <p: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We have 3 sets of data to perform Analysis on:</a:t>
            </a:r>
          </a:p>
          <a:p>
            <a:pPr marL="342900" indent="-342900">
              <a:buAutoNum type="alphaL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Cycle Data</a:t>
            </a:r>
          </a:p>
          <a:p>
            <a:pPr marL="342900" indent="-342900">
              <a:buAutoNum type="alphaL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Location data</a:t>
            </a:r>
          </a:p>
          <a:p>
            <a:pPr marL="342900" indent="-342900">
              <a:buAutoNum type="alphaL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Delay Data</a:t>
            </a:r>
          </a:p>
          <a:p>
            <a:pPr marL="342900" indent="-342900">
              <a:buAutoNum type="alphaLcPeriod"/>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lphaLcPeriod"/>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b="1" dirty="0">
                <a:latin typeface="Times New Roman" panose="02020603050405020304" pitchFamily="18" charset="0"/>
                <a:ea typeface="Calibri" panose="020F0502020204030204" pitchFamily="34" charset="0"/>
                <a:cs typeface="Times New Roman" panose="02020603050405020304" pitchFamily="18" charset="0"/>
              </a:rPr>
              <a:t>METHODOLOGY</a:t>
            </a:r>
            <a:r>
              <a:rPr lang="en-US" sz="1600" dirty="0">
                <a:latin typeface="Times New Roman" panose="02020603050405020304" pitchFamily="18" charset="0"/>
                <a:ea typeface="Calibri" panose="020F0502020204030204" pitchFamily="34" charset="0"/>
                <a:cs typeface="Times New Roman" panose="02020603050405020304" pitchFamily="18" charset="0"/>
              </a:rPr>
              <a:t>– Loaded the tables in MySQL Workbench and imputed the null values of the columns taking either the Median or the Average of the column, created stored procedures and loaded the data in Tableau and created the dashboards to get insights.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US" sz="2000" dirty="0">
              <a:solidFill>
                <a:srgbClr val="000000"/>
              </a:solidFill>
              <a:latin typeface="Arial" charset="0"/>
            </a:endParaRPr>
          </a:p>
        </p:txBody>
      </p:sp>
      <p:pic>
        <p:nvPicPr>
          <p:cNvPr id="2" name="Picture 1">
            <a:extLst>
              <a:ext uri="{FF2B5EF4-FFF2-40B4-BE49-F238E27FC236}">
                <a16:creationId xmlns:a16="http://schemas.microsoft.com/office/drawing/2014/main" id="{E03451B3-A0FD-1068-03DD-E1DEDD5AD982}"/>
              </a:ext>
            </a:extLst>
          </p:cNvPr>
          <p:cNvPicPr>
            <a:picLocks noChangeAspect="1"/>
          </p:cNvPicPr>
          <p:nvPr/>
        </p:nvPicPr>
        <p:blipFill>
          <a:blip r:embed="rId2"/>
          <a:stretch>
            <a:fillRect/>
          </a:stretch>
        </p:blipFill>
        <p:spPr>
          <a:xfrm>
            <a:off x="6660232" y="5229200"/>
            <a:ext cx="1877731" cy="1511939"/>
          </a:xfrm>
          <a:prstGeom prst="rect">
            <a:avLst/>
          </a:prstGeom>
        </p:spPr>
      </p:pic>
      <p:pic>
        <p:nvPicPr>
          <p:cNvPr id="3" name="Picture 2">
            <a:extLst>
              <a:ext uri="{FF2B5EF4-FFF2-40B4-BE49-F238E27FC236}">
                <a16:creationId xmlns:a16="http://schemas.microsoft.com/office/drawing/2014/main" id="{C2540F6F-2D12-E1D7-9E01-815FDF353D30}"/>
              </a:ext>
            </a:extLst>
          </p:cNvPr>
          <p:cNvPicPr>
            <a:picLocks noChangeAspect="1"/>
          </p:cNvPicPr>
          <p:nvPr/>
        </p:nvPicPr>
        <p:blipFill>
          <a:blip r:embed="rId3"/>
          <a:stretch>
            <a:fillRect/>
          </a:stretch>
        </p:blipFill>
        <p:spPr>
          <a:xfrm>
            <a:off x="269377" y="836712"/>
            <a:ext cx="1579436" cy="11849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9D51-4462-1EBA-969D-DBDCF1FA398B}"/>
              </a:ext>
            </a:extLst>
          </p:cNvPr>
          <p:cNvSpPr>
            <a:spLocks noGrp="1"/>
          </p:cNvSpPr>
          <p:nvPr>
            <p:ph type="title"/>
          </p:nvPr>
        </p:nvSpPr>
        <p:spPr/>
        <p:txBody>
          <a:bodyPr/>
          <a:lstStyle/>
          <a:p>
            <a:r>
              <a:rPr lang="en-US" dirty="0"/>
              <a:t>DASHBOARDS</a:t>
            </a:r>
          </a:p>
        </p:txBody>
      </p:sp>
      <p:sp>
        <p:nvSpPr>
          <p:cNvPr id="3" name="Content Placeholder 2">
            <a:extLst>
              <a:ext uri="{FF2B5EF4-FFF2-40B4-BE49-F238E27FC236}">
                <a16:creationId xmlns:a16="http://schemas.microsoft.com/office/drawing/2014/main" id="{088D5FCC-FD0E-1135-C099-6A8AAAB251FC}"/>
              </a:ext>
            </a:extLst>
          </p:cNvPr>
          <p:cNvSpPr>
            <a:spLocks noGrp="1"/>
          </p:cNvSpPr>
          <p:nvPr>
            <p:ph idx="1"/>
          </p:nvPr>
        </p:nvSpPr>
        <p:spPr/>
        <p:txBody>
          <a:bodyPr/>
          <a:lstStyle/>
          <a:p>
            <a:pPr marL="342900" marR="0" lvl="0" indent="-342900">
              <a:lnSpc>
                <a:spcPct val="115000"/>
              </a:lnSpc>
              <a:spcBef>
                <a:spcPts val="0"/>
              </a:spcBef>
              <a:spcAft>
                <a:spcPts val="0"/>
              </a:spcAft>
              <a:tabLst>
                <a:tab pos="457200" algn="l"/>
              </a:tabLst>
            </a:pPr>
            <a:r>
              <a:rPr lang="en-IN" sz="24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Executive Dashboard: Level 1 Dashboard with all the details in one.</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tabLst>
                <a:tab pos="457200" algn="l"/>
              </a:tabLst>
            </a:pPr>
            <a:r>
              <a:rPr lang="en-IN" sz="24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Equipment Level Production</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tabLst>
                <a:tab pos="457200" algn="l"/>
              </a:tabLst>
            </a:pPr>
            <a:r>
              <a:rPr lang="en-IN" sz="24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Efficiency, Accuracy and Quality of the Equipments</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tabLst>
                <a:tab pos="457200" algn="l"/>
              </a:tabLst>
            </a:pPr>
            <a:r>
              <a:rPr lang="en-IN" sz="24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Key Metrics of Lowest Performing Equipments</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tabLst>
                <a:tab pos="457200" algn="l"/>
              </a:tabLst>
            </a:pPr>
            <a:r>
              <a:rPr lang="en-IN" sz="24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Top Performing Equipments</a:t>
            </a:r>
            <a:endParaRPr lang="en-US" sz="24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5457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42987" y="333375"/>
            <a:ext cx="7850187" cy="649288"/>
          </a:xfrm>
        </p:spPr>
        <p:txBody>
          <a:bodyPr/>
          <a:lstStyle/>
          <a:p>
            <a:pPr algn="l" eaLnBrk="1" hangingPunct="1"/>
            <a:r>
              <a:rPr lang="en-IN" sz="4400" dirty="0">
                <a:solidFill>
                  <a:schemeClr val="bg1"/>
                </a:solidFill>
                <a:latin typeface="Arial" charset="0"/>
              </a:rPr>
              <a:t>WHAT IS OPEN PIT MINING?</a:t>
            </a:r>
            <a:endParaRPr lang="uk-UA" sz="4400" dirty="0">
              <a:solidFill>
                <a:schemeClr val="bg1"/>
              </a:solidFill>
              <a:latin typeface="Arial" charset="0"/>
            </a:endParaRPr>
          </a:p>
        </p:txBody>
      </p:sp>
      <p:sp>
        <p:nvSpPr>
          <p:cNvPr id="5123" name="Rectangle 3"/>
          <p:cNvSpPr>
            <a:spLocks noGrp="1" noChangeArrowheads="1"/>
          </p:cNvSpPr>
          <p:nvPr>
            <p:ph type="body" idx="1"/>
          </p:nvPr>
        </p:nvSpPr>
        <p:spPr>
          <a:xfrm>
            <a:off x="755650" y="1700213"/>
            <a:ext cx="8137525" cy="4826000"/>
          </a:xfrm>
        </p:spPr>
        <p:txBody>
          <a:bodyPr/>
          <a:lstStyle/>
          <a:p>
            <a:pPr eaLnBrk="1" hangingPunct="1">
              <a:lnSpc>
                <a:spcPct val="8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Open-pit mining is a surface mining technique of extracting rocks or minerals from open pit in the ground also known as a quarry.</a:t>
            </a:r>
          </a:p>
          <a:p>
            <a:pPr marL="0" indent="0" eaLnBrk="1" hangingPunct="1">
              <a:lnSpc>
                <a:spcPct val="80000"/>
              </a:lnSpc>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lnSpc>
                <a:spcPct val="8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 Open-pit mines are employed in situations where important deposits are located close to the surface, the surface layer covering them is thin, or the material of interest is structurally unsuitable for tunneling (such as in the case of gravel, sand, and cinder). </a:t>
            </a:r>
          </a:p>
          <a:p>
            <a:pPr marL="0" indent="0" eaLnBrk="1" hangingPunct="1">
              <a:lnSpc>
                <a:spcPct val="80000"/>
              </a:lnSpc>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lnSpc>
                <a:spcPct val="8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Bauxite, clay, coal, copper, coquina, diamonds, gravel, and stone (stone is unconsolidated material; granite, gritstone, gypsum, limestone, marble), as well as metal ores like copper, iron, gold, silver, molybdenum, uranium, and phosphate, can all be extracted using this particular technique.</a:t>
            </a:r>
          </a:p>
          <a:p>
            <a:pPr eaLnBrk="1" hangingPunct="1">
              <a:lnSpc>
                <a:spcPct val="80000"/>
              </a:lnSpc>
            </a:pPr>
            <a:endParaRPr lang="uk-UA" sz="2000" dirty="0">
              <a:latin typeface="Arial" charset="0"/>
            </a:endParaRPr>
          </a:p>
        </p:txBody>
      </p:sp>
      <p:pic>
        <p:nvPicPr>
          <p:cNvPr id="2" name="Picture 1">
            <a:extLst>
              <a:ext uri="{FF2B5EF4-FFF2-40B4-BE49-F238E27FC236}">
                <a16:creationId xmlns:a16="http://schemas.microsoft.com/office/drawing/2014/main" id="{E3F43327-59FC-2A50-46CD-F462D2D0526E}"/>
              </a:ext>
            </a:extLst>
          </p:cNvPr>
          <p:cNvPicPr>
            <a:picLocks noChangeAspect="1"/>
          </p:cNvPicPr>
          <p:nvPr/>
        </p:nvPicPr>
        <p:blipFill>
          <a:blip r:embed="rId2"/>
          <a:stretch>
            <a:fillRect/>
          </a:stretch>
        </p:blipFill>
        <p:spPr>
          <a:xfrm>
            <a:off x="6372200" y="5013176"/>
            <a:ext cx="2381787" cy="19178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CBEE-59CD-29C5-B9F9-B370494900C3}"/>
              </a:ext>
            </a:extLst>
          </p:cNvPr>
          <p:cNvSpPr>
            <a:spLocks noGrp="1"/>
          </p:cNvSpPr>
          <p:nvPr>
            <p:ph type="title"/>
          </p:nvPr>
        </p:nvSpPr>
        <p:spPr>
          <a:xfrm>
            <a:off x="1475657" y="274638"/>
            <a:ext cx="7211144" cy="1143000"/>
          </a:xfrm>
        </p:spPr>
        <p:txBody>
          <a:bodyPr/>
          <a:lstStyle/>
          <a:p>
            <a:r>
              <a:rPr lang="en-IN" sz="3600" dirty="0">
                <a:effectLst>
                  <a:outerShdw blurRad="38100" dist="38100" dir="2700000" algn="tl">
                    <a:srgbClr val="000000">
                      <a:alpha val="43137"/>
                    </a:srgbClr>
                  </a:outerShdw>
                </a:effectLst>
                <a:highlight>
                  <a:srgbClr val="C0C0C0"/>
                </a:highlight>
              </a:rPr>
              <a:t>Overall Efficacy of the Equipment</a:t>
            </a:r>
          </a:p>
        </p:txBody>
      </p:sp>
      <p:pic>
        <p:nvPicPr>
          <p:cNvPr id="7" name="Picture 6">
            <a:extLst>
              <a:ext uri="{FF2B5EF4-FFF2-40B4-BE49-F238E27FC236}">
                <a16:creationId xmlns:a16="http://schemas.microsoft.com/office/drawing/2014/main" id="{C49FAA88-7266-550F-3B95-D88FF299AD87}"/>
              </a:ext>
            </a:extLst>
          </p:cNvPr>
          <p:cNvPicPr>
            <a:picLocks noChangeAspect="1"/>
          </p:cNvPicPr>
          <p:nvPr/>
        </p:nvPicPr>
        <p:blipFill>
          <a:blip r:embed="rId2"/>
          <a:stretch>
            <a:fillRect/>
          </a:stretch>
        </p:blipFill>
        <p:spPr>
          <a:xfrm>
            <a:off x="1802645" y="1628800"/>
            <a:ext cx="7308304" cy="1623416"/>
          </a:xfrm>
          <a:prstGeom prst="rect">
            <a:avLst/>
          </a:prstGeom>
        </p:spPr>
      </p:pic>
      <p:sp>
        <p:nvSpPr>
          <p:cNvPr id="8" name="TextBox 7">
            <a:extLst>
              <a:ext uri="{FF2B5EF4-FFF2-40B4-BE49-F238E27FC236}">
                <a16:creationId xmlns:a16="http://schemas.microsoft.com/office/drawing/2014/main" id="{82A8FE84-AF7B-6EFD-0773-4AC6189F91C8}"/>
              </a:ext>
            </a:extLst>
          </p:cNvPr>
          <p:cNvSpPr txBox="1"/>
          <p:nvPr/>
        </p:nvSpPr>
        <p:spPr>
          <a:xfrm>
            <a:off x="2123728" y="3501008"/>
            <a:ext cx="6840760"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tx1">
                  <a:lumMod val="95000"/>
                  <a:lumOff val="5000"/>
                </a:schemeClr>
              </a:solidFill>
            </a:endParaRPr>
          </a:p>
        </p:txBody>
      </p:sp>
      <p:pic>
        <p:nvPicPr>
          <p:cNvPr id="13" name="Picture 12">
            <a:extLst>
              <a:ext uri="{FF2B5EF4-FFF2-40B4-BE49-F238E27FC236}">
                <a16:creationId xmlns:a16="http://schemas.microsoft.com/office/drawing/2014/main" id="{15CDDBCA-009C-755D-FA15-ED5408221B3B}"/>
              </a:ext>
            </a:extLst>
          </p:cNvPr>
          <p:cNvPicPr>
            <a:picLocks noChangeAspect="1"/>
          </p:cNvPicPr>
          <p:nvPr/>
        </p:nvPicPr>
        <p:blipFill>
          <a:blip r:embed="rId3"/>
          <a:stretch>
            <a:fillRect/>
          </a:stretch>
        </p:blipFill>
        <p:spPr>
          <a:xfrm>
            <a:off x="-108520" y="5085184"/>
            <a:ext cx="2381787" cy="1917802"/>
          </a:xfrm>
          <a:prstGeom prst="rect">
            <a:avLst/>
          </a:prstGeom>
        </p:spPr>
      </p:pic>
      <p:sp>
        <p:nvSpPr>
          <p:cNvPr id="9" name="TextBox 8">
            <a:extLst>
              <a:ext uri="{FF2B5EF4-FFF2-40B4-BE49-F238E27FC236}">
                <a16:creationId xmlns:a16="http://schemas.microsoft.com/office/drawing/2014/main" id="{BDD45250-00FA-9524-C7D0-BCEE903D3539}"/>
              </a:ext>
            </a:extLst>
          </p:cNvPr>
          <p:cNvSpPr txBox="1"/>
          <p:nvPr/>
        </p:nvSpPr>
        <p:spPr>
          <a:xfrm>
            <a:off x="2206592" y="2349434"/>
            <a:ext cx="6613880" cy="3970318"/>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
            </a:pPr>
            <a:r>
              <a:rPr lang="en-US" b="0" dirty="0">
                <a:latin typeface="Arial" panose="020B0604020202020204" pitchFamily="34" charset="0"/>
                <a:cs typeface="Arial" panose="020B0604020202020204" pitchFamily="34" charset="0"/>
              </a:rPr>
              <a:t>The pie charts above demonstrate that, in comparison to truck cycle and aux mobile cycle, loader cycle utilization and availability are higher (about 48%).</a:t>
            </a:r>
          </a:p>
          <a:p>
            <a:pPr marL="285750" indent="-285750">
              <a:buFont typeface="Wingdings" panose="05000000000000000000" pitchFamily="2" charset="2"/>
              <a:buChar char="§"/>
            </a:pPr>
            <a:endParaRPr lang="en-US" b="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0" dirty="0">
                <a:latin typeface="Arial" panose="020B0604020202020204" pitchFamily="34" charset="0"/>
                <a:cs typeface="Arial" panose="020B0604020202020204" pitchFamily="34" charset="0"/>
              </a:rPr>
              <a:t>Truck Cycle is outperforming Loader Cycle in terms of quality. </a:t>
            </a:r>
          </a:p>
          <a:p>
            <a:pPr marL="285750" indent="-285750">
              <a:buFont typeface="Wingdings" panose="05000000000000000000" pitchFamily="2" charset="2"/>
              <a:buChar char="§"/>
            </a:pPr>
            <a:endParaRPr lang="en-US" b="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0" dirty="0">
                <a:latin typeface="Arial" panose="020B0604020202020204" pitchFamily="34" charset="0"/>
                <a:cs typeface="Arial" panose="020B0604020202020204" pitchFamily="34" charset="0"/>
              </a:rPr>
              <a:t>The performance of Aux Mobile is lowest across the board.</a:t>
            </a:r>
          </a:p>
        </p:txBody>
      </p:sp>
    </p:spTree>
    <p:extLst>
      <p:ext uri="{BB962C8B-B14F-4D97-AF65-F5344CB8AC3E}">
        <p14:creationId xmlns:p14="http://schemas.microsoft.com/office/powerpoint/2010/main" val="1919560085"/>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Verdana"/>
        <a:ea typeface=""/>
        <a:cs typeface=""/>
      </a:majorFont>
      <a:minorFont>
        <a:latin typeface="Verdan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Verdan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5827</TotalTime>
  <Words>743</Words>
  <Application>Microsoft Office PowerPoint</Application>
  <PresentationFormat>On-screen Show (4:3)</PresentationFormat>
  <Paragraphs>104</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Aptos Narrow</vt:lpstr>
      <vt:lpstr>Arial</vt:lpstr>
      <vt:lpstr>Arial Black</vt:lpstr>
      <vt:lpstr>Calibri</vt:lpstr>
      <vt:lpstr>Times New Roman</vt:lpstr>
      <vt:lpstr>Verdana</vt:lpstr>
      <vt:lpstr>Wingdings</vt:lpstr>
      <vt:lpstr>template</vt:lpstr>
      <vt:lpstr>Custom Design</vt:lpstr>
      <vt:lpstr>     SUPPLY CHAIN  ANALYTICS     </vt:lpstr>
      <vt:lpstr>CONTENTS</vt:lpstr>
      <vt:lpstr>    OBJECTIVE</vt:lpstr>
      <vt:lpstr> BACKGROUND</vt:lpstr>
      <vt:lpstr>  PROBLEM STATEMENT</vt:lpstr>
      <vt:lpstr>DATASETS &amp; METHODOLOGY </vt:lpstr>
      <vt:lpstr>DASHBOARDS</vt:lpstr>
      <vt:lpstr>WHAT IS OPEN PIT MINING?</vt:lpstr>
      <vt:lpstr>Overall Efficacy of the Equipment</vt:lpstr>
      <vt:lpstr>Categorical Performance </vt:lpstr>
      <vt:lpstr> </vt:lpstr>
      <vt:lpstr>Accuracy of each class</vt:lpstr>
      <vt:lpstr>Fuel Usage</vt:lpstr>
      <vt:lpstr>OEE Findings </vt:lpstr>
      <vt:lpstr>RECOMMENDATIONS  </vt:lpstr>
      <vt:lpstr>Video Demonstration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SUPPLY CHAIN  ANALYTICS     </dc:title>
  <dc:creator>J K Pal</dc:creator>
  <cp:lastModifiedBy>rupali pal</cp:lastModifiedBy>
  <cp:revision>44</cp:revision>
  <dcterms:created xsi:type="dcterms:W3CDTF">2024-09-14T02:32:47Z</dcterms:created>
  <dcterms:modified xsi:type="dcterms:W3CDTF">2024-09-17T18:17:53Z</dcterms:modified>
</cp:coreProperties>
</file>