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sldIdLst>
    <p:sldId id="256" r:id="rId5"/>
    <p:sldId id="262" r:id="rId6"/>
    <p:sldId id="263" r:id="rId7"/>
    <p:sldId id="264" r:id="rId8"/>
    <p:sldId id="260" r:id="rId9"/>
    <p:sldId id="265" r:id="rId10"/>
    <p:sldId id="266" r:id="rId11"/>
    <p:sldId id="267" r:id="rId12"/>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D5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35" d="100"/>
          <a:sy n="35" d="100"/>
        </p:scale>
        <p:origin x="2746" y="3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768427" y="2651843"/>
            <a:ext cx="5296319" cy="11319285"/>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86741" y="1209041"/>
            <a:ext cx="6770184" cy="7081522"/>
          </a:xfrm>
        </p:spPr>
        <p:txBody>
          <a:bodyPr anchor="b">
            <a:normAutofit/>
          </a:bodyPr>
          <a:lstStyle>
            <a:lvl1pPr algn="l">
              <a:defRPr sz="4840">
                <a:effectLst/>
              </a:defRPr>
            </a:lvl1pPr>
          </a:lstStyle>
          <a:p>
            <a:r>
              <a:rPr lang="en-US"/>
              <a:t>Click to edit Master title style</a:t>
            </a:r>
            <a:endParaRPr lang="en-US" dirty="0"/>
          </a:p>
        </p:txBody>
      </p:sp>
      <p:sp>
        <p:nvSpPr>
          <p:cNvPr id="3" name="Subtitle 2"/>
          <p:cNvSpPr>
            <a:spLocks noGrp="1"/>
          </p:cNvSpPr>
          <p:nvPr>
            <p:ph type="subTitle" idx="1"/>
          </p:nvPr>
        </p:nvSpPr>
        <p:spPr>
          <a:xfrm>
            <a:off x="586740" y="8712767"/>
            <a:ext cx="5449675" cy="4337190"/>
          </a:xfrm>
        </p:spPr>
        <p:txBody>
          <a:bodyPr anchor="t">
            <a:normAutofit/>
          </a:bodyPr>
          <a:lstStyle>
            <a:lvl1pPr marL="0" indent="0" algn="l">
              <a:buNone/>
              <a:defRPr sz="2200">
                <a:solidFill>
                  <a:schemeClr val="bg2">
                    <a:lumMod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378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6740" y="10190480"/>
            <a:ext cx="7210354" cy="34544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86740" y="1209040"/>
            <a:ext cx="8884920" cy="708152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9" name="Text Placeholder 9"/>
          <p:cNvSpPr>
            <a:spLocks noGrp="1"/>
          </p:cNvSpPr>
          <p:nvPr>
            <p:ph type="body" sz="quarter" idx="14"/>
          </p:nvPr>
        </p:nvSpPr>
        <p:spPr>
          <a:xfrm>
            <a:off x="838202" y="8712765"/>
            <a:ext cx="8009465" cy="1036320"/>
          </a:xfrm>
        </p:spPr>
        <p:txBody>
          <a:bodyPr anchor="t">
            <a:normAutofit/>
          </a:bodyPr>
          <a:lstStyle>
            <a:lvl1pPr marL="0" indent="0">
              <a:buFontTx/>
              <a:buNone/>
              <a:defRPr sz="1760"/>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938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86740" y="1209040"/>
            <a:ext cx="8884920" cy="6563360"/>
          </a:xfrm>
        </p:spPr>
        <p:txBody>
          <a:bodyPr anchor="ctr">
            <a:normAutofit/>
          </a:bodyPr>
          <a:lstStyle>
            <a:lvl1pPr algn="l">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586740" y="9326880"/>
            <a:ext cx="7021907" cy="4318000"/>
          </a:xfrm>
        </p:spPr>
        <p:txBody>
          <a:bodyPr anchor="ctr">
            <a:normAutofit/>
          </a:bodyPr>
          <a:lstStyle>
            <a:lvl1pPr marL="0" indent="0" algn="l">
              <a:buNone/>
              <a:defRPr sz="1980">
                <a:solidFill>
                  <a:schemeClr val="bg2">
                    <a:lumMod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397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1912" y="1209040"/>
            <a:ext cx="7545766" cy="6563360"/>
          </a:xfrm>
        </p:spPr>
        <p:txBody>
          <a:bodyPr anchor="ctr">
            <a:normAutofit/>
          </a:bodyPr>
          <a:lstStyle>
            <a:lvl1pPr algn="l">
              <a:defRPr sz="308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73480" y="7772400"/>
            <a:ext cx="7042714" cy="1093893"/>
          </a:xfrm>
        </p:spPr>
        <p:txBody>
          <a:bodyPr anchor="ctr"/>
          <a:lstStyle>
            <a:lvl1pPr marL="0" indent="0">
              <a:buFontTx/>
              <a:buNone/>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586741" y="9749092"/>
            <a:ext cx="7020597" cy="3895788"/>
          </a:xfrm>
        </p:spPr>
        <p:txBody>
          <a:bodyPr anchor="ctr">
            <a:normAutofit/>
          </a:bodyPr>
          <a:lstStyle>
            <a:lvl1pPr marL="0" indent="0" algn="l">
              <a:buNone/>
              <a:defRPr sz="2200">
                <a:solidFill>
                  <a:schemeClr val="bg2">
                    <a:lumMod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251461" y="1610748"/>
            <a:ext cx="503051" cy="1325492"/>
          </a:xfrm>
          <a:prstGeom prst="rect">
            <a:avLst/>
          </a:prstGeom>
        </p:spPr>
        <p:txBody>
          <a:bodyPr vert="horz" lIns="100584" tIns="50292" rIns="100584" bIns="50292" rtlCol="0" anchor="ctr">
            <a:noAutofit/>
          </a:bodyPr>
          <a:lstStyle/>
          <a:p>
            <a:pPr lvl="0"/>
            <a:r>
              <a:rPr lang="en-US" sz="8800" dirty="0">
                <a:solidFill>
                  <a:schemeClr val="tx1"/>
                </a:solidFill>
                <a:effectLst/>
              </a:rPr>
              <a:t>“</a:t>
            </a:r>
          </a:p>
        </p:txBody>
      </p:sp>
      <p:sp>
        <p:nvSpPr>
          <p:cNvPr id="15" name="TextBox 14"/>
          <p:cNvSpPr txBox="1"/>
          <p:nvPr/>
        </p:nvSpPr>
        <p:spPr>
          <a:xfrm>
            <a:off x="8465821" y="6275496"/>
            <a:ext cx="503051" cy="1325492"/>
          </a:xfrm>
          <a:prstGeom prst="rect">
            <a:avLst/>
          </a:prstGeom>
        </p:spPr>
        <p:txBody>
          <a:bodyPr vert="horz" lIns="100584" tIns="50292" rIns="100584" bIns="50292" rtlCol="0" anchor="ctr">
            <a:noAutofit/>
          </a:bodyPr>
          <a:lstStyle/>
          <a:p>
            <a:pPr lvl="0" algn="r"/>
            <a:r>
              <a:rPr lang="en-US" sz="8800" dirty="0">
                <a:solidFill>
                  <a:schemeClr val="tx1"/>
                </a:solidFill>
                <a:effectLst/>
              </a:rPr>
              <a:t>”</a:t>
            </a:r>
          </a:p>
        </p:txBody>
      </p:sp>
    </p:spTree>
    <p:extLst>
      <p:ext uri="{BB962C8B-B14F-4D97-AF65-F5344CB8AC3E}">
        <p14:creationId xmlns:p14="http://schemas.microsoft.com/office/powerpoint/2010/main" val="412857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86741" y="7772400"/>
            <a:ext cx="7020597" cy="3847440"/>
          </a:xfrm>
        </p:spPr>
        <p:txBody>
          <a:bodyPr anchor="b">
            <a:normAutofit/>
          </a:bodyPr>
          <a:lstStyle>
            <a:lvl1pPr algn="l">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586740" y="11634756"/>
            <a:ext cx="7021907" cy="2010123"/>
          </a:xfrm>
        </p:spPr>
        <p:txBody>
          <a:bodyPr anchor="t">
            <a:normAutofit/>
          </a:bodyPr>
          <a:lstStyle>
            <a:lvl1pPr marL="0" indent="0" algn="l">
              <a:buNone/>
              <a:defRPr sz="1980">
                <a:solidFill>
                  <a:schemeClr val="bg2">
                    <a:lumMod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0394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41912" y="1209040"/>
            <a:ext cx="7545765" cy="6563360"/>
          </a:xfrm>
        </p:spPr>
        <p:txBody>
          <a:bodyPr anchor="ctr">
            <a:normAutofit/>
          </a:bodyPr>
          <a:lstStyle>
            <a:lvl1pPr algn="l">
              <a:defRPr sz="308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86741" y="8808720"/>
            <a:ext cx="7020597" cy="2379696"/>
          </a:xfrm>
        </p:spPr>
        <p:txBody>
          <a:bodyPr vert="horz" lIns="91440" tIns="45720" rIns="91440" bIns="45720" rtlCol="0" anchor="b">
            <a:normAutofit/>
          </a:bodyPr>
          <a:lstStyle>
            <a:lvl1pPr>
              <a:buNone/>
              <a:defRPr lang="en-US" sz="22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86740" y="11226800"/>
            <a:ext cx="7020596" cy="2418080"/>
          </a:xfrm>
        </p:spPr>
        <p:txBody>
          <a:bodyPr anchor="t">
            <a:normAutofit/>
          </a:bodyPr>
          <a:lstStyle>
            <a:lvl1pPr marL="0" indent="0" algn="l">
              <a:buNone/>
              <a:defRPr sz="1980">
                <a:solidFill>
                  <a:schemeClr val="bg2">
                    <a:lumMod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251461" y="1610748"/>
            <a:ext cx="503051" cy="1325492"/>
          </a:xfrm>
          <a:prstGeom prst="rect">
            <a:avLst/>
          </a:prstGeom>
        </p:spPr>
        <p:txBody>
          <a:bodyPr vert="horz" lIns="100584" tIns="50292" rIns="100584" bIns="50292" rtlCol="0" anchor="ctr">
            <a:noAutofit/>
          </a:bodyPr>
          <a:lstStyle/>
          <a:p>
            <a:pPr lvl="0"/>
            <a:r>
              <a:rPr lang="en-US" sz="8800" dirty="0">
                <a:solidFill>
                  <a:schemeClr val="tx1"/>
                </a:solidFill>
                <a:effectLst/>
              </a:rPr>
              <a:t>“</a:t>
            </a:r>
          </a:p>
        </p:txBody>
      </p:sp>
      <p:sp>
        <p:nvSpPr>
          <p:cNvPr id="15" name="TextBox 14"/>
          <p:cNvSpPr txBox="1"/>
          <p:nvPr/>
        </p:nvSpPr>
        <p:spPr>
          <a:xfrm>
            <a:off x="8465821" y="6275496"/>
            <a:ext cx="503051" cy="1325492"/>
          </a:xfrm>
          <a:prstGeom prst="rect">
            <a:avLst/>
          </a:prstGeom>
        </p:spPr>
        <p:txBody>
          <a:bodyPr vert="horz" lIns="100584" tIns="50292" rIns="100584" bIns="50292" rtlCol="0" anchor="ctr">
            <a:noAutofit/>
          </a:bodyPr>
          <a:lstStyle/>
          <a:p>
            <a:pPr lvl="0" algn="r"/>
            <a:r>
              <a:rPr lang="en-US" sz="8800" dirty="0">
                <a:solidFill>
                  <a:schemeClr val="tx1"/>
                </a:solidFill>
                <a:effectLst/>
              </a:rPr>
              <a:t>”</a:t>
            </a:r>
          </a:p>
        </p:txBody>
      </p:sp>
    </p:spTree>
    <p:extLst>
      <p:ext uri="{BB962C8B-B14F-4D97-AF65-F5344CB8AC3E}">
        <p14:creationId xmlns:p14="http://schemas.microsoft.com/office/powerpoint/2010/main" val="880071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86740" y="1209040"/>
            <a:ext cx="8278224" cy="6563360"/>
          </a:xfrm>
        </p:spPr>
        <p:txBody>
          <a:bodyPr vert="horz" lIns="91440" tIns="45720" rIns="91440" bIns="45720" rtlCol="0" anchor="ctr">
            <a:normAutofit/>
          </a:bodyPr>
          <a:lstStyle>
            <a:lvl1pPr>
              <a:defRPr lang="en-US" sz="308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86741" y="8904677"/>
            <a:ext cx="7020597" cy="1899920"/>
          </a:xfrm>
        </p:spPr>
        <p:txBody>
          <a:bodyPr vert="horz" lIns="91440" tIns="45720" rIns="91440" bIns="45720" rtlCol="0" anchor="b">
            <a:normAutofit/>
          </a:bodyPr>
          <a:lstStyle>
            <a:lvl1pPr>
              <a:buNone/>
              <a:defRPr lang="en-US" sz="22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86740" y="10804600"/>
            <a:ext cx="7020596" cy="2840281"/>
          </a:xfrm>
        </p:spPr>
        <p:txBody>
          <a:bodyPr anchor="t">
            <a:normAutofit/>
          </a:bodyPr>
          <a:lstStyle>
            <a:lvl1pPr marL="0" indent="0" algn="l">
              <a:buNone/>
              <a:defRPr sz="1980">
                <a:solidFill>
                  <a:schemeClr val="bg2">
                    <a:lumMod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181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86740" y="10190480"/>
            <a:ext cx="7210354" cy="3454400"/>
          </a:xfrm>
        </p:spPr>
        <p:txBody>
          <a:bodyPr>
            <a:normAutofit/>
          </a:bodyPr>
          <a:lstStyle>
            <a:lvl1pPr algn="l">
              <a:defRPr sz="308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6740" y="1209042"/>
            <a:ext cx="7210354" cy="854005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8402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047" y="1209040"/>
            <a:ext cx="2248613" cy="10017760"/>
          </a:xfrm>
        </p:spPr>
        <p:txBody>
          <a:bodyPr vert="eaVert">
            <a:normAutofit/>
          </a:bodyPr>
          <a:lstStyle>
            <a:lvl1pPr>
              <a:defRPr sz="308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6740" y="1209040"/>
            <a:ext cx="6435013" cy="124358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7663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ption 1">
    <p:bg>
      <p:bgPr>
        <a:solidFill>
          <a:schemeClr val="accent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CAFA6FC-52E8-4889-9FF3-51C9B41AC347}"/>
              </a:ext>
            </a:extLst>
          </p:cNvPr>
          <p:cNvSpPr/>
          <p:nvPr userDrawn="1"/>
        </p:nvSpPr>
        <p:spPr>
          <a:xfrm>
            <a:off x="237727" y="248920"/>
            <a:ext cx="9582946" cy="15052040"/>
          </a:xfrm>
          <a:prstGeom prst="roundRect">
            <a:avLst>
              <a:gd name="adj" fmla="val 51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097280"/>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solidFill>
                  <a:schemeClr val="accent4"/>
                </a:solidFill>
              </a:defRPr>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 name="Picture 4">
            <a:extLst>
              <a:ext uri="{FF2B5EF4-FFF2-40B4-BE49-F238E27FC236}">
                <a16:creationId xmlns:a16="http://schemas.microsoft.com/office/drawing/2014/main" id="{F58CCFF5-B7AD-49BE-9114-A96923EDB8E2}"/>
              </a:ext>
            </a:extLst>
          </p:cNvPr>
          <p:cNvGrpSpPr/>
          <p:nvPr/>
        </p:nvGrpSpPr>
        <p:grpSpPr>
          <a:xfrm>
            <a:off x="777240" y="7206653"/>
            <a:ext cx="9040892" cy="6097966"/>
            <a:chOff x="777240" y="7206653"/>
            <a:chExt cx="9040892" cy="6097966"/>
          </a:xfrm>
        </p:grpSpPr>
        <p:sp>
          <p:nvSpPr>
            <p:cNvPr id="7" name="Freeform: Shape 6">
              <a:extLst>
                <a:ext uri="{FF2B5EF4-FFF2-40B4-BE49-F238E27FC236}">
                  <a16:creationId xmlns:a16="http://schemas.microsoft.com/office/drawing/2014/main" id="{D482FFDD-BEE7-495F-BB77-44C61CAD41C2}"/>
                </a:ext>
              </a:extLst>
            </p:cNvPr>
            <p:cNvSpPr/>
            <p:nvPr/>
          </p:nvSpPr>
          <p:spPr>
            <a:xfrm>
              <a:off x="5156700" y="9710109"/>
              <a:ext cx="354370" cy="1172344"/>
            </a:xfrm>
            <a:custGeom>
              <a:avLst/>
              <a:gdLst>
                <a:gd name="connsiteX0" fmla="*/ 0 w 354370"/>
                <a:gd name="connsiteY0" fmla="*/ 0 h 1172344"/>
                <a:gd name="connsiteX1" fmla="*/ 354370 w 354370"/>
                <a:gd name="connsiteY1" fmla="*/ 0 h 1172344"/>
                <a:gd name="connsiteX2" fmla="*/ 354370 w 354370"/>
                <a:gd name="connsiteY2" fmla="*/ 1172344 h 1172344"/>
                <a:gd name="connsiteX3" fmla="*/ 0 w 354370"/>
                <a:gd name="connsiteY3" fmla="*/ 1172344 h 1172344"/>
              </a:gdLst>
              <a:ahLst/>
              <a:cxnLst>
                <a:cxn ang="0">
                  <a:pos x="connsiteX0" y="connsiteY0"/>
                </a:cxn>
                <a:cxn ang="0">
                  <a:pos x="connsiteX1" y="connsiteY1"/>
                </a:cxn>
                <a:cxn ang="0">
                  <a:pos x="connsiteX2" y="connsiteY2"/>
                </a:cxn>
                <a:cxn ang="0">
                  <a:pos x="connsiteX3" y="connsiteY3"/>
                </a:cxn>
              </a:cxnLst>
              <a:rect l="l" t="t" r="r" b="b"/>
              <a:pathLst>
                <a:path w="354370" h="1172344">
                  <a:moveTo>
                    <a:pt x="0" y="0"/>
                  </a:moveTo>
                  <a:lnTo>
                    <a:pt x="354370" y="0"/>
                  </a:lnTo>
                  <a:lnTo>
                    <a:pt x="354370" y="1172344"/>
                  </a:lnTo>
                  <a:lnTo>
                    <a:pt x="0" y="1172344"/>
                  </a:lnTo>
                  <a:close/>
                </a:path>
              </a:pathLst>
            </a:custGeom>
            <a:solidFill>
              <a:schemeClr val="tx1"/>
            </a:solidFill>
            <a:ln w="12696"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F241DD9-DA5A-4D22-AB78-6983066AFCEF}"/>
                </a:ext>
              </a:extLst>
            </p:cNvPr>
            <p:cNvSpPr/>
            <p:nvPr/>
          </p:nvSpPr>
          <p:spPr>
            <a:xfrm>
              <a:off x="5495828" y="9416705"/>
              <a:ext cx="431849" cy="1760421"/>
            </a:xfrm>
            <a:custGeom>
              <a:avLst/>
              <a:gdLst>
                <a:gd name="connsiteX0" fmla="*/ 0 w 431849"/>
                <a:gd name="connsiteY0" fmla="*/ 1453046 h 1760421"/>
                <a:gd name="connsiteX1" fmla="*/ 431849 w 431849"/>
                <a:gd name="connsiteY1" fmla="*/ 1760421 h 1760421"/>
                <a:gd name="connsiteX2" fmla="*/ 431849 w 431849"/>
                <a:gd name="connsiteY2" fmla="*/ 0 h 1760421"/>
                <a:gd name="connsiteX3" fmla="*/ 0 w 431849"/>
                <a:gd name="connsiteY3" fmla="*/ 295944 h 1760421"/>
              </a:gdLst>
              <a:ahLst/>
              <a:cxnLst>
                <a:cxn ang="0">
                  <a:pos x="connsiteX0" y="connsiteY0"/>
                </a:cxn>
                <a:cxn ang="0">
                  <a:pos x="connsiteX1" y="connsiteY1"/>
                </a:cxn>
                <a:cxn ang="0">
                  <a:pos x="connsiteX2" y="connsiteY2"/>
                </a:cxn>
                <a:cxn ang="0">
                  <a:pos x="connsiteX3" y="connsiteY3"/>
                </a:cxn>
              </a:cxnLst>
              <a:rect l="l" t="t" r="r" b="b"/>
              <a:pathLst>
                <a:path w="431849" h="1760421">
                  <a:moveTo>
                    <a:pt x="0" y="1453046"/>
                  </a:moveTo>
                  <a:lnTo>
                    <a:pt x="431849" y="1760421"/>
                  </a:lnTo>
                  <a:lnTo>
                    <a:pt x="431849" y="0"/>
                  </a:lnTo>
                  <a:lnTo>
                    <a:pt x="0" y="295944"/>
                  </a:lnTo>
                  <a:close/>
                </a:path>
              </a:pathLst>
            </a:custGeom>
            <a:solidFill>
              <a:schemeClr val="tx1"/>
            </a:solidFill>
            <a:ln w="126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3565366-8FD1-440A-968A-E64732C02C0B}"/>
                </a:ext>
              </a:extLst>
            </p:cNvPr>
            <p:cNvSpPr/>
            <p:nvPr/>
          </p:nvSpPr>
          <p:spPr>
            <a:xfrm>
              <a:off x="1459307" y="9143624"/>
              <a:ext cx="3546244" cy="2479323"/>
            </a:xfrm>
            <a:custGeom>
              <a:avLst/>
              <a:gdLst>
                <a:gd name="connsiteX0" fmla="*/ 1672781 w 3546244"/>
                <a:gd name="connsiteY0" fmla="*/ 0 h 2479323"/>
                <a:gd name="connsiteX1" fmla="*/ 1045329 w 3546244"/>
                <a:gd name="connsiteY1" fmla="*/ 0 h 2479323"/>
                <a:gd name="connsiteX2" fmla="*/ 284512 w 3546244"/>
                <a:gd name="connsiteY2" fmla="*/ 1118998 h 2479323"/>
                <a:gd name="connsiteX3" fmla="*/ 105422 w 3546244"/>
                <a:gd name="connsiteY3" fmla="*/ 1135510 h 2479323"/>
                <a:gd name="connsiteX4" fmla="*/ 0 w 3546244"/>
                <a:gd name="connsiteY4" fmla="*/ 1129159 h 2479323"/>
                <a:gd name="connsiteX5" fmla="*/ 0 w 3546244"/>
                <a:gd name="connsiteY5" fmla="*/ 2331987 h 2479323"/>
                <a:gd name="connsiteX6" fmla="*/ 147337 w 3546244"/>
                <a:gd name="connsiteY6" fmla="*/ 2479324 h 2479323"/>
                <a:gd name="connsiteX7" fmla="*/ 3397638 w 3546244"/>
                <a:gd name="connsiteY7" fmla="*/ 2479324 h 2479323"/>
                <a:gd name="connsiteX8" fmla="*/ 3546245 w 3546244"/>
                <a:gd name="connsiteY8" fmla="*/ 2331987 h 2479323"/>
                <a:gd name="connsiteX9" fmla="*/ 3546245 w 3546244"/>
                <a:gd name="connsiteY9" fmla="*/ 299754 h 2479323"/>
                <a:gd name="connsiteX10" fmla="*/ 2737163 w 3546244"/>
                <a:gd name="connsiteY10" fmla="*/ 589347 h 2479323"/>
                <a:gd name="connsiteX11" fmla="*/ 1672781 w 3546244"/>
                <a:gd name="connsiteY11" fmla="*/ 0 h 247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6244" h="2479323">
                  <a:moveTo>
                    <a:pt x="1672781" y="0"/>
                  </a:moveTo>
                  <a:lnTo>
                    <a:pt x="1045329" y="0"/>
                  </a:lnTo>
                  <a:cubicBezTo>
                    <a:pt x="1144401" y="519489"/>
                    <a:pt x="804002" y="1019927"/>
                    <a:pt x="284512" y="1118998"/>
                  </a:cubicBezTo>
                  <a:cubicBezTo>
                    <a:pt x="224816" y="1130429"/>
                    <a:pt x="165119" y="1135510"/>
                    <a:pt x="105422" y="1135510"/>
                  </a:cubicBezTo>
                  <a:cubicBezTo>
                    <a:pt x="69858" y="1135510"/>
                    <a:pt x="35564" y="1132970"/>
                    <a:pt x="0" y="1129159"/>
                  </a:cubicBezTo>
                  <a:lnTo>
                    <a:pt x="0" y="2331987"/>
                  </a:lnTo>
                  <a:cubicBezTo>
                    <a:pt x="0" y="2413276"/>
                    <a:pt x="66048" y="2479324"/>
                    <a:pt x="147337" y="2479324"/>
                  </a:cubicBezTo>
                  <a:lnTo>
                    <a:pt x="3397638" y="2479324"/>
                  </a:lnTo>
                  <a:cubicBezTo>
                    <a:pt x="3478928" y="2479324"/>
                    <a:pt x="3546245" y="2413276"/>
                    <a:pt x="3546245" y="2331987"/>
                  </a:cubicBezTo>
                  <a:lnTo>
                    <a:pt x="3546245" y="299754"/>
                  </a:lnTo>
                  <a:cubicBezTo>
                    <a:pt x="3318889" y="489006"/>
                    <a:pt x="3033107" y="590618"/>
                    <a:pt x="2737163" y="589347"/>
                  </a:cubicBezTo>
                  <a:cubicBezTo>
                    <a:pt x="2281181" y="589347"/>
                    <a:pt x="1883625" y="351830"/>
                    <a:pt x="1672781" y="0"/>
                  </a:cubicBezTo>
                  <a:close/>
                </a:path>
              </a:pathLst>
            </a:custGeom>
            <a:solidFill>
              <a:schemeClr val="tx1"/>
            </a:solidFill>
            <a:ln w="12696"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A2224D3-FCC2-43A7-B6F1-C6E074F49ABF}"/>
                </a:ext>
              </a:extLst>
            </p:cNvPr>
            <p:cNvSpPr/>
            <p:nvPr/>
          </p:nvSpPr>
          <p:spPr>
            <a:xfrm>
              <a:off x="1146852" y="11277468"/>
              <a:ext cx="177820" cy="298484"/>
            </a:xfrm>
            <a:custGeom>
              <a:avLst/>
              <a:gdLst>
                <a:gd name="connsiteX0" fmla="*/ 0 w 177820"/>
                <a:gd name="connsiteY0" fmla="*/ 0 h 298484"/>
                <a:gd name="connsiteX1" fmla="*/ 177820 w 177820"/>
                <a:gd name="connsiteY1" fmla="*/ 0 h 298484"/>
                <a:gd name="connsiteX2" fmla="*/ 177820 w 177820"/>
                <a:gd name="connsiteY2" fmla="*/ 298484 h 298484"/>
                <a:gd name="connsiteX3" fmla="*/ 0 w 177820"/>
                <a:gd name="connsiteY3" fmla="*/ 298484 h 298484"/>
              </a:gdLst>
              <a:ahLst/>
              <a:cxnLst>
                <a:cxn ang="0">
                  <a:pos x="connsiteX0" y="connsiteY0"/>
                </a:cxn>
                <a:cxn ang="0">
                  <a:pos x="connsiteX1" y="connsiteY1"/>
                </a:cxn>
                <a:cxn ang="0">
                  <a:pos x="connsiteX2" y="connsiteY2"/>
                </a:cxn>
                <a:cxn ang="0">
                  <a:pos x="connsiteX3" y="connsiteY3"/>
                </a:cxn>
              </a:cxnLst>
              <a:rect l="l" t="t" r="r" b="b"/>
              <a:pathLst>
                <a:path w="177820" h="298484">
                  <a:moveTo>
                    <a:pt x="0" y="0"/>
                  </a:moveTo>
                  <a:lnTo>
                    <a:pt x="177820" y="0"/>
                  </a:lnTo>
                  <a:lnTo>
                    <a:pt x="177820" y="298484"/>
                  </a:lnTo>
                  <a:lnTo>
                    <a:pt x="0" y="298484"/>
                  </a:lnTo>
                  <a:close/>
                </a:path>
              </a:pathLst>
            </a:custGeom>
            <a:solidFill>
              <a:schemeClr val="tx1"/>
            </a:solidFill>
            <a:ln w="12696"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71B16779-D2C9-482D-8085-0A135A631FD0}"/>
                </a:ext>
              </a:extLst>
            </p:cNvPr>
            <p:cNvSpPr/>
            <p:nvPr/>
          </p:nvSpPr>
          <p:spPr>
            <a:xfrm>
              <a:off x="910605" y="11178397"/>
              <a:ext cx="241327" cy="487735"/>
            </a:xfrm>
            <a:custGeom>
              <a:avLst/>
              <a:gdLst>
                <a:gd name="connsiteX0" fmla="*/ 241328 w 241327"/>
                <a:gd name="connsiteY0" fmla="*/ 401366 h 487735"/>
                <a:gd name="connsiteX1" fmla="*/ 0 w 241327"/>
                <a:gd name="connsiteY1" fmla="*/ 487736 h 487735"/>
                <a:gd name="connsiteX2" fmla="*/ 0 w 241327"/>
                <a:gd name="connsiteY2" fmla="*/ 0 h 487735"/>
                <a:gd name="connsiteX3" fmla="*/ 241328 w 241327"/>
                <a:gd name="connsiteY3" fmla="*/ 97801 h 487735"/>
              </a:gdLst>
              <a:ahLst/>
              <a:cxnLst>
                <a:cxn ang="0">
                  <a:pos x="connsiteX0" y="connsiteY0"/>
                </a:cxn>
                <a:cxn ang="0">
                  <a:pos x="connsiteX1" y="connsiteY1"/>
                </a:cxn>
                <a:cxn ang="0">
                  <a:pos x="connsiteX2" y="connsiteY2"/>
                </a:cxn>
                <a:cxn ang="0">
                  <a:pos x="connsiteX3" y="connsiteY3"/>
                </a:cxn>
              </a:cxnLst>
              <a:rect l="l" t="t" r="r" b="b"/>
              <a:pathLst>
                <a:path w="241327" h="487735">
                  <a:moveTo>
                    <a:pt x="241328" y="401366"/>
                  </a:moveTo>
                  <a:lnTo>
                    <a:pt x="0" y="487736"/>
                  </a:lnTo>
                  <a:lnTo>
                    <a:pt x="0" y="0"/>
                  </a:lnTo>
                  <a:lnTo>
                    <a:pt x="241328" y="97801"/>
                  </a:lnTo>
                  <a:close/>
                </a:path>
              </a:pathLst>
            </a:custGeom>
            <a:solidFill>
              <a:schemeClr val="tx1"/>
            </a:solidFill>
            <a:ln w="12696"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33D4A369-5944-4EC9-BD54-5A9520F6B10F}"/>
                </a:ext>
              </a:extLst>
            </p:cNvPr>
            <p:cNvSpPr/>
            <p:nvPr/>
          </p:nvSpPr>
          <p:spPr>
            <a:xfrm>
              <a:off x="3475028" y="7573724"/>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7"/>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8C6E983-8D4A-4E2E-867F-251D91597BC8}"/>
                </a:ext>
              </a:extLst>
            </p:cNvPr>
            <p:cNvSpPr/>
            <p:nvPr/>
          </p:nvSpPr>
          <p:spPr>
            <a:xfrm>
              <a:off x="4318404" y="7573724"/>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9EC0DFD-F0A4-4492-9A0E-A0084D3D3AB6}"/>
                </a:ext>
              </a:extLst>
            </p:cNvPr>
            <p:cNvSpPr/>
            <p:nvPr/>
          </p:nvSpPr>
          <p:spPr>
            <a:xfrm>
              <a:off x="3209567"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8"/>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DAEEA01A-A5ED-401A-9667-05F3EB1DD3E0}"/>
                </a:ext>
              </a:extLst>
            </p:cNvPr>
            <p:cNvSpPr/>
            <p:nvPr/>
          </p:nvSpPr>
          <p:spPr>
            <a:xfrm>
              <a:off x="3892905" y="8876893"/>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76942B4-3248-48B0-ABD3-F208F90AC02A}"/>
                </a:ext>
              </a:extLst>
            </p:cNvPr>
            <p:cNvSpPr/>
            <p:nvPr/>
          </p:nvSpPr>
          <p:spPr>
            <a:xfrm>
              <a:off x="4583864"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8" y="589347"/>
                    <a:pt x="294674" y="589347"/>
                  </a:cubicBezTo>
                  <a:cubicBezTo>
                    <a:pt x="131930" y="589347"/>
                    <a:pt x="0" y="457418"/>
                    <a:pt x="0" y="294674"/>
                  </a:cubicBezTo>
                  <a:cubicBezTo>
                    <a:pt x="0" y="131930"/>
                    <a:pt x="131930" y="0"/>
                    <a:pt x="294674" y="0"/>
                  </a:cubicBezTo>
                  <a:cubicBezTo>
                    <a:pt x="457418" y="0"/>
                    <a:pt x="589347" y="131930"/>
                    <a:pt x="589347" y="294674"/>
                  </a:cubicBezTo>
                  <a:close/>
                </a:path>
              </a:pathLst>
            </a:custGeom>
            <a:noFill/>
            <a:ln w="126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53D984C-20DA-41F6-8E13-915A365481D8}"/>
                </a:ext>
              </a:extLst>
            </p:cNvPr>
            <p:cNvSpPr/>
            <p:nvPr/>
          </p:nvSpPr>
          <p:spPr>
            <a:xfrm>
              <a:off x="2999993" y="7238406"/>
              <a:ext cx="2403114" cy="2403114"/>
            </a:xfrm>
            <a:custGeom>
              <a:avLst/>
              <a:gdLst>
                <a:gd name="connsiteX0" fmla="*/ 1201557 w 2403114"/>
                <a:gd name="connsiteY0" fmla="*/ 0 h 2403114"/>
                <a:gd name="connsiteX1" fmla="*/ 0 w 2403114"/>
                <a:gd name="connsiteY1" fmla="*/ 1201557 h 2403114"/>
                <a:gd name="connsiteX2" fmla="*/ 1201557 w 2403114"/>
                <a:gd name="connsiteY2" fmla="*/ 2403115 h 2403114"/>
                <a:gd name="connsiteX3" fmla="*/ 2403115 w 2403114"/>
                <a:gd name="connsiteY3" fmla="*/ 1201557 h 2403114"/>
                <a:gd name="connsiteX4" fmla="*/ 1201557 w 2403114"/>
                <a:gd name="connsiteY4" fmla="*/ 0 h 2403114"/>
                <a:gd name="connsiteX5" fmla="*/ 1201557 w 2403114"/>
                <a:gd name="connsiteY5" fmla="*/ 0 h 2403114"/>
                <a:gd name="connsiteX6" fmla="*/ 1638487 w 2403114"/>
                <a:gd name="connsiteY6" fmla="*/ 335318 h 2403114"/>
                <a:gd name="connsiteX7" fmla="*/ 1933161 w 2403114"/>
                <a:gd name="connsiteY7" fmla="*/ 629992 h 2403114"/>
                <a:gd name="connsiteX8" fmla="*/ 1638487 w 2403114"/>
                <a:gd name="connsiteY8" fmla="*/ 924666 h 2403114"/>
                <a:gd name="connsiteX9" fmla="*/ 1343813 w 2403114"/>
                <a:gd name="connsiteY9" fmla="*/ 629992 h 2403114"/>
                <a:gd name="connsiteX10" fmla="*/ 1343813 w 2403114"/>
                <a:gd name="connsiteY10" fmla="*/ 629992 h 2403114"/>
                <a:gd name="connsiteX11" fmla="*/ 1638487 w 2403114"/>
                <a:gd name="connsiteY11" fmla="*/ 335318 h 2403114"/>
                <a:gd name="connsiteX12" fmla="*/ 1202828 w 2403114"/>
                <a:gd name="connsiteY12" fmla="*/ 1103756 h 2403114"/>
                <a:gd name="connsiteX13" fmla="*/ 1312060 w 2403114"/>
                <a:gd name="connsiteY13" fmla="*/ 1212989 h 2403114"/>
                <a:gd name="connsiteX14" fmla="*/ 1202828 w 2403114"/>
                <a:gd name="connsiteY14" fmla="*/ 1322221 h 2403114"/>
                <a:gd name="connsiteX15" fmla="*/ 1093595 w 2403114"/>
                <a:gd name="connsiteY15" fmla="*/ 1212989 h 2403114"/>
                <a:gd name="connsiteX16" fmla="*/ 1202828 w 2403114"/>
                <a:gd name="connsiteY16" fmla="*/ 1103756 h 2403114"/>
                <a:gd name="connsiteX17" fmla="*/ 1202828 w 2403114"/>
                <a:gd name="connsiteY17" fmla="*/ 1103756 h 2403114"/>
                <a:gd name="connsiteX18" fmla="*/ 795111 w 2403114"/>
                <a:gd name="connsiteY18" fmla="*/ 335318 h 2403114"/>
                <a:gd name="connsiteX19" fmla="*/ 1089784 w 2403114"/>
                <a:gd name="connsiteY19" fmla="*/ 629992 h 2403114"/>
                <a:gd name="connsiteX20" fmla="*/ 795111 w 2403114"/>
                <a:gd name="connsiteY20" fmla="*/ 924666 h 2403114"/>
                <a:gd name="connsiteX21" fmla="*/ 500437 w 2403114"/>
                <a:gd name="connsiteY21" fmla="*/ 629992 h 2403114"/>
                <a:gd name="connsiteX22" fmla="*/ 795111 w 2403114"/>
                <a:gd name="connsiteY22" fmla="*/ 335318 h 2403114"/>
                <a:gd name="connsiteX23" fmla="*/ 795111 w 2403114"/>
                <a:gd name="connsiteY23" fmla="*/ 335318 h 2403114"/>
                <a:gd name="connsiteX24" fmla="*/ 529650 w 2403114"/>
                <a:gd name="connsiteY24" fmla="*/ 1724857 h 2403114"/>
                <a:gd name="connsiteX25" fmla="*/ 234977 w 2403114"/>
                <a:gd name="connsiteY25" fmla="*/ 1430184 h 2403114"/>
                <a:gd name="connsiteX26" fmla="*/ 529650 w 2403114"/>
                <a:gd name="connsiteY26" fmla="*/ 1135510 h 2403114"/>
                <a:gd name="connsiteX27" fmla="*/ 824324 w 2403114"/>
                <a:gd name="connsiteY27" fmla="*/ 1430184 h 2403114"/>
                <a:gd name="connsiteX28" fmla="*/ 529650 w 2403114"/>
                <a:gd name="connsiteY28" fmla="*/ 1724857 h 2403114"/>
                <a:gd name="connsiteX29" fmla="*/ 529650 w 2403114"/>
                <a:gd name="connsiteY29" fmla="*/ 1724857 h 2403114"/>
                <a:gd name="connsiteX30" fmla="*/ 1212989 w 2403114"/>
                <a:gd name="connsiteY30" fmla="*/ 2227835 h 2403114"/>
                <a:gd name="connsiteX31" fmla="*/ 918315 w 2403114"/>
                <a:gd name="connsiteY31" fmla="*/ 1933161 h 2403114"/>
                <a:gd name="connsiteX32" fmla="*/ 1212989 w 2403114"/>
                <a:gd name="connsiteY32" fmla="*/ 1638487 h 2403114"/>
                <a:gd name="connsiteX33" fmla="*/ 1507662 w 2403114"/>
                <a:gd name="connsiteY33" fmla="*/ 1933161 h 2403114"/>
                <a:gd name="connsiteX34" fmla="*/ 1507662 w 2403114"/>
                <a:gd name="connsiteY34" fmla="*/ 1933161 h 2403114"/>
                <a:gd name="connsiteX35" fmla="*/ 1212989 w 2403114"/>
                <a:gd name="connsiteY35" fmla="*/ 2227835 h 2403114"/>
                <a:gd name="connsiteX36" fmla="*/ 1903947 w 2403114"/>
                <a:gd name="connsiteY36" fmla="*/ 1724857 h 2403114"/>
                <a:gd name="connsiteX37" fmla="*/ 1609274 w 2403114"/>
                <a:gd name="connsiteY37" fmla="*/ 1430184 h 2403114"/>
                <a:gd name="connsiteX38" fmla="*/ 1903947 w 2403114"/>
                <a:gd name="connsiteY38" fmla="*/ 1135510 h 2403114"/>
                <a:gd name="connsiteX39" fmla="*/ 2198621 w 2403114"/>
                <a:gd name="connsiteY39" fmla="*/ 1430184 h 2403114"/>
                <a:gd name="connsiteX40" fmla="*/ 1903947 w 2403114"/>
                <a:gd name="connsiteY40" fmla="*/ 1724857 h 2403114"/>
                <a:gd name="connsiteX41" fmla="*/ 1903947 w 2403114"/>
                <a:gd name="connsiteY41" fmla="*/ 1724857 h 240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03114" h="2403114">
                  <a:moveTo>
                    <a:pt x="1201557" y="0"/>
                  </a:moveTo>
                  <a:cubicBezTo>
                    <a:pt x="538541" y="0"/>
                    <a:pt x="0" y="537271"/>
                    <a:pt x="0" y="1201557"/>
                  </a:cubicBezTo>
                  <a:cubicBezTo>
                    <a:pt x="0" y="1865843"/>
                    <a:pt x="537271" y="2403115"/>
                    <a:pt x="1201557" y="2403115"/>
                  </a:cubicBezTo>
                  <a:cubicBezTo>
                    <a:pt x="1865843" y="2403115"/>
                    <a:pt x="2403115" y="1865843"/>
                    <a:pt x="2403115" y="1201557"/>
                  </a:cubicBezTo>
                  <a:cubicBezTo>
                    <a:pt x="2403115" y="537271"/>
                    <a:pt x="1864573" y="1270"/>
                    <a:pt x="1201557" y="0"/>
                  </a:cubicBezTo>
                  <a:cubicBezTo>
                    <a:pt x="1201557" y="1270"/>
                    <a:pt x="1201557" y="1270"/>
                    <a:pt x="1201557" y="0"/>
                  </a:cubicBezTo>
                  <a:close/>
                  <a:moveTo>
                    <a:pt x="1638487" y="335318"/>
                  </a:moveTo>
                  <a:cubicBezTo>
                    <a:pt x="1801066" y="335318"/>
                    <a:pt x="1933161" y="467413"/>
                    <a:pt x="1933161" y="629992"/>
                  </a:cubicBezTo>
                  <a:cubicBezTo>
                    <a:pt x="1933161" y="792571"/>
                    <a:pt x="1801066" y="924666"/>
                    <a:pt x="1638487" y="924666"/>
                  </a:cubicBezTo>
                  <a:cubicBezTo>
                    <a:pt x="1475909" y="924666"/>
                    <a:pt x="1343813" y="792571"/>
                    <a:pt x="1343813" y="629992"/>
                  </a:cubicBezTo>
                  <a:cubicBezTo>
                    <a:pt x="1343813" y="629992"/>
                    <a:pt x="1343813" y="629992"/>
                    <a:pt x="1343813" y="629992"/>
                  </a:cubicBezTo>
                  <a:cubicBezTo>
                    <a:pt x="1343813" y="467413"/>
                    <a:pt x="1475909" y="335318"/>
                    <a:pt x="1638487" y="335318"/>
                  </a:cubicBezTo>
                  <a:close/>
                  <a:moveTo>
                    <a:pt x="1202828" y="1103756"/>
                  </a:moveTo>
                  <a:cubicBezTo>
                    <a:pt x="1262524" y="1103756"/>
                    <a:pt x="1312060" y="1153292"/>
                    <a:pt x="1312060" y="1212989"/>
                  </a:cubicBezTo>
                  <a:cubicBezTo>
                    <a:pt x="1312060" y="1272686"/>
                    <a:pt x="1262524" y="1322221"/>
                    <a:pt x="1202828" y="1322221"/>
                  </a:cubicBezTo>
                  <a:cubicBezTo>
                    <a:pt x="1143131" y="1322221"/>
                    <a:pt x="1093595" y="1272686"/>
                    <a:pt x="1093595" y="1212989"/>
                  </a:cubicBezTo>
                  <a:cubicBezTo>
                    <a:pt x="1093595" y="1153292"/>
                    <a:pt x="1143131" y="1103756"/>
                    <a:pt x="1202828" y="1103756"/>
                  </a:cubicBezTo>
                  <a:lnTo>
                    <a:pt x="1202828" y="1103756"/>
                  </a:lnTo>
                  <a:close/>
                  <a:moveTo>
                    <a:pt x="795111" y="335318"/>
                  </a:moveTo>
                  <a:cubicBezTo>
                    <a:pt x="957689" y="335318"/>
                    <a:pt x="1089784" y="467413"/>
                    <a:pt x="1089784" y="629992"/>
                  </a:cubicBezTo>
                  <a:cubicBezTo>
                    <a:pt x="1089784" y="792571"/>
                    <a:pt x="957689" y="924666"/>
                    <a:pt x="795111" y="924666"/>
                  </a:cubicBezTo>
                  <a:cubicBezTo>
                    <a:pt x="632532" y="924666"/>
                    <a:pt x="500437" y="792571"/>
                    <a:pt x="500437" y="629992"/>
                  </a:cubicBezTo>
                  <a:cubicBezTo>
                    <a:pt x="500437" y="467413"/>
                    <a:pt x="632532" y="335318"/>
                    <a:pt x="795111" y="335318"/>
                  </a:cubicBezTo>
                  <a:lnTo>
                    <a:pt x="795111" y="335318"/>
                  </a:lnTo>
                  <a:close/>
                  <a:moveTo>
                    <a:pt x="529650" y="1724857"/>
                  </a:moveTo>
                  <a:cubicBezTo>
                    <a:pt x="367072" y="1724857"/>
                    <a:pt x="234977" y="1592762"/>
                    <a:pt x="234977" y="1430184"/>
                  </a:cubicBezTo>
                  <a:cubicBezTo>
                    <a:pt x="234977" y="1267605"/>
                    <a:pt x="367072" y="1135510"/>
                    <a:pt x="529650" y="1135510"/>
                  </a:cubicBezTo>
                  <a:cubicBezTo>
                    <a:pt x="692229" y="1135510"/>
                    <a:pt x="824324" y="1267605"/>
                    <a:pt x="824324" y="1430184"/>
                  </a:cubicBezTo>
                  <a:cubicBezTo>
                    <a:pt x="824324" y="1592762"/>
                    <a:pt x="692229" y="1724857"/>
                    <a:pt x="529650" y="1724857"/>
                  </a:cubicBezTo>
                  <a:lnTo>
                    <a:pt x="529650" y="1724857"/>
                  </a:lnTo>
                  <a:close/>
                  <a:moveTo>
                    <a:pt x="1212989" y="2227835"/>
                  </a:moveTo>
                  <a:cubicBezTo>
                    <a:pt x="1050410" y="2227835"/>
                    <a:pt x="918315" y="2095740"/>
                    <a:pt x="918315" y="1933161"/>
                  </a:cubicBezTo>
                  <a:cubicBezTo>
                    <a:pt x="918315" y="1770582"/>
                    <a:pt x="1050410" y="1638487"/>
                    <a:pt x="1212989" y="1638487"/>
                  </a:cubicBezTo>
                  <a:cubicBezTo>
                    <a:pt x="1375567" y="1638487"/>
                    <a:pt x="1507662" y="1770582"/>
                    <a:pt x="1507662" y="1933161"/>
                  </a:cubicBezTo>
                  <a:cubicBezTo>
                    <a:pt x="1507662" y="1933161"/>
                    <a:pt x="1507662" y="1933161"/>
                    <a:pt x="1507662" y="1933161"/>
                  </a:cubicBezTo>
                  <a:cubicBezTo>
                    <a:pt x="1507662" y="2095740"/>
                    <a:pt x="1375567" y="2227835"/>
                    <a:pt x="1212989" y="2227835"/>
                  </a:cubicBezTo>
                  <a:close/>
                  <a:moveTo>
                    <a:pt x="1903947" y="1724857"/>
                  </a:moveTo>
                  <a:cubicBezTo>
                    <a:pt x="1741369" y="1724857"/>
                    <a:pt x="1609274" y="1592762"/>
                    <a:pt x="1609274" y="1430184"/>
                  </a:cubicBezTo>
                  <a:cubicBezTo>
                    <a:pt x="1609274" y="1267605"/>
                    <a:pt x="1741369" y="1135510"/>
                    <a:pt x="1903947" y="1135510"/>
                  </a:cubicBezTo>
                  <a:cubicBezTo>
                    <a:pt x="2066526" y="1135510"/>
                    <a:pt x="2198621" y="1267605"/>
                    <a:pt x="2198621" y="1430184"/>
                  </a:cubicBezTo>
                  <a:cubicBezTo>
                    <a:pt x="2198621" y="1592762"/>
                    <a:pt x="2066526" y="1724857"/>
                    <a:pt x="1903947" y="1724857"/>
                  </a:cubicBezTo>
                  <a:cubicBezTo>
                    <a:pt x="1903947" y="1724857"/>
                    <a:pt x="1903947" y="1724857"/>
                    <a:pt x="1903947" y="1724857"/>
                  </a:cubicBezTo>
                  <a:close/>
                </a:path>
              </a:pathLst>
            </a:custGeom>
            <a:solidFill>
              <a:schemeClr val="tx1"/>
            </a:solidFill>
            <a:ln w="126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FCA1156-920B-447B-874B-DCA3F125B38A}"/>
                </a:ext>
              </a:extLst>
            </p:cNvPr>
            <p:cNvSpPr/>
            <p:nvPr/>
          </p:nvSpPr>
          <p:spPr>
            <a:xfrm>
              <a:off x="1118909"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258B8F-A7B5-47B6-B300-72B60F3A6D78}"/>
                </a:ext>
              </a:extLst>
            </p:cNvPr>
            <p:cNvSpPr/>
            <p:nvPr/>
          </p:nvSpPr>
          <p:spPr>
            <a:xfrm>
              <a:off x="1696825"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0ACFA25-9F31-47A0-8ED4-81E8C57E4582}"/>
                </a:ext>
              </a:extLst>
            </p:cNvPr>
            <p:cNvSpPr/>
            <p:nvPr/>
          </p:nvSpPr>
          <p:spPr>
            <a:xfrm>
              <a:off x="937278"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8"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3215809A-6992-4D76-AED8-D1BDA7F0F243}"/>
                </a:ext>
              </a:extLst>
            </p:cNvPr>
            <p:cNvSpPr/>
            <p:nvPr/>
          </p:nvSpPr>
          <p:spPr>
            <a:xfrm>
              <a:off x="1405961" y="9654222"/>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8"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DCFC107-CFF5-4459-A1D4-3B7391846018}"/>
                </a:ext>
              </a:extLst>
            </p:cNvPr>
            <p:cNvSpPr/>
            <p:nvPr/>
          </p:nvSpPr>
          <p:spPr>
            <a:xfrm>
              <a:off x="1878455"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7"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C7B85BCD-F9FE-496D-A213-17B8CBC689A7}"/>
                </a:ext>
              </a:extLst>
            </p:cNvPr>
            <p:cNvSpPr/>
            <p:nvPr/>
          </p:nvSpPr>
          <p:spPr>
            <a:xfrm>
              <a:off x="777240" y="8532684"/>
              <a:ext cx="1643567" cy="1644837"/>
            </a:xfrm>
            <a:custGeom>
              <a:avLst/>
              <a:gdLst>
                <a:gd name="connsiteX0" fmla="*/ 821784 w 1643567"/>
                <a:gd name="connsiteY0" fmla="*/ 0 h 1644837"/>
                <a:gd name="connsiteX1" fmla="*/ 0 w 1643567"/>
                <a:gd name="connsiteY1" fmla="*/ 823054 h 1644837"/>
                <a:gd name="connsiteX2" fmla="*/ 821784 w 1643567"/>
                <a:gd name="connsiteY2" fmla="*/ 1644838 h 1644837"/>
                <a:gd name="connsiteX3" fmla="*/ 1643568 w 1643567"/>
                <a:gd name="connsiteY3" fmla="*/ 823054 h 1644837"/>
                <a:gd name="connsiteX4" fmla="*/ 1643568 w 1643567"/>
                <a:gd name="connsiteY4" fmla="*/ 823054 h 1644837"/>
                <a:gd name="connsiteX5" fmla="*/ 821784 w 1643567"/>
                <a:gd name="connsiteY5" fmla="*/ 0 h 1644837"/>
                <a:gd name="connsiteX6" fmla="*/ 1121538 w 1643567"/>
                <a:gd name="connsiteY6" fmla="*/ 228626 h 1644837"/>
                <a:gd name="connsiteX7" fmla="*/ 1323491 w 1643567"/>
                <a:gd name="connsiteY7" fmla="*/ 430579 h 1644837"/>
                <a:gd name="connsiteX8" fmla="*/ 1121538 w 1643567"/>
                <a:gd name="connsiteY8" fmla="*/ 632532 h 1644837"/>
                <a:gd name="connsiteX9" fmla="*/ 919585 w 1643567"/>
                <a:gd name="connsiteY9" fmla="*/ 430579 h 1644837"/>
                <a:gd name="connsiteX10" fmla="*/ 919585 w 1643567"/>
                <a:gd name="connsiteY10" fmla="*/ 430579 h 1644837"/>
                <a:gd name="connsiteX11" fmla="*/ 1121538 w 1643567"/>
                <a:gd name="connsiteY11" fmla="*/ 228626 h 1644837"/>
                <a:gd name="connsiteX12" fmla="*/ 1121538 w 1643567"/>
                <a:gd name="connsiteY12" fmla="*/ 228626 h 1644837"/>
                <a:gd name="connsiteX13" fmla="*/ 823054 w 1643567"/>
                <a:gd name="connsiteY13" fmla="*/ 755736 h 1644837"/>
                <a:gd name="connsiteX14" fmla="*/ 897993 w 1643567"/>
                <a:gd name="connsiteY14" fmla="*/ 830675 h 1644837"/>
                <a:gd name="connsiteX15" fmla="*/ 823054 w 1643567"/>
                <a:gd name="connsiteY15" fmla="*/ 905614 h 1644837"/>
                <a:gd name="connsiteX16" fmla="*/ 748116 w 1643567"/>
                <a:gd name="connsiteY16" fmla="*/ 830675 h 1644837"/>
                <a:gd name="connsiteX17" fmla="*/ 748116 w 1643567"/>
                <a:gd name="connsiteY17" fmla="*/ 830675 h 1644837"/>
                <a:gd name="connsiteX18" fmla="*/ 823054 w 1643567"/>
                <a:gd name="connsiteY18" fmla="*/ 755736 h 1644837"/>
                <a:gd name="connsiteX19" fmla="*/ 543622 w 1643567"/>
                <a:gd name="connsiteY19" fmla="*/ 229896 h 1644837"/>
                <a:gd name="connsiteX20" fmla="*/ 745575 w 1643567"/>
                <a:gd name="connsiteY20" fmla="*/ 430579 h 1644837"/>
                <a:gd name="connsiteX21" fmla="*/ 544892 w 1643567"/>
                <a:gd name="connsiteY21" fmla="*/ 632532 h 1644837"/>
                <a:gd name="connsiteX22" fmla="*/ 342939 w 1643567"/>
                <a:gd name="connsiteY22" fmla="*/ 431849 h 1644837"/>
                <a:gd name="connsiteX23" fmla="*/ 342939 w 1643567"/>
                <a:gd name="connsiteY23" fmla="*/ 430579 h 1644837"/>
                <a:gd name="connsiteX24" fmla="*/ 543622 w 1643567"/>
                <a:gd name="connsiteY24" fmla="*/ 229896 h 1644837"/>
                <a:gd name="connsiteX25" fmla="*/ 543622 w 1643567"/>
                <a:gd name="connsiteY25" fmla="*/ 229896 h 1644837"/>
                <a:gd name="connsiteX26" fmla="*/ 361991 w 1643567"/>
                <a:gd name="connsiteY26" fmla="*/ 1179965 h 1644837"/>
                <a:gd name="connsiteX27" fmla="*/ 161308 w 1643567"/>
                <a:gd name="connsiteY27" fmla="*/ 978012 h 1644837"/>
                <a:gd name="connsiteX28" fmla="*/ 363262 w 1643567"/>
                <a:gd name="connsiteY28" fmla="*/ 777329 h 1644837"/>
                <a:gd name="connsiteX29" fmla="*/ 565215 w 1643567"/>
                <a:gd name="connsiteY29" fmla="*/ 979282 h 1644837"/>
                <a:gd name="connsiteX30" fmla="*/ 361991 w 1643567"/>
                <a:gd name="connsiteY30" fmla="*/ 1179965 h 1644837"/>
                <a:gd name="connsiteX31" fmla="*/ 361991 w 1643567"/>
                <a:gd name="connsiteY31" fmla="*/ 1179965 h 1644837"/>
                <a:gd name="connsiteX32" fmla="*/ 830675 w 1643567"/>
                <a:gd name="connsiteY32" fmla="*/ 1524174 h 1644837"/>
                <a:gd name="connsiteX33" fmla="*/ 629992 w 1643567"/>
                <a:gd name="connsiteY33" fmla="*/ 1322221 h 1644837"/>
                <a:gd name="connsiteX34" fmla="*/ 831945 w 1643567"/>
                <a:gd name="connsiteY34" fmla="*/ 1121538 h 1644837"/>
                <a:gd name="connsiteX35" fmla="*/ 1032628 w 1643567"/>
                <a:gd name="connsiteY35" fmla="*/ 1323491 h 1644837"/>
                <a:gd name="connsiteX36" fmla="*/ 830675 w 1643567"/>
                <a:gd name="connsiteY36" fmla="*/ 1524174 h 1644837"/>
                <a:gd name="connsiteX37" fmla="*/ 830675 w 1643567"/>
                <a:gd name="connsiteY37" fmla="*/ 1524174 h 1644837"/>
                <a:gd name="connsiteX38" fmla="*/ 830675 w 1643567"/>
                <a:gd name="connsiteY38" fmla="*/ 1524174 h 1644837"/>
                <a:gd name="connsiteX39" fmla="*/ 1303169 w 1643567"/>
                <a:gd name="connsiteY39" fmla="*/ 1179965 h 1644837"/>
                <a:gd name="connsiteX40" fmla="*/ 1101216 w 1643567"/>
                <a:gd name="connsiteY40" fmla="*/ 978012 h 1644837"/>
                <a:gd name="connsiteX41" fmla="*/ 1303169 w 1643567"/>
                <a:gd name="connsiteY41" fmla="*/ 776059 h 1644837"/>
                <a:gd name="connsiteX42" fmla="*/ 1505122 w 1643567"/>
                <a:gd name="connsiteY42" fmla="*/ 978012 h 1644837"/>
                <a:gd name="connsiteX43" fmla="*/ 1303169 w 1643567"/>
                <a:gd name="connsiteY43" fmla="*/ 1179965 h 1644837"/>
                <a:gd name="connsiteX44" fmla="*/ 1303169 w 1643567"/>
                <a:gd name="connsiteY44" fmla="*/ 1179965 h 164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43567" h="1644837">
                  <a:moveTo>
                    <a:pt x="821784" y="0"/>
                  </a:moveTo>
                  <a:cubicBezTo>
                    <a:pt x="368342" y="0"/>
                    <a:pt x="0" y="368342"/>
                    <a:pt x="0" y="823054"/>
                  </a:cubicBezTo>
                  <a:cubicBezTo>
                    <a:pt x="0" y="1277766"/>
                    <a:pt x="368342" y="1644838"/>
                    <a:pt x="821784" y="1644838"/>
                  </a:cubicBezTo>
                  <a:cubicBezTo>
                    <a:pt x="1275226" y="1644838"/>
                    <a:pt x="1643568" y="1276496"/>
                    <a:pt x="1643568" y="823054"/>
                  </a:cubicBezTo>
                  <a:lnTo>
                    <a:pt x="1643568" y="823054"/>
                  </a:lnTo>
                  <a:cubicBezTo>
                    <a:pt x="1643568" y="368342"/>
                    <a:pt x="1276496" y="0"/>
                    <a:pt x="821784" y="0"/>
                  </a:cubicBezTo>
                  <a:close/>
                  <a:moveTo>
                    <a:pt x="1121538" y="228626"/>
                  </a:moveTo>
                  <a:cubicBezTo>
                    <a:pt x="1233311" y="228626"/>
                    <a:pt x="1323491" y="318806"/>
                    <a:pt x="1323491" y="430579"/>
                  </a:cubicBezTo>
                  <a:cubicBezTo>
                    <a:pt x="1323491" y="542352"/>
                    <a:pt x="1233311" y="632532"/>
                    <a:pt x="1121538" y="632532"/>
                  </a:cubicBezTo>
                  <a:cubicBezTo>
                    <a:pt x="1009765" y="632532"/>
                    <a:pt x="919585" y="542352"/>
                    <a:pt x="919585" y="430579"/>
                  </a:cubicBezTo>
                  <a:cubicBezTo>
                    <a:pt x="919585" y="430579"/>
                    <a:pt x="919585" y="430579"/>
                    <a:pt x="919585" y="430579"/>
                  </a:cubicBezTo>
                  <a:cubicBezTo>
                    <a:pt x="919585" y="320077"/>
                    <a:pt x="1009765" y="229896"/>
                    <a:pt x="1121538" y="228626"/>
                  </a:cubicBezTo>
                  <a:lnTo>
                    <a:pt x="1121538" y="228626"/>
                  </a:lnTo>
                  <a:close/>
                  <a:moveTo>
                    <a:pt x="823054" y="755736"/>
                  </a:moveTo>
                  <a:cubicBezTo>
                    <a:pt x="864969" y="755736"/>
                    <a:pt x="897993" y="788760"/>
                    <a:pt x="897993" y="830675"/>
                  </a:cubicBezTo>
                  <a:cubicBezTo>
                    <a:pt x="897993" y="872590"/>
                    <a:pt x="864969" y="905614"/>
                    <a:pt x="823054" y="905614"/>
                  </a:cubicBezTo>
                  <a:cubicBezTo>
                    <a:pt x="781139" y="905614"/>
                    <a:pt x="748116" y="872590"/>
                    <a:pt x="748116" y="830675"/>
                  </a:cubicBezTo>
                  <a:cubicBezTo>
                    <a:pt x="748116" y="830675"/>
                    <a:pt x="748116" y="830675"/>
                    <a:pt x="748116" y="830675"/>
                  </a:cubicBezTo>
                  <a:cubicBezTo>
                    <a:pt x="748116" y="788760"/>
                    <a:pt x="782409" y="755736"/>
                    <a:pt x="823054" y="755736"/>
                  </a:cubicBezTo>
                  <a:close/>
                  <a:moveTo>
                    <a:pt x="543622" y="229896"/>
                  </a:moveTo>
                  <a:cubicBezTo>
                    <a:pt x="655395" y="229896"/>
                    <a:pt x="745575" y="318806"/>
                    <a:pt x="745575" y="430579"/>
                  </a:cubicBezTo>
                  <a:cubicBezTo>
                    <a:pt x="745575" y="542352"/>
                    <a:pt x="656665" y="632532"/>
                    <a:pt x="544892" y="632532"/>
                  </a:cubicBezTo>
                  <a:cubicBezTo>
                    <a:pt x="433119" y="632532"/>
                    <a:pt x="342939" y="543622"/>
                    <a:pt x="342939" y="431849"/>
                  </a:cubicBezTo>
                  <a:cubicBezTo>
                    <a:pt x="342939" y="431849"/>
                    <a:pt x="342939" y="431849"/>
                    <a:pt x="342939" y="430579"/>
                  </a:cubicBezTo>
                  <a:cubicBezTo>
                    <a:pt x="342939" y="320077"/>
                    <a:pt x="433119" y="229896"/>
                    <a:pt x="543622" y="229896"/>
                  </a:cubicBezTo>
                  <a:lnTo>
                    <a:pt x="543622" y="229896"/>
                  </a:lnTo>
                  <a:close/>
                  <a:moveTo>
                    <a:pt x="361991" y="1179965"/>
                  </a:moveTo>
                  <a:cubicBezTo>
                    <a:pt x="250219" y="1179965"/>
                    <a:pt x="160038" y="1089785"/>
                    <a:pt x="161308" y="978012"/>
                  </a:cubicBezTo>
                  <a:cubicBezTo>
                    <a:pt x="162579" y="866239"/>
                    <a:pt x="251489" y="776059"/>
                    <a:pt x="363262" y="777329"/>
                  </a:cubicBezTo>
                  <a:cubicBezTo>
                    <a:pt x="475034" y="777329"/>
                    <a:pt x="563944" y="867509"/>
                    <a:pt x="565215" y="979282"/>
                  </a:cubicBezTo>
                  <a:cubicBezTo>
                    <a:pt x="563944" y="1089785"/>
                    <a:pt x="473764" y="1179965"/>
                    <a:pt x="361991" y="1179965"/>
                  </a:cubicBezTo>
                  <a:cubicBezTo>
                    <a:pt x="361991" y="1179965"/>
                    <a:pt x="361991" y="1179965"/>
                    <a:pt x="361991" y="1179965"/>
                  </a:cubicBezTo>
                  <a:close/>
                  <a:moveTo>
                    <a:pt x="830675" y="1524174"/>
                  </a:moveTo>
                  <a:cubicBezTo>
                    <a:pt x="718902" y="1524174"/>
                    <a:pt x="628722" y="1433994"/>
                    <a:pt x="629992" y="1322221"/>
                  </a:cubicBezTo>
                  <a:cubicBezTo>
                    <a:pt x="631262" y="1210448"/>
                    <a:pt x="720172" y="1120268"/>
                    <a:pt x="831945" y="1121538"/>
                  </a:cubicBezTo>
                  <a:cubicBezTo>
                    <a:pt x="943718" y="1121538"/>
                    <a:pt x="1032628" y="1211719"/>
                    <a:pt x="1032628" y="1323491"/>
                  </a:cubicBezTo>
                  <a:cubicBezTo>
                    <a:pt x="1032628" y="1433994"/>
                    <a:pt x="941178" y="1524174"/>
                    <a:pt x="830675" y="1524174"/>
                  </a:cubicBezTo>
                  <a:cubicBezTo>
                    <a:pt x="830675" y="1524174"/>
                    <a:pt x="830675" y="1524174"/>
                    <a:pt x="830675" y="1524174"/>
                  </a:cubicBezTo>
                  <a:lnTo>
                    <a:pt x="830675" y="1524174"/>
                  </a:lnTo>
                  <a:close/>
                  <a:moveTo>
                    <a:pt x="1303169" y="1179965"/>
                  </a:moveTo>
                  <a:cubicBezTo>
                    <a:pt x="1191396" y="1179965"/>
                    <a:pt x="1101216" y="1089785"/>
                    <a:pt x="1101216" y="978012"/>
                  </a:cubicBezTo>
                  <a:cubicBezTo>
                    <a:pt x="1101216" y="866239"/>
                    <a:pt x="1191396" y="776059"/>
                    <a:pt x="1303169" y="776059"/>
                  </a:cubicBezTo>
                  <a:cubicBezTo>
                    <a:pt x="1414942" y="776059"/>
                    <a:pt x="1505122" y="866239"/>
                    <a:pt x="1505122" y="978012"/>
                  </a:cubicBezTo>
                  <a:cubicBezTo>
                    <a:pt x="1505122" y="1089785"/>
                    <a:pt x="1413672" y="1179965"/>
                    <a:pt x="1303169" y="1179965"/>
                  </a:cubicBezTo>
                  <a:cubicBezTo>
                    <a:pt x="1303169" y="1179965"/>
                    <a:pt x="1303169" y="1179965"/>
                    <a:pt x="1303169" y="1179965"/>
                  </a:cubicBezTo>
                  <a:close/>
                </a:path>
              </a:pathLst>
            </a:custGeom>
            <a:solidFill>
              <a:schemeClr val="tx1"/>
            </a:solidFill>
            <a:ln w="12696"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FB3A54-AEA4-44D1-978B-AD9FF9E3E2B7}"/>
                </a:ext>
              </a:extLst>
            </p:cNvPr>
            <p:cNvSpPr/>
            <p:nvPr/>
          </p:nvSpPr>
          <p:spPr>
            <a:xfrm>
              <a:off x="5979754" y="7206653"/>
              <a:ext cx="3838378" cy="2300233"/>
            </a:xfrm>
            <a:custGeom>
              <a:avLst/>
              <a:gdLst>
                <a:gd name="connsiteX0" fmla="*/ 3838378 w 3838378"/>
                <a:gd name="connsiteY0" fmla="*/ 0 h 2300233"/>
                <a:gd name="connsiteX1" fmla="*/ 0 w 3838378"/>
                <a:gd name="connsiteY1" fmla="*/ 2164327 h 2300233"/>
                <a:gd name="connsiteX2" fmla="*/ 0 w 3838378"/>
                <a:gd name="connsiteY2" fmla="*/ 2300233 h 2300233"/>
                <a:gd name="connsiteX3" fmla="*/ 3838378 w 3838378"/>
                <a:gd name="connsiteY3" fmla="*/ 520760 h 2300233"/>
              </a:gdLst>
              <a:ahLst/>
              <a:cxnLst>
                <a:cxn ang="0">
                  <a:pos x="connsiteX0" y="connsiteY0"/>
                </a:cxn>
                <a:cxn ang="0">
                  <a:pos x="connsiteX1" y="connsiteY1"/>
                </a:cxn>
                <a:cxn ang="0">
                  <a:pos x="connsiteX2" y="connsiteY2"/>
                </a:cxn>
                <a:cxn ang="0">
                  <a:pos x="connsiteX3" y="connsiteY3"/>
                </a:cxn>
              </a:cxnLst>
              <a:rect l="l" t="t" r="r" b="b"/>
              <a:pathLst>
                <a:path w="3838378" h="2300233">
                  <a:moveTo>
                    <a:pt x="3838378" y="0"/>
                  </a:moveTo>
                  <a:lnTo>
                    <a:pt x="0" y="2164327"/>
                  </a:lnTo>
                  <a:lnTo>
                    <a:pt x="0" y="2300233"/>
                  </a:lnTo>
                  <a:lnTo>
                    <a:pt x="3838378" y="520760"/>
                  </a:lnTo>
                  <a:close/>
                </a:path>
              </a:pathLst>
            </a:custGeom>
            <a:solidFill>
              <a:schemeClr val="accent2"/>
            </a:solidFill>
            <a:ln w="1269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60B4E2CC-6DEC-4811-A69F-93B0C7D9DB89}"/>
                </a:ext>
              </a:extLst>
            </p:cNvPr>
            <p:cNvSpPr/>
            <p:nvPr/>
          </p:nvSpPr>
          <p:spPr>
            <a:xfrm>
              <a:off x="5979754" y="7727412"/>
              <a:ext cx="3838378" cy="1949672"/>
            </a:xfrm>
            <a:custGeom>
              <a:avLst/>
              <a:gdLst>
                <a:gd name="connsiteX0" fmla="*/ 3838378 w 3838378"/>
                <a:gd name="connsiteY0" fmla="*/ 556324 h 1949672"/>
                <a:gd name="connsiteX1" fmla="*/ 0 w 3838378"/>
                <a:gd name="connsiteY1" fmla="*/ 1949673 h 1949672"/>
                <a:gd name="connsiteX2" fmla="*/ 0 w 3838378"/>
                <a:gd name="connsiteY2" fmla="*/ 1779474 h 1949672"/>
                <a:gd name="connsiteX3" fmla="*/ 3838378 w 3838378"/>
                <a:gd name="connsiteY3" fmla="*/ 0 h 1949672"/>
              </a:gdLst>
              <a:ahLst/>
              <a:cxnLst>
                <a:cxn ang="0">
                  <a:pos x="connsiteX0" y="connsiteY0"/>
                </a:cxn>
                <a:cxn ang="0">
                  <a:pos x="connsiteX1" y="connsiteY1"/>
                </a:cxn>
                <a:cxn ang="0">
                  <a:pos x="connsiteX2" y="connsiteY2"/>
                </a:cxn>
                <a:cxn ang="0">
                  <a:pos x="connsiteX3" y="connsiteY3"/>
                </a:cxn>
              </a:cxnLst>
              <a:rect l="l" t="t" r="r" b="b"/>
              <a:pathLst>
                <a:path w="3838378" h="1949672">
                  <a:moveTo>
                    <a:pt x="3838378" y="556324"/>
                  </a:moveTo>
                  <a:lnTo>
                    <a:pt x="0" y="1949673"/>
                  </a:lnTo>
                  <a:lnTo>
                    <a:pt x="0" y="1779474"/>
                  </a:lnTo>
                  <a:lnTo>
                    <a:pt x="3838378" y="0"/>
                  </a:lnTo>
                  <a:close/>
                </a:path>
              </a:pathLst>
            </a:custGeom>
            <a:solidFill>
              <a:schemeClr val="accent6"/>
            </a:solidFill>
            <a:ln w="1269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43FA1AA-26CF-4D05-86D5-F0959084360F}"/>
                </a:ext>
              </a:extLst>
            </p:cNvPr>
            <p:cNvSpPr/>
            <p:nvPr/>
          </p:nvSpPr>
          <p:spPr>
            <a:xfrm>
              <a:off x="5979754" y="8283736"/>
              <a:ext cx="3838378" cy="1517823"/>
            </a:xfrm>
            <a:custGeom>
              <a:avLst/>
              <a:gdLst>
                <a:gd name="connsiteX0" fmla="*/ 3838378 w 3838378"/>
                <a:gd name="connsiteY0" fmla="*/ 419148 h 1517823"/>
                <a:gd name="connsiteX1" fmla="*/ 0 w 3838378"/>
                <a:gd name="connsiteY1" fmla="*/ 1517824 h 1517823"/>
                <a:gd name="connsiteX2" fmla="*/ 0 w 3838378"/>
                <a:gd name="connsiteY2" fmla="*/ 1393349 h 1517823"/>
                <a:gd name="connsiteX3" fmla="*/ 3838378 w 3838378"/>
                <a:gd name="connsiteY3" fmla="*/ 0 h 1517823"/>
              </a:gdLst>
              <a:ahLst/>
              <a:cxnLst>
                <a:cxn ang="0">
                  <a:pos x="connsiteX0" y="connsiteY0"/>
                </a:cxn>
                <a:cxn ang="0">
                  <a:pos x="connsiteX1" y="connsiteY1"/>
                </a:cxn>
                <a:cxn ang="0">
                  <a:pos x="connsiteX2" y="connsiteY2"/>
                </a:cxn>
                <a:cxn ang="0">
                  <a:pos x="connsiteX3" y="connsiteY3"/>
                </a:cxn>
              </a:cxnLst>
              <a:rect l="l" t="t" r="r" b="b"/>
              <a:pathLst>
                <a:path w="3838378" h="1517823">
                  <a:moveTo>
                    <a:pt x="3838378" y="419148"/>
                  </a:moveTo>
                  <a:lnTo>
                    <a:pt x="0" y="1517824"/>
                  </a:lnTo>
                  <a:lnTo>
                    <a:pt x="0" y="1393349"/>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74713DAB-20FB-46DE-804F-A023AB9C2C3D}"/>
                </a:ext>
              </a:extLst>
            </p:cNvPr>
            <p:cNvSpPr/>
            <p:nvPr/>
          </p:nvSpPr>
          <p:spPr>
            <a:xfrm>
              <a:off x="5979754" y="8702884"/>
              <a:ext cx="3838378" cy="1224419"/>
            </a:xfrm>
            <a:custGeom>
              <a:avLst/>
              <a:gdLst>
                <a:gd name="connsiteX0" fmla="*/ 3838378 w 3838378"/>
                <a:gd name="connsiteY0" fmla="*/ 453442 h 1224419"/>
                <a:gd name="connsiteX1" fmla="*/ 0 w 3838378"/>
                <a:gd name="connsiteY1" fmla="*/ 1224420 h 1224419"/>
                <a:gd name="connsiteX2" fmla="*/ 0 w 3838378"/>
                <a:gd name="connsiteY2" fmla="*/ 1098676 h 1224419"/>
                <a:gd name="connsiteX3" fmla="*/ 3838378 w 3838378"/>
                <a:gd name="connsiteY3" fmla="*/ 0 h 1224419"/>
              </a:gdLst>
              <a:ahLst/>
              <a:cxnLst>
                <a:cxn ang="0">
                  <a:pos x="connsiteX0" y="connsiteY0"/>
                </a:cxn>
                <a:cxn ang="0">
                  <a:pos x="connsiteX1" y="connsiteY1"/>
                </a:cxn>
                <a:cxn ang="0">
                  <a:pos x="connsiteX2" y="connsiteY2"/>
                </a:cxn>
                <a:cxn ang="0">
                  <a:pos x="connsiteX3" y="connsiteY3"/>
                </a:cxn>
              </a:cxnLst>
              <a:rect l="l" t="t" r="r" b="b"/>
              <a:pathLst>
                <a:path w="3838378" h="1224419">
                  <a:moveTo>
                    <a:pt x="3838378" y="453442"/>
                  </a:moveTo>
                  <a:lnTo>
                    <a:pt x="0" y="1224420"/>
                  </a:lnTo>
                  <a:lnTo>
                    <a:pt x="0" y="1098676"/>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C51C276-45DB-490C-9C05-54AE977A9EAF}"/>
                </a:ext>
              </a:extLst>
            </p:cNvPr>
            <p:cNvSpPr/>
            <p:nvPr/>
          </p:nvSpPr>
          <p:spPr>
            <a:xfrm>
              <a:off x="5979754" y="9801559"/>
              <a:ext cx="3838378" cy="433119"/>
            </a:xfrm>
            <a:custGeom>
              <a:avLst/>
              <a:gdLst>
                <a:gd name="connsiteX0" fmla="*/ 3838378 w 3838378"/>
                <a:gd name="connsiteY0" fmla="*/ 346750 h 433119"/>
                <a:gd name="connsiteX1" fmla="*/ 0 w 3838378"/>
                <a:gd name="connsiteY1" fmla="*/ 433119 h 433119"/>
                <a:gd name="connsiteX2" fmla="*/ 0 w 3838378"/>
                <a:gd name="connsiteY2" fmla="*/ 301024 h 433119"/>
                <a:gd name="connsiteX3" fmla="*/ 3838378 w 3838378"/>
                <a:gd name="connsiteY3" fmla="*/ 0 h 433119"/>
              </a:gdLst>
              <a:ahLst/>
              <a:cxnLst>
                <a:cxn ang="0">
                  <a:pos x="connsiteX0" y="connsiteY0"/>
                </a:cxn>
                <a:cxn ang="0">
                  <a:pos x="connsiteX1" y="connsiteY1"/>
                </a:cxn>
                <a:cxn ang="0">
                  <a:pos x="connsiteX2" y="connsiteY2"/>
                </a:cxn>
                <a:cxn ang="0">
                  <a:pos x="connsiteX3" y="connsiteY3"/>
                </a:cxn>
              </a:cxnLst>
              <a:rect l="l" t="t" r="r" b="b"/>
              <a:pathLst>
                <a:path w="3838378" h="433119">
                  <a:moveTo>
                    <a:pt x="3838378" y="346750"/>
                  </a:moveTo>
                  <a:lnTo>
                    <a:pt x="0" y="433119"/>
                  </a:lnTo>
                  <a:lnTo>
                    <a:pt x="0" y="301024"/>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56A32B8-D0B0-426A-95BA-BC5D01289F44}"/>
                </a:ext>
              </a:extLst>
            </p:cNvPr>
            <p:cNvSpPr/>
            <p:nvPr/>
          </p:nvSpPr>
          <p:spPr>
            <a:xfrm>
              <a:off x="5979754" y="10148309"/>
              <a:ext cx="3838378" cy="350560"/>
            </a:xfrm>
            <a:custGeom>
              <a:avLst/>
              <a:gdLst>
                <a:gd name="connsiteX0" fmla="*/ 3835838 w 3838378"/>
                <a:gd name="connsiteY0" fmla="*/ 350560 h 350560"/>
                <a:gd name="connsiteX1" fmla="*/ 0 w 3838378"/>
                <a:gd name="connsiteY1" fmla="*/ 214654 h 350560"/>
                <a:gd name="connsiteX2" fmla="*/ 0 w 3838378"/>
                <a:gd name="connsiteY2" fmla="*/ 86370 h 350560"/>
                <a:gd name="connsiteX3" fmla="*/ 3838378 w 3838378"/>
                <a:gd name="connsiteY3" fmla="*/ 0 h 350560"/>
              </a:gdLst>
              <a:ahLst/>
              <a:cxnLst>
                <a:cxn ang="0">
                  <a:pos x="connsiteX0" y="connsiteY0"/>
                </a:cxn>
                <a:cxn ang="0">
                  <a:pos x="connsiteX1" y="connsiteY1"/>
                </a:cxn>
                <a:cxn ang="0">
                  <a:pos x="connsiteX2" y="connsiteY2"/>
                </a:cxn>
                <a:cxn ang="0">
                  <a:pos x="connsiteX3" y="connsiteY3"/>
                </a:cxn>
              </a:cxnLst>
              <a:rect l="l" t="t" r="r" b="b"/>
              <a:pathLst>
                <a:path w="3838378" h="350560">
                  <a:moveTo>
                    <a:pt x="3835838" y="350560"/>
                  </a:moveTo>
                  <a:lnTo>
                    <a:pt x="0" y="214654"/>
                  </a:lnTo>
                  <a:lnTo>
                    <a:pt x="0" y="86370"/>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A61EE3-30FB-4C56-8C2C-9F06F8FF496A}"/>
                </a:ext>
              </a:extLst>
            </p:cNvPr>
            <p:cNvSpPr/>
            <p:nvPr/>
          </p:nvSpPr>
          <p:spPr>
            <a:xfrm>
              <a:off x="5979754" y="10362963"/>
              <a:ext cx="3837108" cy="506787"/>
            </a:xfrm>
            <a:custGeom>
              <a:avLst/>
              <a:gdLst>
                <a:gd name="connsiteX0" fmla="*/ 3837109 w 3837108"/>
                <a:gd name="connsiteY0" fmla="*/ 506788 h 506787"/>
                <a:gd name="connsiteX1" fmla="*/ 0 w 3837108"/>
                <a:gd name="connsiteY1" fmla="*/ 135906 h 506787"/>
                <a:gd name="connsiteX2" fmla="*/ 0 w 3837108"/>
                <a:gd name="connsiteY2" fmla="*/ 0 h 506787"/>
                <a:gd name="connsiteX3" fmla="*/ 3835838 w 3837108"/>
                <a:gd name="connsiteY3" fmla="*/ 135906 h 506787"/>
              </a:gdLst>
              <a:ahLst/>
              <a:cxnLst>
                <a:cxn ang="0">
                  <a:pos x="connsiteX0" y="connsiteY0"/>
                </a:cxn>
                <a:cxn ang="0">
                  <a:pos x="connsiteX1" y="connsiteY1"/>
                </a:cxn>
                <a:cxn ang="0">
                  <a:pos x="connsiteX2" y="connsiteY2"/>
                </a:cxn>
                <a:cxn ang="0">
                  <a:pos x="connsiteX3" y="connsiteY3"/>
                </a:cxn>
              </a:cxnLst>
              <a:rect l="l" t="t" r="r" b="b"/>
              <a:pathLst>
                <a:path w="3837108" h="506787">
                  <a:moveTo>
                    <a:pt x="3837109" y="506788"/>
                  </a:moveTo>
                  <a:lnTo>
                    <a:pt x="0" y="135906"/>
                  </a:lnTo>
                  <a:lnTo>
                    <a:pt x="0" y="0"/>
                  </a:lnTo>
                  <a:lnTo>
                    <a:pt x="3835838" y="135906"/>
                  </a:lnTo>
                  <a:close/>
                </a:path>
              </a:pathLst>
            </a:custGeom>
            <a:solidFill>
              <a:schemeClr val="accent6"/>
            </a:solidFill>
            <a:ln w="1269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B44043DA-9A40-4A4C-BAB7-34A7CD9C2232}"/>
                </a:ext>
              </a:extLst>
            </p:cNvPr>
            <p:cNvSpPr/>
            <p:nvPr/>
          </p:nvSpPr>
          <p:spPr>
            <a:xfrm>
              <a:off x="5979754" y="10498869"/>
              <a:ext cx="3838378" cy="904343"/>
            </a:xfrm>
            <a:custGeom>
              <a:avLst/>
              <a:gdLst>
                <a:gd name="connsiteX0" fmla="*/ 3838378 w 3838378"/>
                <a:gd name="connsiteY0" fmla="*/ 904343 h 904343"/>
                <a:gd name="connsiteX1" fmla="*/ 0 w 3838378"/>
                <a:gd name="connsiteY1" fmla="*/ 156228 h 904343"/>
                <a:gd name="connsiteX2" fmla="*/ 0 w 3838378"/>
                <a:gd name="connsiteY2" fmla="*/ 0 h 904343"/>
                <a:gd name="connsiteX3" fmla="*/ 3837109 w 3838378"/>
                <a:gd name="connsiteY3" fmla="*/ 370882 h 904343"/>
              </a:gdLst>
              <a:ahLst/>
              <a:cxnLst>
                <a:cxn ang="0">
                  <a:pos x="connsiteX0" y="connsiteY0"/>
                </a:cxn>
                <a:cxn ang="0">
                  <a:pos x="connsiteX1" y="connsiteY1"/>
                </a:cxn>
                <a:cxn ang="0">
                  <a:pos x="connsiteX2" y="connsiteY2"/>
                </a:cxn>
                <a:cxn ang="0">
                  <a:pos x="connsiteX3" y="connsiteY3"/>
                </a:cxn>
              </a:cxnLst>
              <a:rect l="l" t="t" r="r" b="b"/>
              <a:pathLst>
                <a:path w="3838378" h="904343">
                  <a:moveTo>
                    <a:pt x="3838378" y="904343"/>
                  </a:moveTo>
                  <a:lnTo>
                    <a:pt x="0" y="156228"/>
                  </a:lnTo>
                  <a:lnTo>
                    <a:pt x="0" y="0"/>
                  </a:lnTo>
                  <a:lnTo>
                    <a:pt x="3837109" y="370882"/>
                  </a:lnTo>
                  <a:close/>
                </a:path>
              </a:pathLst>
            </a:custGeom>
            <a:solidFill>
              <a:schemeClr val="accent5"/>
            </a:solidFill>
            <a:ln w="1269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42B11AF-5BF2-474F-857D-6270A0878F59}"/>
                </a:ext>
              </a:extLst>
            </p:cNvPr>
            <p:cNvSpPr/>
            <p:nvPr/>
          </p:nvSpPr>
          <p:spPr>
            <a:xfrm>
              <a:off x="5979754" y="10655097"/>
              <a:ext cx="3838378" cy="1188855"/>
            </a:xfrm>
            <a:custGeom>
              <a:avLst/>
              <a:gdLst>
                <a:gd name="connsiteX0" fmla="*/ 3837109 w 3838378"/>
                <a:gd name="connsiteY0" fmla="*/ 1188856 h 1188855"/>
                <a:gd name="connsiteX1" fmla="*/ 0 w 3838378"/>
                <a:gd name="connsiteY1" fmla="*/ 146067 h 1188855"/>
                <a:gd name="connsiteX2" fmla="*/ 0 w 3838378"/>
                <a:gd name="connsiteY2" fmla="*/ 0 h 1188855"/>
                <a:gd name="connsiteX3" fmla="*/ 3838378 w 3838378"/>
                <a:gd name="connsiteY3" fmla="*/ 748115 h 1188855"/>
              </a:gdLst>
              <a:ahLst/>
              <a:cxnLst>
                <a:cxn ang="0">
                  <a:pos x="connsiteX0" y="connsiteY0"/>
                </a:cxn>
                <a:cxn ang="0">
                  <a:pos x="connsiteX1" y="connsiteY1"/>
                </a:cxn>
                <a:cxn ang="0">
                  <a:pos x="connsiteX2" y="connsiteY2"/>
                </a:cxn>
                <a:cxn ang="0">
                  <a:pos x="connsiteX3" y="connsiteY3"/>
                </a:cxn>
              </a:cxnLst>
              <a:rect l="l" t="t" r="r" b="b"/>
              <a:pathLst>
                <a:path w="3838378" h="1188855">
                  <a:moveTo>
                    <a:pt x="3837109" y="1188856"/>
                  </a:moveTo>
                  <a:lnTo>
                    <a:pt x="0" y="146067"/>
                  </a:lnTo>
                  <a:lnTo>
                    <a:pt x="0" y="0"/>
                  </a:lnTo>
                  <a:lnTo>
                    <a:pt x="3838378" y="748115"/>
                  </a:lnTo>
                  <a:close/>
                </a:path>
              </a:pathLst>
            </a:custGeom>
            <a:solidFill>
              <a:schemeClr val="accent2"/>
            </a:solidFill>
            <a:ln w="1269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9BF372F-5634-4794-AFFB-E32DCF09A235}"/>
                </a:ext>
              </a:extLst>
            </p:cNvPr>
            <p:cNvSpPr/>
            <p:nvPr/>
          </p:nvSpPr>
          <p:spPr>
            <a:xfrm>
              <a:off x="5979754" y="10801163"/>
              <a:ext cx="3838378" cy="1530524"/>
            </a:xfrm>
            <a:custGeom>
              <a:avLst/>
              <a:gdLst>
                <a:gd name="connsiteX0" fmla="*/ 3838378 w 3838378"/>
                <a:gd name="connsiteY0" fmla="*/ 1530525 h 1530524"/>
                <a:gd name="connsiteX1" fmla="*/ 0 w 3838378"/>
                <a:gd name="connsiteY1" fmla="*/ 149877 h 1530524"/>
                <a:gd name="connsiteX2" fmla="*/ 0 w 3838378"/>
                <a:gd name="connsiteY2" fmla="*/ 0 h 1530524"/>
                <a:gd name="connsiteX3" fmla="*/ 3837109 w 3838378"/>
                <a:gd name="connsiteY3" fmla="*/ 1042789 h 1530524"/>
              </a:gdLst>
              <a:ahLst/>
              <a:cxnLst>
                <a:cxn ang="0">
                  <a:pos x="connsiteX0" y="connsiteY0"/>
                </a:cxn>
                <a:cxn ang="0">
                  <a:pos x="connsiteX1" y="connsiteY1"/>
                </a:cxn>
                <a:cxn ang="0">
                  <a:pos x="connsiteX2" y="connsiteY2"/>
                </a:cxn>
                <a:cxn ang="0">
                  <a:pos x="connsiteX3" y="connsiteY3"/>
                </a:cxn>
              </a:cxnLst>
              <a:rect l="l" t="t" r="r" b="b"/>
              <a:pathLst>
                <a:path w="3838378" h="1530524">
                  <a:moveTo>
                    <a:pt x="3838378" y="1530525"/>
                  </a:moveTo>
                  <a:lnTo>
                    <a:pt x="0" y="149877"/>
                  </a:lnTo>
                  <a:lnTo>
                    <a:pt x="0" y="0"/>
                  </a:lnTo>
                  <a:lnTo>
                    <a:pt x="3837109" y="1042789"/>
                  </a:lnTo>
                  <a:close/>
                </a:path>
              </a:pathLst>
            </a:custGeom>
            <a:solidFill>
              <a:schemeClr val="accent6"/>
            </a:solidFill>
            <a:ln w="1269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1AA38C6-E613-4151-AA0C-031922308DA9}"/>
                </a:ext>
              </a:extLst>
            </p:cNvPr>
            <p:cNvSpPr/>
            <p:nvPr/>
          </p:nvSpPr>
          <p:spPr>
            <a:xfrm>
              <a:off x="5979754" y="10951040"/>
              <a:ext cx="3838378" cy="1879814"/>
            </a:xfrm>
            <a:custGeom>
              <a:avLst/>
              <a:gdLst>
                <a:gd name="connsiteX0" fmla="*/ 3837109 w 3838378"/>
                <a:gd name="connsiteY0" fmla="*/ 1879815 h 1879814"/>
                <a:gd name="connsiteX1" fmla="*/ 0 w 3838378"/>
                <a:gd name="connsiteY1" fmla="*/ 157498 h 1879814"/>
                <a:gd name="connsiteX2" fmla="*/ 0 w 3838378"/>
                <a:gd name="connsiteY2" fmla="*/ 0 h 1879814"/>
                <a:gd name="connsiteX3" fmla="*/ 3838378 w 3838378"/>
                <a:gd name="connsiteY3" fmla="*/ 1380648 h 1879814"/>
              </a:gdLst>
              <a:ahLst/>
              <a:cxnLst>
                <a:cxn ang="0">
                  <a:pos x="connsiteX0" y="connsiteY0"/>
                </a:cxn>
                <a:cxn ang="0">
                  <a:pos x="connsiteX1" y="connsiteY1"/>
                </a:cxn>
                <a:cxn ang="0">
                  <a:pos x="connsiteX2" y="connsiteY2"/>
                </a:cxn>
                <a:cxn ang="0">
                  <a:pos x="connsiteX3" y="connsiteY3"/>
                </a:cxn>
              </a:cxnLst>
              <a:rect l="l" t="t" r="r" b="b"/>
              <a:pathLst>
                <a:path w="3838378" h="1879814">
                  <a:moveTo>
                    <a:pt x="3837109" y="1879815"/>
                  </a:moveTo>
                  <a:lnTo>
                    <a:pt x="0" y="157498"/>
                  </a:lnTo>
                  <a:lnTo>
                    <a:pt x="0" y="0"/>
                  </a:lnTo>
                  <a:lnTo>
                    <a:pt x="3838378" y="1380648"/>
                  </a:lnTo>
                  <a:close/>
                </a:path>
              </a:pathLst>
            </a:custGeom>
            <a:solidFill>
              <a:schemeClr val="accent5"/>
            </a:solidFill>
            <a:ln w="1269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7E58B3DA-5223-47D4-9191-D97BA5F98201}"/>
                </a:ext>
              </a:extLst>
            </p:cNvPr>
            <p:cNvSpPr/>
            <p:nvPr/>
          </p:nvSpPr>
          <p:spPr>
            <a:xfrm>
              <a:off x="5979754" y="11108539"/>
              <a:ext cx="3838378" cy="2196080"/>
            </a:xfrm>
            <a:custGeom>
              <a:avLst/>
              <a:gdLst>
                <a:gd name="connsiteX0" fmla="*/ 3838378 w 3838378"/>
                <a:gd name="connsiteY0" fmla="*/ 2196081 h 2196080"/>
                <a:gd name="connsiteX1" fmla="*/ 0 w 3838378"/>
                <a:gd name="connsiteY1" fmla="*/ 140986 h 2196080"/>
                <a:gd name="connsiteX2" fmla="*/ 0 w 3838378"/>
                <a:gd name="connsiteY2" fmla="*/ 0 h 2196080"/>
                <a:gd name="connsiteX3" fmla="*/ 3837109 w 3838378"/>
                <a:gd name="connsiteY3" fmla="*/ 1722317 h 2196080"/>
              </a:gdLst>
              <a:ahLst/>
              <a:cxnLst>
                <a:cxn ang="0">
                  <a:pos x="connsiteX0" y="connsiteY0"/>
                </a:cxn>
                <a:cxn ang="0">
                  <a:pos x="connsiteX1" y="connsiteY1"/>
                </a:cxn>
                <a:cxn ang="0">
                  <a:pos x="connsiteX2" y="connsiteY2"/>
                </a:cxn>
                <a:cxn ang="0">
                  <a:pos x="connsiteX3" y="connsiteY3"/>
                </a:cxn>
              </a:cxnLst>
              <a:rect l="l" t="t" r="r" b="b"/>
              <a:pathLst>
                <a:path w="3838378" h="2196080">
                  <a:moveTo>
                    <a:pt x="3838378" y="2196081"/>
                  </a:moveTo>
                  <a:lnTo>
                    <a:pt x="0" y="140986"/>
                  </a:lnTo>
                  <a:lnTo>
                    <a:pt x="0" y="0"/>
                  </a:lnTo>
                  <a:lnTo>
                    <a:pt x="3837109" y="1722317"/>
                  </a:lnTo>
                  <a:close/>
                </a:path>
              </a:pathLst>
            </a:custGeom>
            <a:solidFill>
              <a:schemeClr val="accent2"/>
            </a:solidFill>
            <a:ln w="1269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0B0D5FA-E8E5-4FC6-9A06-E67BDD4895F5}"/>
                </a:ext>
              </a:extLst>
            </p:cNvPr>
            <p:cNvSpPr/>
            <p:nvPr/>
          </p:nvSpPr>
          <p:spPr>
            <a:xfrm>
              <a:off x="5979754" y="9156325"/>
              <a:ext cx="3838378" cy="946258"/>
            </a:xfrm>
            <a:custGeom>
              <a:avLst/>
              <a:gdLst>
                <a:gd name="connsiteX0" fmla="*/ 3838378 w 3838378"/>
                <a:gd name="connsiteY0" fmla="*/ 645234 h 946258"/>
                <a:gd name="connsiteX1" fmla="*/ 0 w 3838378"/>
                <a:gd name="connsiteY1" fmla="*/ 946258 h 946258"/>
                <a:gd name="connsiteX2" fmla="*/ 0 w 3838378"/>
                <a:gd name="connsiteY2" fmla="*/ 770978 h 946258"/>
                <a:gd name="connsiteX3" fmla="*/ 3838378 w 3838378"/>
                <a:gd name="connsiteY3" fmla="*/ 0 h 946258"/>
              </a:gdLst>
              <a:ahLst/>
              <a:cxnLst>
                <a:cxn ang="0">
                  <a:pos x="connsiteX0" y="connsiteY0"/>
                </a:cxn>
                <a:cxn ang="0">
                  <a:pos x="connsiteX1" y="connsiteY1"/>
                </a:cxn>
                <a:cxn ang="0">
                  <a:pos x="connsiteX2" y="connsiteY2"/>
                </a:cxn>
                <a:cxn ang="0">
                  <a:pos x="connsiteX3" y="connsiteY3"/>
                </a:cxn>
              </a:cxnLst>
              <a:rect l="l" t="t" r="r" b="b"/>
              <a:pathLst>
                <a:path w="3838378" h="946258">
                  <a:moveTo>
                    <a:pt x="3838378" y="645234"/>
                  </a:moveTo>
                  <a:lnTo>
                    <a:pt x="0" y="946258"/>
                  </a:lnTo>
                  <a:lnTo>
                    <a:pt x="0" y="770978"/>
                  </a:lnTo>
                  <a:lnTo>
                    <a:pt x="3838378" y="0"/>
                  </a:lnTo>
                  <a:close/>
                </a:path>
              </a:pathLst>
            </a:custGeom>
            <a:solidFill>
              <a:schemeClr val="accent6"/>
            </a:solidFill>
            <a:ln w="12696"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10744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ption 2">
    <p:bg>
      <p:bgPr>
        <a:solidFill>
          <a:schemeClr val="accent2"/>
        </a:solidFill>
        <a:effectLst/>
      </p:bgPr>
    </p:bg>
    <p:spTree>
      <p:nvGrpSpPr>
        <p:cNvPr id="1" name=""/>
        <p:cNvGrpSpPr/>
        <p:nvPr/>
      </p:nvGrpSpPr>
      <p:grpSpPr>
        <a:xfrm>
          <a:off x="0" y="0"/>
          <a:ext cx="0" cy="0"/>
          <a:chOff x="0" y="0"/>
          <a:chExt cx="0" cy="0"/>
        </a:xfrm>
      </p:grpSpPr>
      <p:pic>
        <p:nvPicPr>
          <p:cNvPr id="5" name="Picture 4" descr="Shape, square&#10;&#10;Description automatically generated">
            <a:extLst>
              <a:ext uri="{FF2B5EF4-FFF2-40B4-BE49-F238E27FC236}">
                <a16:creationId xmlns:a16="http://schemas.microsoft.com/office/drawing/2014/main" id="{532844B3-1432-463A-B53B-CA38CE2AE9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0"/>
            <a:ext cx="10058400" cy="15543139"/>
          </a:xfrm>
          <a:prstGeom prst="rect">
            <a:avLst/>
          </a:prstGeom>
        </p:spPr>
      </p:pic>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330835"/>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2" name="Picture 6">
            <a:extLst>
              <a:ext uri="{FF2B5EF4-FFF2-40B4-BE49-F238E27FC236}">
                <a16:creationId xmlns:a16="http://schemas.microsoft.com/office/drawing/2014/main" id="{C67834F2-3518-4B93-B3ED-64F30069E994}"/>
              </a:ext>
            </a:extLst>
          </p:cNvPr>
          <p:cNvGrpSpPr/>
          <p:nvPr/>
        </p:nvGrpSpPr>
        <p:grpSpPr>
          <a:xfrm>
            <a:off x="2693195" y="7223767"/>
            <a:ext cx="7148044" cy="4937770"/>
            <a:chOff x="2693195" y="7223767"/>
            <a:chExt cx="7148044" cy="4937770"/>
          </a:xfrm>
        </p:grpSpPr>
        <p:sp>
          <p:nvSpPr>
            <p:cNvPr id="63" name="Freeform: Shape 62">
              <a:extLst>
                <a:ext uri="{FF2B5EF4-FFF2-40B4-BE49-F238E27FC236}">
                  <a16:creationId xmlns:a16="http://schemas.microsoft.com/office/drawing/2014/main" id="{B3EA7B21-53B9-4D9A-996C-EFBACC19E559}"/>
                </a:ext>
              </a:extLst>
            </p:cNvPr>
            <p:cNvSpPr/>
            <p:nvPr/>
          </p:nvSpPr>
          <p:spPr>
            <a:xfrm>
              <a:off x="3521518" y="8063187"/>
              <a:ext cx="3341972" cy="3341972"/>
            </a:xfrm>
            <a:custGeom>
              <a:avLst/>
              <a:gdLst>
                <a:gd name="connsiteX0" fmla="*/ 3341972 w 3341972"/>
                <a:gd name="connsiteY0" fmla="*/ 1670986 h 3341972"/>
                <a:gd name="connsiteX1" fmla="*/ 1670986 w 3341972"/>
                <a:gd name="connsiteY1" fmla="*/ 3341973 h 3341972"/>
                <a:gd name="connsiteX2" fmla="*/ 0 w 3341972"/>
                <a:gd name="connsiteY2" fmla="*/ 1670986 h 3341972"/>
                <a:gd name="connsiteX3" fmla="*/ 1670986 w 3341972"/>
                <a:gd name="connsiteY3" fmla="*/ 0 h 3341972"/>
                <a:gd name="connsiteX4" fmla="*/ 3341972 w 3341972"/>
                <a:gd name="connsiteY4" fmla="*/ 1670986 h 33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1972" h="3341972">
                  <a:moveTo>
                    <a:pt x="3341972" y="1670986"/>
                  </a:moveTo>
                  <a:cubicBezTo>
                    <a:pt x="3341972" y="2593847"/>
                    <a:pt x="2593847" y="3341973"/>
                    <a:pt x="1670986" y="3341973"/>
                  </a:cubicBezTo>
                  <a:cubicBezTo>
                    <a:pt x="748126" y="3341973"/>
                    <a:pt x="0" y="2593847"/>
                    <a:pt x="0" y="1670986"/>
                  </a:cubicBezTo>
                  <a:cubicBezTo>
                    <a:pt x="0" y="748126"/>
                    <a:pt x="748126" y="0"/>
                    <a:pt x="1670986" y="0"/>
                  </a:cubicBezTo>
                  <a:cubicBezTo>
                    <a:pt x="2593847" y="0"/>
                    <a:pt x="3341972" y="748126"/>
                    <a:pt x="3341972" y="1670986"/>
                  </a:cubicBezTo>
                  <a:close/>
                </a:path>
              </a:pathLst>
            </a:custGeom>
            <a:solidFill>
              <a:srgbClr val="231F20"/>
            </a:solidFill>
            <a:ln w="12462"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71083BC-826E-436E-847C-8E29386DF172}"/>
                </a:ext>
              </a:extLst>
            </p:cNvPr>
            <p:cNvSpPr/>
            <p:nvPr/>
          </p:nvSpPr>
          <p:spPr>
            <a:xfrm>
              <a:off x="5152104" y="10391670"/>
              <a:ext cx="4689135" cy="1000023"/>
            </a:xfrm>
            <a:custGeom>
              <a:avLst/>
              <a:gdLst>
                <a:gd name="connsiteX0" fmla="*/ 0 w 4689135"/>
                <a:gd name="connsiteY0" fmla="*/ 0 h 1000023"/>
                <a:gd name="connsiteX1" fmla="*/ 4689136 w 4689135"/>
                <a:gd name="connsiteY1" fmla="*/ 0 h 1000023"/>
                <a:gd name="connsiteX2" fmla="*/ 4689136 w 4689135"/>
                <a:gd name="connsiteY2" fmla="*/ 1000023 h 1000023"/>
                <a:gd name="connsiteX3" fmla="*/ 0 w 4689135"/>
                <a:gd name="connsiteY3" fmla="*/ 1000023 h 1000023"/>
              </a:gdLst>
              <a:ahLst/>
              <a:cxnLst>
                <a:cxn ang="0">
                  <a:pos x="connsiteX0" y="connsiteY0"/>
                </a:cxn>
                <a:cxn ang="0">
                  <a:pos x="connsiteX1" y="connsiteY1"/>
                </a:cxn>
                <a:cxn ang="0">
                  <a:pos x="connsiteX2" y="connsiteY2"/>
                </a:cxn>
                <a:cxn ang="0">
                  <a:pos x="connsiteX3" y="connsiteY3"/>
                </a:cxn>
              </a:cxnLst>
              <a:rect l="l" t="t" r="r" b="b"/>
              <a:pathLst>
                <a:path w="4689135" h="1000023">
                  <a:moveTo>
                    <a:pt x="0" y="0"/>
                  </a:moveTo>
                  <a:lnTo>
                    <a:pt x="4689136" y="0"/>
                  </a:lnTo>
                  <a:lnTo>
                    <a:pt x="4689136" y="1000023"/>
                  </a:lnTo>
                  <a:lnTo>
                    <a:pt x="0" y="1000023"/>
                  </a:lnTo>
                  <a:close/>
                </a:path>
              </a:pathLst>
            </a:custGeom>
            <a:solidFill>
              <a:srgbClr val="231F20"/>
            </a:solidFill>
            <a:ln w="24924" cap="flat">
              <a:solidFill>
                <a:srgbClr val="231F20"/>
              </a:solid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7A6551E4-CB8A-4B2E-912F-D539203AEDC8}"/>
                </a:ext>
              </a:extLst>
            </p:cNvPr>
            <p:cNvSpPr/>
            <p:nvPr/>
          </p:nvSpPr>
          <p:spPr>
            <a:xfrm>
              <a:off x="747335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75D78AD-C053-4470-BA57-8E220D5BF6BB}"/>
                </a:ext>
              </a:extLst>
            </p:cNvPr>
            <p:cNvSpPr/>
            <p:nvPr/>
          </p:nvSpPr>
          <p:spPr>
            <a:xfrm>
              <a:off x="700626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E1ACB07-0048-4F29-895C-78CDCFF6C4A6}"/>
                </a:ext>
              </a:extLst>
            </p:cNvPr>
            <p:cNvSpPr/>
            <p:nvPr/>
          </p:nvSpPr>
          <p:spPr>
            <a:xfrm>
              <a:off x="6701766"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0FB78045-6C2D-41C7-9AC5-ECEAFEE60A87}"/>
                </a:ext>
              </a:extLst>
            </p:cNvPr>
            <p:cNvSpPr/>
            <p:nvPr/>
          </p:nvSpPr>
          <p:spPr>
            <a:xfrm>
              <a:off x="685401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1849E707-9357-43DB-94CD-0BA7F9139535}"/>
                </a:ext>
              </a:extLst>
            </p:cNvPr>
            <p:cNvSpPr/>
            <p:nvPr/>
          </p:nvSpPr>
          <p:spPr>
            <a:xfrm>
              <a:off x="7635702"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3DBB296-6D0C-4397-BE04-6AF9EE156B28}"/>
                </a:ext>
              </a:extLst>
            </p:cNvPr>
            <p:cNvSpPr/>
            <p:nvPr/>
          </p:nvSpPr>
          <p:spPr>
            <a:xfrm>
              <a:off x="7798175"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41398E1-2CE0-4763-8D13-804D9345A605}"/>
                </a:ext>
              </a:extLst>
            </p:cNvPr>
            <p:cNvSpPr/>
            <p:nvPr/>
          </p:nvSpPr>
          <p:spPr>
            <a:xfrm>
              <a:off x="7960647"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3BA0F22-1D74-4017-94CB-F04EAFCDB77B}"/>
                </a:ext>
              </a:extLst>
            </p:cNvPr>
            <p:cNvSpPr/>
            <p:nvPr/>
          </p:nvSpPr>
          <p:spPr>
            <a:xfrm>
              <a:off x="8112895"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CC0F85B5-FA05-4136-976C-11A0FA6656F5}"/>
                </a:ext>
              </a:extLst>
            </p:cNvPr>
            <p:cNvSpPr/>
            <p:nvPr/>
          </p:nvSpPr>
          <p:spPr>
            <a:xfrm>
              <a:off x="827337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F895A034-A708-4436-9CB3-1E7D46DCC15E}"/>
                </a:ext>
              </a:extLst>
            </p:cNvPr>
            <p:cNvSpPr/>
            <p:nvPr/>
          </p:nvSpPr>
          <p:spPr>
            <a:xfrm>
              <a:off x="7006261"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A35D7DE-2CD6-42C0-B3E8-895D5AC2CAC7}"/>
                </a:ext>
              </a:extLst>
            </p:cNvPr>
            <p:cNvSpPr/>
            <p:nvPr/>
          </p:nvSpPr>
          <p:spPr>
            <a:xfrm>
              <a:off x="7473354"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40265B0D-F80C-4998-A727-3F78178C617E}"/>
                </a:ext>
              </a:extLst>
            </p:cNvPr>
            <p:cNvSpPr/>
            <p:nvPr/>
          </p:nvSpPr>
          <p:spPr>
            <a:xfrm>
              <a:off x="763570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3EEC7C3D-770A-4872-8B17-F19CEB62466F}"/>
                </a:ext>
              </a:extLst>
            </p:cNvPr>
            <p:cNvSpPr/>
            <p:nvPr/>
          </p:nvSpPr>
          <p:spPr>
            <a:xfrm>
              <a:off x="7798175"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65DA4411-47F0-4BD2-B7DA-95EB6642EE98}"/>
                </a:ext>
              </a:extLst>
            </p:cNvPr>
            <p:cNvSpPr/>
            <p:nvPr/>
          </p:nvSpPr>
          <p:spPr>
            <a:xfrm>
              <a:off x="7960647"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CFCB6BC7-E589-4251-81AD-066049BE7834}"/>
                </a:ext>
              </a:extLst>
            </p:cNvPr>
            <p:cNvSpPr/>
            <p:nvPr/>
          </p:nvSpPr>
          <p:spPr>
            <a:xfrm>
              <a:off x="8112895"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1A3D241-59F7-48A1-A9A2-8C73C74A98D6}"/>
                </a:ext>
              </a:extLst>
            </p:cNvPr>
            <p:cNvSpPr/>
            <p:nvPr/>
          </p:nvSpPr>
          <p:spPr>
            <a:xfrm>
              <a:off x="8285468"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33A8E336-A218-4C25-88E9-F26B852CA0A6}"/>
                </a:ext>
              </a:extLst>
            </p:cNvPr>
            <p:cNvSpPr/>
            <p:nvPr/>
          </p:nvSpPr>
          <p:spPr>
            <a:xfrm>
              <a:off x="843784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96CA185-259A-45B2-8BA0-58502B098532}"/>
                </a:ext>
              </a:extLst>
            </p:cNvPr>
            <p:cNvSpPr/>
            <p:nvPr/>
          </p:nvSpPr>
          <p:spPr>
            <a:xfrm>
              <a:off x="731088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20693F-D7C7-4B2A-883D-E788EDEAB880}"/>
                </a:ext>
              </a:extLst>
            </p:cNvPr>
            <p:cNvSpPr/>
            <p:nvPr/>
          </p:nvSpPr>
          <p:spPr>
            <a:xfrm>
              <a:off x="7148409"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D6E4C29E-1A42-430D-BE41-6F3EE309D190}"/>
                </a:ext>
              </a:extLst>
            </p:cNvPr>
            <p:cNvSpPr/>
            <p:nvPr/>
          </p:nvSpPr>
          <p:spPr>
            <a:xfrm>
              <a:off x="843073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C31C7FC-8894-4788-A727-6129F1110132}"/>
                </a:ext>
              </a:extLst>
            </p:cNvPr>
            <p:cNvSpPr/>
            <p:nvPr/>
          </p:nvSpPr>
          <p:spPr>
            <a:xfrm>
              <a:off x="859919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3BCCDCB-E6A3-4397-BD22-6E82838EEA0A}"/>
                </a:ext>
              </a:extLst>
            </p:cNvPr>
            <p:cNvSpPr/>
            <p:nvPr/>
          </p:nvSpPr>
          <p:spPr>
            <a:xfrm>
              <a:off x="876166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F94D3A7-1E64-4963-9CDF-3EBE5A90474E}"/>
                </a:ext>
              </a:extLst>
            </p:cNvPr>
            <p:cNvSpPr/>
            <p:nvPr/>
          </p:nvSpPr>
          <p:spPr>
            <a:xfrm>
              <a:off x="892401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DB904F4-DEC1-4642-AF9A-5D1A74CD153D}"/>
                </a:ext>
              </a:extLst>
            </p:cNvPr>
            <p:cNvSpPr/>
            <p:nvPr/>
          </p:nvSpPr>
          <p:spPr>
            <a:xfrm>
              <a:off x="908648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81D20CEC-C854-43A5-B8DA-091F230AD853}"/>
                </a:ext>
              </a:extLst>
            </p:cNvPr>
            <p:cNvSpPr/>
            <p:nvPr/>
          </p:nvSpPr>
          <p:spPr>
            <a:xfrm>
              <a:off x="9238732"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23BD39A-5D6D-4117-9EE1-8B827CE09E01}"/>
                </a:ext>
              </a:extLst>
            </p:cNvPr>
            <p:cNvSpPr/>
            <p:nvPr/>
          </p:nvSpPr>
          <p:spPr>
            <a:xfrm>
              <a:off x="9399209"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1BC4D8F-7FE5-46D9-AB67-7DD4EA43A630}"/>
                </a:ext>
              </a:extLst>
            </p:cNvPr>
            <p:cNvSpPr/>
            <p:nvPr/>
          </p:nvSpPr>
          <p:spPr>
            <a:xfrm>
              <a:off x="955669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E1112697-8F84-4F68-9B33-582A8CE9FFD1}"/>
                </a:ext>
              </a:extLst>
            </p:cNvPr>
            <p:cNvSpPr/>
            <p:nvPr/>
          </p:nvSpPr>
          <p:spPr>
            <a:xfrm>
              <a:off x="8595699"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A326786-A6A3-4C62-AFB3-AABE40912257}"/>
                </a:ext>
              </a:extLst>
            </p:cNvPr>
            <p:cNvSpPr/>
            <p:nvPr/>
          </p:nvSpPr>
          <p:spPr>
            <a:xfrm>
              <a:off x="8758047"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82C242C3-C94C-4FD2-84A4-3459C88020FC}"/>
                </a:ext>
              </a:extLst>
            </p:cNvPr>
            <p:cNvSpPr/>
            <p:nvPr/>
          </p:nvSpPr>
          <p:spPr>
            <a:xfrm>
              <a:off x="892052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EFD245E-C152-4693-A3AD-0671CCF8CBA3}"/>
                </a:ext>
              </a:extLst>
            </p:cNvPr>
            <p:cNvSpPr/>
            <p:nvPr/>
          </p:nvSpPr>
          <p:spPr>
            <a:xfrm>
              <a:off x="908299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E0FE9517-D4F4-4EBA-AB08-C8B8C73D028D}"/>
                </a:ext>
              </a:extLst>
            </p:cNvPr>
            <p:cNvSpPr/>
            <p:nvPr/>
          </p:nvSpPr>
          <p:spPr>
            <a:xfrm>
              <a:off x="923524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9876094-CAF7-42F7-8C3E-0910E3DCFDB4}"/>
                </a:ext>
              </a:extLst>
            </p:cNvPr>
            <p:cNvSpPr/>
            <p:nvPr/>
          </p:nvSpPr>
          <p:spPr>
            <a:xfrm>
              <a:off x="9395718" y="11244682"/>
              <a:ext cx="87657" cy="88530"/>
            </a:xfrm>
            <a:custGeom>
              <a:avLst/>
              <a:gdLst>
                <a:gd name="connsiteX0" fmla="*/ 0 w 87657"/>
                <a:gd name="connsiteY0" fmla="*/ 0 h 88530"/>
                <a:gd name="connsiteX1" fmla="*/ 87659 w 87657"/>
                <a:gd name="connsiteY1" fmla="*/ 0 h 88530"/>
                <a:gd name="connsiteX2" fmla="*/ 87659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9" y="0"/>
                  </a:lnTo>
                  <a:lnTo>
                    <a:pt x="87659"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4DC46375-B7CC-4915-B3E6-B7909BB824D4}"/>
                </a:ext>
              </a:extLst>
            </p:cNvPr>
            <p:cNvSpPr/>
            <p:nvPr/>
          </p:nvSpPr>
          <p:spPr>
            <a:xfrm>
              <a:off x="9553078" y="11244682"/>
              <a:ext cx="87657" cy="88530"/>
            </a:xfrm>
            <a:custGeom>
              <a:avLst/>
              <a:gdLst>
                <a:gd name="connsiteX0" fmla="*/ 0 w 87657"/>
                <a:gd name="connsiteY0" fmla="*/ 0 h 88530"/>
                <a:gd name="connsiteX1" fmla="*/ 87659 w 87657"/>
                <a:gd name="connsiteY1" fmla="*/ 0 h 88530"/>
                <a:gd name="connsiteX2" fmla="*/ 87659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9" y="0"/>
                  </a:lnTo>
                  <a:lnTo>
                    <a:pt x="87659"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2715F584-DDF9-4CEB-A6BF-FB9AA2E2FE69}"/>
                </a:ext>
              </a:extLst>
            </p:cNvPr>
            <p:cNvSpPr/>
            <p:nvPr/>
          </p:nvSpPr>
          <p:spPr>
            <a:xfrm>
              <a:off x="971405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BB6C98BD-84AF-4B0A-A56C-C46295D5A2B8}"/>
                </a:ext>
              </a:extLst>
            </p:cNvPr>
            <p:cNvSpPr/>
            <p:nvPr/>
          </p:nvSpPr>
          <p:spPr>
            <a:xfrm>
              <a:off x="9722658"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C5D1247-32E4-4AA0-888F-AEDE10205D6F}"/>
                </a:ext>
              </a:extLst>
            </p:cNvPr>
            <p:cNvSpPr/>
            <p:nvPr/>
          </p:nvSpPr>
          <p:spPr>
            <a:xfrm>
              <a:off x="7760775" y="10452894"/>
              <a:ext cx="12469" cy="880444"/>
            </a:xfrm>
            <a:custGeom>
              <a:avLst/>
              <a:gdLst>
                <a:gd name="connsiteX0" fmla="*/ 0 w 12469"/>
                <a:gd name="connsiteY0" fmla="*/ 0 h 880444"/>
                <a:gd name="connsiteX1" fmla="*/ 0 w 12469"/>
                <a:gd name="connsiteY1" fmla="*/ 880444 h 880444"/>
              </a:gdLst>
              <a:ahLst/>
              <a:cxnLst>
                <a:cxn ang="0">
                  <a:pos x="connsiteX0" y="connsiteY0"/>
                </a:cxn>
                <a:cxn ang="0">
                  <a:pos x="connsiteX1" y="connsiteY1"/>
                </a:cxn>
              </a:cxnLst>
              <a:rect l="l" t="t" r="r" b="b"/>
              <a:pathLst>
                <a:path w="12469" h="880444">
                  <a:moveTo>
                    <a:pt x="0" y="0"/>
                  </a:moveTo>
                  <a:lnTo>
                    <a:pt x="0" y="880444"/>
                  </a:lnTo>
                </a:path>
              </a:pathLst>
            </a:custGeom>
            <a:ln w="24924" cap="flat">
              <a:solidFill>
                <a:srgbClr val="D9A13B"/>
              </a:solid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3559155-DCD7-41D1-8049-81A80A09CBFC}"/>
                </a:ext>
              </a:extLst>
            </p:cNvPr>
            <p:cNvSpPr/>
            <p:nvPr/>
          </p:nvSpPr>
          <p:spPr>
            <a:xfrm>
              <a:off x="2693195" y="7223767"/>
              <a:ext cx="4937769" cy="4937770"/>
            </a:xfrm>
            <a:custGeom>
              <a:avLst/>
              <a:gdLst>
                <a:gd name="connsiteX0" fmla="*/ 2468885 w 4937769"/>
                <a:gd name="connsiteY0" fmla="*/ 0 h 4937770"/>
                <a:gd name="connsiteX1" fmla="*/ 0 w 4937769"/>
                <a:gd name="connsiteY1" fmla="*/ 2468885 h 4937770"/>
                <a:gd name="connsiteX2" fmla="*/ 2468885 w 4937769"/>
                <a:gd name="connsiteY2" fmla="*/ 4937770 h 4937770"/>
                <a:gd name="connsiteX3" fmla="*/ 4937770 w 4937769"/>
                <a:gd name="connsiteY3" fmla="*/ 2468885 h 4937770"/>
                <a:gd name="connsiteX4" fmla="*/ 2468885 w 4937769"/>
                <a:gd name="connsiteY4" fmla="*/ 0 h 4937770"/>
                <a:gd name="connsiteX5" fmla="*/ 393027 w 4937769"/>
                <a:gd name="connsiteY5" fmla="*/ 2195313 h 4937770"/>
                <a:gd name="connsiteX6" fmla="*/ 546521 w 4937769"/>
                <a:gd name="connsiteY6" fmla="*/ 1651659 h 4937770"/>
                <a:gd name="connsiteX7" fmla="*/ 1126335 w 4937769"/>
                <a:gd name="connsiteY7" fmla="*/ 1389060 h 4937770"/>
                <a:gd name="connsiteX8" fmla="*/ 1662507 w 4937769"/>
                <a:gd name="connsiteY8" fmla="*/ 2246810 h 4937770"/>
                <a:gd name="connsiteX9" fmla="*/ 1603528 w 4937769"/>
                <a:gd name="connsiteY9" fmla="*/ 2367262 h 4937770"/>
                <a:gd name="connsiteX10" fmla="*/ 1026208 w 4937769"/>
                <a:gd name="connsiteY10" fmla="*/ 2747321 h 4937770"/>
                <a:gd name="connsiteX11" fmla="*/ 393027 w 4937769"/>
                <a:gd name="connsiteY11" fmla="*/ 2195313 h 4937770"/>
                <a:gd name="connsiteX12" fmla="*/ 2193317 w 4937769"/>
                <a:gd name="connsiteY12" fmla="*/ 3948096 h 4937770"/>
                <a:gd name="connsiteX13" fmla="*/ 1451156 w 4937769"/>
                <a:gd name="connsiteY13" fmla="*/ 4340624 h 4937770"/>
                <a:gd name="connsiteX14" fmla="*/ 998776 w 4937769"/>
                <a:gd name="connsiteY14" fmla="*/ 4002337 h 4937770"/>
                <a:gd name="connsiteX15" fmla="*/ 961369 w 4937769"/>
                <a:gd name="connsiteY15" fmla="*/ 3366412 h 4937770"/>
                <a:gd name="connsiteX16" fmla="*/ 1954160 w 4937769"/>
                <a:gd name="connsiteY16" fmla="*/ 3174138 h 4937770"/>
                <a:gd name="connsiteX17" fmla="*/ 2045434 w 4937769"/>
                <a:gd name="connsiteY17" fmla="*/ 3272395 h 4937770"/>
                <a:gd name="connsiteX18" fmla="*/ 2193317 w 4937769"/>
                <a:gd name="connsiteY18" fmla="*/ 3948096 h 4937770"/>
                <a:gd name="connsiteX19" fmla="*/ 2351301 w 4937769"/>
                <a:gd name="connsiteY19" fmla="*/ 1624975 h 4937770"/>
                <a:gd name="connsiteX20" fmla="*/ 1831588 w 4937769"/>
                <a:gd name="connsiteY20" fmla="*/ 1169229 h 4937770"/>
                <a:gd name="connsiteX21" fmla="*/ 2195687 w 4937769"/>
                <a:gd name="connsiteY21" fmla="*/ 412728 h 4937770"/>
                <a:gd name="connsiteX22" fmla="*/ 2760537 w 4937769"/>
                <a:gd name="connsiteY22" fmla="*/ 416219 h 4937770"/>
                <a:gd name="connsiteX23" fmla="*/ 3167779 w 4937769"/>
                <a:gd name="connsiteY23" fmla="*/ 905507 h 4937770"/>
                <a:gd name="connsiteX24" fmla="*/ 2483100 w 4937769"/>
                <a:gd name="connsiteY24" fmla="*/ 1649789 h 4937770"/>
                <a:gd name="connsiteX25" fmla="*/ 2351301 w 4937769"/>
                <a:gd name="connsiteY25" fmla="*/ 1624975 h 4937770"/>
                <a:gd name="connsiteX26" fmla="*/ 3929143 w 4937769"/>
                <a:gd name="connsiteY26" fmla="*/ 4007450 h 4937770"/>
                <a:gd name="connsiteX27" fmla="*/ 3476888 w 4937769"/>
                <a:gd name="connsiteY27" fmla="*/ 4346111 h 4937770"/>
                <a:gd name="connsiteX28" fmla="*/ 2856924 w 4937769"/>
                <a:gd name="connsiteY28" fmla="*/ 4202466 h 4937770"/>
                <a:gd name="connsiteX29" fmla="*/ 2952437 w 4937769"/>
                <a:gd name="connsiteY29" fmla="*/ 3195710 h 4937770"/>
                <a:gd name="connsiteX30" fmla="*/ 3072515 w 4937769"/>
                <a:gd name="connsiteY30" fmla="*/ 3135858 h 4937770"/>
                <a:gd name="connsiteX31" fmla="*/ 3761932 w 4937769"/>
                <a:gd name="connsiteY31" fmla="*/ 3184737 h 4937770"/>
                <a:gd name="connsiteX32" fmla="*/ 3929143 w 4937769"/>
                <a:gd name="connsiteY32" fmla="*/ 4007450 h 4937770"/>
                <a:gd name="connsiteX33" fmla="*/ 4187628 w 4937769"/>
                <a:gd name="connsiteY33" fmla="*/ 2615148 h 4937770"/>
                <a:gd name="connsiteX34" fmla="*/ 3257930 w 4937769"/>
                <a:gd name="connsiteY34" fmla="*/ 2217009 h 4937770"/>
                <a:gd name="connsiteX35" fmla="*/ 3237481 w 4937769"/>
                <a:gd name="connsiteY35" fmla="*/ 2084462 h 4937770"/>
                <a:gd name="connsiteX36" fmla="*/ 3494345 w 4937769"/>
                <a:gd name="connsiteY36" fmla="*/ 1442801 h 4937770"/>
                <a:gd name="connsiteX37" fmla="*/ 4328903 w 4937769"/>
                <a:gd name="connsiteY37" fmla="*/ 1534449 h 4937770"/>
                <a:gd name="connsiteX38" fmla="*/ 4513446 w 4937769"/>
                <a:gd name="connsiteY38" fmla="*/ 2068377 h 4937770"/>
                <a:gd name="connsiteX39" fmla="*/ 4187628 w 4937769"/>
                <a:gd name="connsiteY39" fmla="*/ 2615148 h 49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937769" h="4937770">
                  <a:moveTo>
                    <a:pt x="2468885" y="0"/>
                  </a:moveTo>
                  <a:cubicBezTo>
                    <a:pt x="1105387" y="0"/>
                    <a:pt x="0" y="1105387"/>
                    <a:pt x="0" y="2468885"/>
                  </a:cubicBezTo>
                  <a:cubicBezTo>
                    <a:pt x="0" y="3832383"/>
                    <a:pt x="1105387" y="4937770"/>
                    <a:pt x="2468885" y="4937770"/>
                  </a:cubicBezTo>
                  <a:cubicBezTo>
                    <a:pt x="3832383" y="4937770"/>
                    <a:pt x="4937770" y="3832383"/>
                    <a:pt x="4937770" y="2468885"/>
                  </a:cubicBezTo>
                  <a:cubicBezTo>
                    <a:pt x="4937770" y="1105387"/>
                    <a:pt x="3832383" y="0"/>
                    <a:pt x="2468885" y="0"/>
                  </a:cubicBezTo>
                  <a:close/>
                  <a:moveTo>
                    <a:pt x="393027" y="2195313"/>
                  </a:moveTo>
                  <a:cubicBezTo>
                    <a:pt x="415346" y="2010271"/>
                    <a:pt x="473078" y="1823858"/>
                    <a:pt x="546521" y="1651659"/>
                  </a:cubicBezTo>
                  <a:cubicBezTo>
                    <a:pt x="653880" y="1399658"/>
                    <a:pt x="859247" y="1318609"/>
                    <a:pt x="1126335" y="1389060"/>
                  </a:cubicBezTo>
                  <a:cubicBezTo>
                    <a:pt x="1421479" y="1466867"/>
                    <a:pt x="1725850" y="1951167"/>
                    <a:pt x="1662507" y="2246810"/>
                  </a:cubicBezTo>
                  <a:cubicBezTo>
                    <a:pt x="1651904" y="2290795"/>
                    <a:pt x="1631770" y="2331914"/>
                    <a:pt x="1603528" y="2367262"/>
                  </a:cubicBezTo>
                  <a:cubicBezTo>
                    <a:pt x="1453899" y="2557915"/>
                    <a:pt x="1264618" y="2693828"/>
                    <a:pt x="1026208" y="2747321"/>
                  </a:cubicBezTo>
                  <a:cubicBezTo>
                    <a:pt x="648394" y="2831861"/>
                    <a:pt x="347015" y="2576743"/>
                    <a:pt x="393027" y="2195313"/>
                  </a:cubicBezTo>
                  <a:close/>
                  <a:moveTo>
                    <a:pt x="2193317" y="3948096"/>
                  </a:moveTo>
                  <a:cubicBezTo>
                    <a:pt x="2136957" y="4330774"/>
                    <a:pt x="1790690" y="4520429"/>
                    <a:pt x="1451156" y="4340624"/>
                  </a:cubicBezTo>
                  <a:cubicBezTo>
                    <a:pt x="1286439" y="4253340"/>
                    <a:pt x="1133193" y="4132639"/>
                    <a:pt x="998776" y="4002337"/>
                  </a:cubicBezTo>
                  <a:cubicBezTo>
                    <a:pt x="802138" y="3811559"/>
                    <a:pt x="800143" y="3590856"/>
                    <a:pt x="961369" y="3366412"/>
                  </a:cubicBezTo>
                  <a:cubicBezTo>
                    <a:pt x="1139927" y="3118775"/>
                    <a:pt x="1701161" y="3008548"/>
                    <a:pt x="1954160" y="3174138"/>
                  </a:cubicBezTo>
                  <a:cubicBezTo>
                    <a:pt x="1991419" y="3199804"/>
                    <a:pt x="2022579" y="3233348"/>
                    <a:pt x="2045434" y="3272395"/>
                  </a:cubicBezTo>
                  <a:cubicBezTo>
                    <a:pt x="2169626" y="3481003"/>
                    <a:pt x="2229104" y="3706445"/>
                    <a:pt x="2193317" y="3948096"/>
                  </a:cubicBezTo>
                  <a:close/>
                  <a:moveTo>
                    <a:pt x="2351301" y="1624975"/>
                  </a:moveTo>
                  <a:cubicBezTo>
                    <a:pt x="2127730" y="1531208"/>
                    <a:pt x="1946429" y="1384945"/>
                    <a:pt x="1831588" y="1169229"/>
                  </a:cubicBezTo>
                  <a:cubicBezTo>
                    <a:pt x="1649789" y="827949"/>
                    <a:pt x="1815753" y="469587"/>
                    <a:pt x="2195687" y="412728"/>
                  </a:cubicBezTo>
                  <a:cubicBezTo>
                    <a:pt x="2380105" y="385046"/>
                    <a:pt x="2574997" y="391281"/>
                    <a:pt x="2760537" y="416219"/>
                  </a:cubicBezTo>
                  <a:cubicBezTo>
                    <a:pt x="3031990" y="452878"/>
                    <a:pt x="3164662" y="629316"/>
                    <a:pt x="3167779" y="905507"/>
                  </a:cubicBezTo>
                  <a:cubicBezTo>
                    <a:pt x="3171146" y="1210751"/>
                    <a:pt x="2784977" y="1632706"/>
                    <a:pt x="2483100" y="1649789"/>
                  </a:cubicBezTo>
                  <a:cubicBezTo>
                    <a:pt x="2437883" y="1651222"/>
                    <a:pt x="2392900" y="1642753"/>
                    <a:pt x="2351301" y="1624975"/>
                  </a:cubicBezTo>
                  <a:close/>
                  <a:moveTo>
                    <a:pt x="3929143" y="4007450"/>
                  </a:moveTo>
                  <a:cubicBezTo>
                    <a:pt x="3798966" y="4140994"/>
                    <a:pt x="3639860" y="4253839"/>
                    <a:pt x="3476888" y="4346111"/>
                  </a:cubicBezTo>
                  <a:cubicBezTo>
                    <a:pt x="3238479" y="4480902"/>
                    <a:pt x="3026254" y="4420925"/>
                    <a:pt x="2856924" y="4202466"/>
                  </a:cubicBezTo>
                  <a:cubicBezTo>
                    <a:pt x="2669887" y="3961314"/>
                    <a:pt x="2722257" y="3391974"/>
                    <a:pt x="2952437" y="3195710"/>
                  </a:cubicBezTo>
                  <a:cubicBezTo>
                    <a:pt x="2987572" y="3167167"/>
                    <a:pt x="3028573" y="3146731"/>
                    <a:pt x="3072515" y="3135858"/>
                  </a:cubicBezTo>
                  <a:cubicBezTo>
                    <a:pt x="3307184" y="3075383"/>
                    <a:pt x="3540107" y="3082366"/>
                    <a:pt x="3761932" y="3184737"/>
                  </a:cubicBezTo>
                  <a:cubicBezTo>
                    <a:pt x="4113062" y="3346836"/>
                    <a:pt x="4197478" y="3732505"/>
                    <a:pt x="3929143" y="4007450"/>
                  </a:cubicBezTo>
                  <a:close/>
                  <a:moveTo>
                    <a:pt x="4187628" y="2615148"/>
                  </a:moveTo>
                  <a:cubicBezTo>
                    <a:pt x="3900838" y="2719888"/>
                    <a:pt x="3374392" y="2496193"/>
                    <a:pt x="3257930" y="2217009"/>
                  </a:cubicBezTo>
                  <a:cubicBezTo>
                    <a:pt x="3241535" y="2174845"/>
                    <a:pt x="3234556" y="2129607"/>
                    <a:pt x="3237481" y="2084462"/>
                  </a:cubicBezTo>
                  <a:cubicBezTo>
                    <a:pt x="3251571" y="1842561"/>
                    <a:pt x="3329129" y="1623105"/>
                    <a:pt x="3494345" y="1442801"/>
                  </a:cubicBezTo>
                  <a:cubicBezTo>
                    <a:pt x="3756196" y="1157882"/>
                    <a:pt x="4148849" y="1195165"/>
                    <a:pt x="4328903" y="1534449"/>
                  </a:cubicBezTo>
                  <a:cubicBezTo>
                    <a:pt x="4416187" y="1699167"/>
                    <a:pt x="4475415" y="1885081"/>
                    <a:pt x="4513446" y="2068377"/>
                  </a:cubicBezTo>
                  <a:cubicBezTo>
                    <a:pt x="4569308" y="2336588"/>
                    <a:pt x="4447110" y="2520383"/>
                    <a:pt x="4187628" y="2615148"/>
                  </a:cubicBezTo>
                  <a:close/>
                </a:path>
              </a:pathLst>
            </a:custGeom>
            <a:solidFill>
              <a:srgbClr val="F2EBD5"/>
            </a:solidFill>
            <a:ln w="12462"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22F66168-83DF-4C60-A77A-CB4021CEDF08}"/>
                </a:ext>
              </a:extLst>
            </p:cNvPr>
            <p:cNvSpPr/>
            <p:nvPr/>
          </p:nvSpPr>
          <p:spPr>
            <a:xfrm>
              <a:off x="2845442" y="7372024"/>
              <a:ext cx="4668436" cy="4668437"/>
            </a:xfrm>
            <a:custGeom>
              <a:avLst/>
              <a:gdLst>
                <a:gd name="connsiteX0" fmla="*/ 4668437 w 4668436"/>
                <a:gd name="connsiteY0" fmla="*/ 2334219 h 4668437"/>
                <a:gd name="connsiteX1" fmla="*/ 2334218 w 4668436"/>
                <a:gd name="connsiteY1" fmla="*/ 4668437 h 4668437"/>
                <a:gd name="connsiteX2" fmla="*/ 0 w 4668436"/>
                <a:gd name="connsiteY2" fmla="*/ 2334219 h 4668437"/>
                <a:gd name="connsiteX3" fmla="*/ 2334218 w 4668436"/>
                <a:gd name="connsiteY3" fmla="*/ 0 h 4668437"/>
                <a:gd name="connsiteX4" fmla="*/ 4668437 w 4668436"/>
                <a:gd name="connsiteY4" fmla="*/ 2334219 h 466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36" h="4668437">
                  <a:moveTo>
                    <a:pt x="4668437" y="2334219"/>
                  </a:moveTo>
                  <a:cubicBezTo>
                    <a:pt x="4668437" y="3623372"/>
                    <a:pt x="3623372" y="4668437"/>
                    <a:pt x="2334218" y="4668437"/>
                  </a:cubicBezTo>
                  <a:cubicBezTo>
                    <a:pt x="1045065" y="4668437"/>
                    <a:pt x="0" y="3623372"/>
                    <a:pt x="0" y="2334219"/>
                  </a:cubicBezTo>
                  <a:cubicBezTo>
                    <a:pt x="0" y="1045065"/>
                    <a:pt x="1045065" y="0"/>
                    <a:pt x="2334218" y="0"/>
                  </a:cubicBezTo>
                  <a:cubicBezTo>
                    <a:pt x="3623372" y="0"/>
                    <a:pt x="4668437" y="1045065"/>
                    <a:pt x="4668437" y="2334219"/>
                  </a:cubicBezTo>
                  <a:close/>
                </a:path>
              </a:pathLst>
            </a:custGeom>
            <a:noFill/>
            <a:ln w="24924" cap="flat">
              <a:solidFill>
                <a:srgbClr val="EAB542"/>
              </a:solid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0BDB2AE4-6269-4AF5-8CC3-A993C7D7AE1D}"/>
                </a:ext>
              </a:extLst>
            </p:cNvPr>
            <p:cNvSpPr/>
            <p:nvPr/>
          </p:nvSpPr>
          <p:spPr>
            <a:xfrm>
              <a:off x="4814565" y="9224935"/>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F34767C-13C2-4D2A-A6C1-EA39A2D6412B}"/>
                </a:ext>
              </a:extLst>
            </p:cNvPr>
            <p:cNvSpPr/>
            <p:nvPr/>
          </p:nvSpPr>
          <p:spPr>
            <a:xfrm>
              <a:off x="5273054" y="9224935"/>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8CBEFE4-2F89-4EC9-B733-803AA020AF56}"/>
                </a:ext>
              </a:extLst>
            </p:cNvPr>
            <p:cNvSpPr/>
            <p:nvPr/>
          </p:nvSpPr>
          <p:spPr>
            <a:xfrm>
              <a:off x="4814565" y="10020340"/>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6"/>
                    <a:pt x="184265" y="237412"/>
                    <a:pt x="118706" y="237412"/>
                  </a:cubicBezTo>
                  <a:cubicBezTo>
                    <a:pt x="53146" y="237412"/>
                    <a:pt x="0" y="184266"/>
                    <a:pt x="0" y="118706"/>
                  </a:cubicBezTo>
                  <a:cubicBezTo>
                    <a:pt x="0" y="53147"/>
                    <a:pt x="53146" y="0"/>
                    <a:pt x="118706" y="0"/>
                  </a:cubicBezTo>
                  <a:cubicBezTo>
                    <a:pt x="184265" y="0"/>
                    <a:pt x="237412" y="53147"/>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86262E31-03CB-44EC-B22E-9373A9B57DBB}"/>
                </a:ext>
              </a:extLst>
            </p:cNvPr>
            <p:cNvSpPr/>
            <p:nvPr/>
          </p:nvSpPr>
          <p:spPr>
            <a:xfrm>
              <a:off x="5273054" y="10020340"/>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6"/>
                    <a:pt x="184265" y="237412"/>
                    <a:pt x="118706" y="237412"/>
                  </a:cubicBezTo>
                  <a:cubicBezTo>
                    <a:pt x="53146" y="237412"/>
                    <a:pt x="0" y="184266"/>
                    <a:pt x="0" y="118706"/>
                  </a:cubicBezTo>
                  <a:cubicBezTo>
                    <a:pt x="0" y="53147"/>
                    <a:pt x="53146" y="0"/>
                    <a:pt x="118706" y="0"/>
                  </a:cubicBezTo>
                  <a:cubicBezTo>
                    <a:pt x="184265" y="0"/>
                    <a:pt x="237412" y="53147"/>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B7FECB1-A8DC-40F4-A41B-F01BA7B3FACF}"/>
                </a:ext>
              </a:extLst>
            </p:cNvPr>
            <p:cNvSpPr/>
            <p:nvPr/>
          </p:nvSpPr>
          <p:spPr>
            <a:xfrm>
              <a:off x="4589996" y="9627313"/>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AA71BE22-5696-4493-8CBC-51BE2B0F563D}"/>
                </a:ext>
              </a:extLst>
            </p:cNvPr>
            <p:cNvSpPr/>
            <p:nvPr/>
          </p:nvSpPr>
          <p:spPr>
            <a:xfrm>
              <a:off x="5507100" y="9627313"/>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6" y="237412"/>
                    <a:pt x="118706" y="237412"/>
                  </a:cubicBezTo>
                  <a:cubicBezTo>
                    <a:pt x="53146" y="237412"/>
                    <a:pt x="0" y="184265"/>
                    <a:pt x="0" y="118706"/>
                  </a:cubicBezTo>
                  <a:cubicBezTo>
                    <a:pt x="0" y="53146"/>
                    <a:pt x="53146" y="0"/>
                    <a:pt x="118706" y="0"/>
                  </a:cubicBezTo>
                  <a:cubicBezTo>
                    <a:pt x="184266"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DF618D4-0EE9-4F1D-AB95-370E4A0B24F2}"/>
                </a:ext>
              </a:extLst>
            </p:cNvPr>
            <p:cNvSpPr/>
            <p:nvPr/>
          </p:nvSpPr>
          <p:spPr>
            <a:xfrm>
              <a:off x="4985143" y="9570454"/>
              <a:ext cx="360606" cy="360606"/>
            </a:xfrm>
            <a:custGeom>
              <a:avLst/>
              <a:gdLst>
                <a:gd name="connsiteX0" fmla="*/ 360607 w 360606"/>
                <a:gd name="connsiteY0" fmla="*/ 180303 h 360606"/>
                <a:gd name="connsiteX1" fmla="*/ 180303 w 360606"/>
                <a:gd name="connsiteY1" fmla="*/ 360607 h 360606"/>
                <a:gd name="connsiteX2" fmla="*/ 0 w 360606"/>
                <a:gd name="connsiteY2" fmla="*/ 180303 h 360606"/>
                <a:gd name="connsiteX3" fmla="*/ 180303 w 360606"/>
                <a:gd name="connsiteY3" fmla="*/ 0 h 360606"/>
                <a:gd name="connsiteX4" fmla="*/ 360607 w 360606"/>
                <a:gd name="connsiteY4" fmla="*/ 180303 h 36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606" h="360606">
                  <a:moveTo>
                    <a:pt x="360607" y="180303"/>
                  </a:moveTo>
                  <a:cubicBezTo>
                    <a:pt x="360607" y="279882"/>
                    <a:pt x="279882" y="360607"/>
                    <a:pt x="180303" y="360607"/>
                  </a:cubicBezTo>
                  <a:cubicBezTo>
                    <a:pt x="80724" y="360607"/>
                    <a:pt x="0" y="279882"/>
                    <a:pt x="0" y="180303"/>
                  </a:cubicBezTo>
                  <a:cubicBezTo>
                    <a:pt x="0" y="80725"/>
                    <a:pt x="80724" y="0"/>
                    <a:pt x="180303" y="0"/>
                  </a:cubicBezTo>
                  <a:cubicBezTo>
                    <a:pt x="279882" y="0"/>
                    <a:pt x="360607" y="80725"/>
                    <a:pt x="360607" y="180303"/>
                  </a:cubicBezTo>
                  <a:close/>
                </a:path>
              </a:pathLst>
            </a:custGeom>
            <a:solidFill>
              <a:srgbClr val="D9A13B"/>
            </a:solidFill>
            <a:ln w="12462"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461A45D7-0C07-45F0-B0F5-843F2440FB8B}"/>
                </a:ext>
              </a:extLst>
            </p:cNvPr>
            <p:cNvSpPr/>
            <p:nvPr/>
          </p:nvSpPr>
          <p:spPr>
            <a:xfrm>
              <a:off x="8882995" y="10452894"/>
              <a:ext cx="12469" cy="880444"/>
            </a:xfrm>
            <a:custGeom>
              <a:avLst/>
              <a:gdLst>
                <a:gd name="connsiteX0" fmla="*/ 0 w 12469"/>
                <a:gd name="connsiteY0" fmla="*/ 0 h 880444"/>
                <a:gd name="connsiteX1" fmla="*/ 0 w 12469"/>
                <a:gd name="connsiteY1" fmla="*/ 880444 h 880444"/>
              </a:gdLst>
              <a:ahLst/>
              <a:cxnLst>
                <a:cxn ang="0">
                  <a:pos x="connsiteX0" y="connsiteY0"/>
                </a:cxn>
                <a:cxn ang="0">
                  <a:pos x="connsiteX1" y="connsiteY1"/>
                </a:cxn>
              </a:cxnLst>
              <a:rect l="l" t="t" r="r" b="b"/>
              <a:pathLst>
                <a:path w="12469" h="880444">
                  <a:moveTo>
                    <a:pt x="0" y="0"/>
                  </a:moveTo>
                  <a:lnTo>
                    <a:pt x="0" y="880444"/>
                  </a:lnTo>
                </a:path>
              </a:pathLst>
            </a:custGeom>
            <a:ln w="24924" cap="flat">
              <a:solidFill>
                <a:srgbClr val="D9A13B"/>
              </a:solidFill>
              <a:prstDash val="solid"/>
              <a:miter/>
            </a:ln>
          </p:spPr>
          <p:txBody>
            <a:bodyPr rtlCol="0" anchor="ctr"/>
            <a:lstStyle/>
            <a:p>
              <a:endParaRPr lang="en-US" dirty="0"/>
            </a:p>
          </p:txBody>
        </p:sp>
      </p:grpSp>
      <p:pic>
        <p:nvPicPr>
          <p:cNvPr id="6" name="Graphic 5">
            <a:extLst>
              <a:ext uri="{FF2B5EF4-FFF2-40B4-BE49-F238E27FC236}">
                <a16:creationId xmlns:a16="http://schemas.microsoft.com/office/drawing/2014/main" id="{AB976EB6-14FA-49ED-A634-7AA06112279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7480" y="7223760"/>
            <a:ext cx="7157258" cy="4937760"/>
          </a:xfrm>
          <a:prstGeom prst="rect">
            <a:avLst/>
          </a:prstGeom>
        </p:spPr>
      </p:pic>
    </p:spTree>
    <p:extLst>
      <p:ext uri="{BB962C8B-B14F-4D97-AF65-F5344CB8AC3E}">
        <p14:creationId xmlns:p14="http://schemas.microsoft.com/office/powerpoint/2010/main" val="2832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6740" y="10190480"/>
            <a:ext cx="7210354" cy="3454400"/>
          </a:xfrm>
        </p:spPr>
        <p:txBody>
          <a:bodyPr/>
          <a:lstStyle/>
          <a:p>
            <a:r>
              <a:rPr lang="en-US"/>
              <a:t>Click to edit Master title style</a:t>
            </a:r>
            <a:endParaRPr lang="en-US" dirty="0"/>
          </a:p>
        </p:txBody>
      </p:sp>
      <p:sp>
        <p:nvSpPr>
          <p:cNvPr id="3" name="Content Placeholder 2"/>
          <p:cNvSpPr>
            <a:spLocks noGrp="1"/>
          </p:cNvSpPr>
          <p:nvPr>
            <p:ph idx="1"/>
          </p:nvPr>
        </p:nvSpPr>
        <p:spPr>
          <a:xfrm>
            <a:off x="586740" y="1209040"/>
            <a:ext cx="7210354" cy="854005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7031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ption 3">
    <p:bg>
      <p:bgPr>
        <a:solidFill>
          <a:schemeClr val="accent5"/>
        </a:solidFill>
        <a:effectLst/>
      </p:bgPr>
    </p:bg>
    <p:spTree>
      <p:nvGrpSpPr>
        <p:cNvPr id="1" name=""/>
        <p:cNvGrpSpPr/>
        <p:nvPr/>
      </p:nvGrpSpPr>
      <p:grpSpPr>
        <a:xfrm>
          <a:off x="0" y="0"/>
          <a:ext cx="0" cy="0"/>
          <a:chOff x="0" y="0"/>
          <a:chExt cx="0" cy="0"/>
        </a:xfrm>
      </p:grpSpPr>
      <p:pic>
        <p:nvPicPr>
          <p:cNvPr id="6" name="Picture 5" descr="Header Banner">
            <a:extLst>
              <a:ext uri="{FF2B5EF4-FFF2-40B4-BE49-F238E27FC236}">
                <a16:creationId xmlns:a16="http://schemas.microsoft.com/office/drawing/2014/main" id="{5B89B82C-D2A5-43F9-A159-05C5562CEB8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5667" y="769600"/>
            <a:ext cx="9147067" cy="5081703"/>
          </a:xfrm>
          <a:prstGeom prst="rect">
            <a:avLst/>
          </a:prstGeom>
        </p:spPr>
      </p:pic>
      <p:sp>
        <p:nvSpPr>
          <p:cNvPr id="2" name="Title 1"/>
          <p:cNvSpPr>
            <a:spLocks noGrp="1"/>
          </p:cNvSpPr>
          <p:nvPr>
            <p:ph type="ctrTitle" hasCustomPrompt="1"/>
          </p:nvPr>
        </p:nvSpPr>
        <p:spPr>
          <a:xfrm>
            <a:off x="1143000" y="1696601"/>
            <a:ext cx="7772400" cy="1047280"/>
          </a:xfrm>
        </p:spPr>
        <p:txBody>
          <a:bodyPr anchor="b"/>
          <a:lstStyle>
            <a:lvl1pPr algn="ctr">
              <a:defRPr sz="4800" b="1">
                <a:solidFill>
                  <a:schemeClr val="tx1"/>
                </a:solidFill>
              </a:defRPr>
            </a:lvl1pPr>
          </a:lstStyle>
          <a:p>
            <a:r>
              <a:rPr lang="en-US" dirty="0"/>
              <a:t>CLICK TO ADD TITLE</a:t>
            </a:r>
          </a:p>
        </p:txBody>
      </p:sp>
      <p:sp>
        <p:nvSpPr>
          <p:cNvPr id="3" name="Subtitle 2"/>
          <p:cNvSpPr>
            <a:spLocks noGrp="1"/>
          </p:cNvSpPr>
          <p:nvPr>
            <p:ph type="subTitle" idx="1" hasCustomPrompt="1"/>
          </p:nvPr>
        </p:nvSpPr>
        <p:spPr>
          <a:xfrm>
            <a:off x="754380" y="6370379"/>
            <a:ext cx="8549640" cy="1330835"/>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1143000" y="3035808"/>
            <a:ext cx="7772400" cy="585220"/>
          </a:xfrm>
        </p:spPr>
        <p:txBody>
          <a:bodyPr/>
          <a:lstStyle>
            <a:lvl1pPr algn="ctr">
              <a:buNone/>
              <a:defRPr sz="4000"/>
            </a:lvl1pPr>
          </a:lstStyle>
          <a:p>
            <a:pPr lvl="0"/>
            <a:r>
              <a:rPr lang="en-US" dirty="0"/>
              <a:t>CLICK TO ADD SUBTITLE</a:t>
            </a:r>
          </a:p>
        </p:txBody>
      </p:sp>
      <p:sp>
        <p:nvSpPr>
          <p:cNvPr id="10" name="Text Placeholder 9">
            <a:extLst>
              <a:ext uri="{FF2B5EF4-FFF2-40B4-BE49-F238E27FC236}">
                <a16:creationId xmlns:a16="http://schemas.microsoft.com/office/drawing/2014/main" id="{2E342DC2-3E2B-4F46-B2EB-A8E6FB173679}"/>
              </a:ext>
            </a:extLst>
          </p:cNvPr>
          <p:cNvSpPr>
            <a:spLocks noGrp="1"/>
          </p:cNvSpPr>
          <p:nvPr>
            <p:ph type="body" sz="quarter" idx="13" hasCustomPrompt="1"/>
          </p:nvPr>
        </p:nvSpPr>
        <p:spPr>
          <a:xfrm>
            <a:off x="1143000" y="3922776"/>
            <a:ext cx="7772400" cy="585216"/>
          </a:xfrm>
        </p:spPr>
        <p:txBody>
          <a:bodyPr/>
          <a:lstStyle>
            <a:lvl1pPr algn="ctr">
              <a:buNone/>
              <a:defRPr sz="4000"/>
            </a:lvl1pPr>
          </a:lstStyle>
          <a:p>
            <a:pPr lvl="0"/>
            <a:r>
              <a:rPr lang="en-US" dirty="0"/>
              <a:t>CLICK TO ADD SUBTITLE</a:t>
            </a:r>
          </a:p>
        </p:txBody>
      </p:sp>
      <p:pic>
        <p:nvPicPr>
          <p:cNvPr id="13" name="Picture 12" descr="Tickets">
            <a:extLst>
              <a:ext uri="{FF2B5EF4-FFF2-40B4-BE49-F238E27FC236}">
                <a16:creationId xmlns:a16="http://schemas.microsoft.com/office/drawing/2014/main" id="{F7B18D3E-16C8-44E4-9170-112EFB75CF7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042154" y="7844722"/>
            <a:ext cx="5974092" cy="4499635"/>
          </a:xfrm>
          <a:prstGeom prst="rect">
            <a:avLst/>
          </a:prstGeom>
        </p:spPr>
      </p:pic>
      <p:sp>
        <p:nvSpPr>
          <p:cNvPr id="8" name="Text Placeholder 7">
            <a:extLst>
              <a:ext uri="{FF2B5EF4-FFF2-40B4-BE49-F238E27FC236}">
                <a16:creationId xmlns:a16="http://schemas.microsoft.com/office/drawing/2014/main" id="{0EB9838E-55FE-40CB-9C78-9A2E3D6FF5FD}"/>
              </a:ext>
            </a:extLst>
          </p:cNvPr>
          <p:cNvSpPr>
            <a:spLocks noGrp="1"/>
          </p:cNvSpPr>
          <p:nvPr>
            <p:ph type="body" sz="quarter" idx="14" hasCustomPrompt="1"/>
          </p:nvPr>
        </p:nvSpPr>
        <p:spPr>
          <a:xfrm>
            <a:off x="3419856" y="9884664"/>
            <a:ext cx="3858768" cy="704088"/>
          </a:xfrm>
        </p:spPr>
        <p:txBody>
          <a:bodyPr/>
          <a:lstStyle>
            <a:lvl1pPr algn="ctr">
              <a:buNone/>
              <a:defRPr sz="4000" b="1">
                <a:solidFill>
                  <a:schemeClr val="accent6"/>
                </a:solidFill>
              </a:defRPr>
            </a:lvl1pPr>
            <a:lvl2pPr>
              <a:buNone/>
              <a:defRPr/>
            </a:lvl2pPr>
            <a:lvl3pPr>
              <a:buNone/>
              <a:defRPr/>
            </a:lvl3pPr>
            <a:lvl4pPr>
              <a:buNone/>
              <a:defRPr/>
            </a:lvl4pPr>
            <a:lvl5pPr>
              <a:buNone/>
              <a:defRPr/>
            </a:lvl5pPr>
          </a:lstStyle>
          <a:p>
            <a:pPr lvl="0"/>
            <a:r>
              <a:rPr lang="en-US" dirty="0"/>
              <a:t>CLICK TO ADD TEXT</a:t>
            </a:r>
          </a:p>
        </p:txBody>
      </p:sp>
      <p:sp>
        <p:nvSpPr>
          <p:cNvPr id="11" name="Text Placeholder 10">
            <a:extLst>
              <a:ext uri="{FF2B5EF4-FFF2-40B4-BE49-F238E27FC236}">
                <a16:creationId xmlns:a16="http://schemas.microsoft.com/office/drawing/2014/main" id="{FBD8532C-0936-46B9-9731-C8C8B17D2995}"/>
              </a:ext>
            </a:extLst>
          </p:cNvPr>
          <p:cNvSpPr>
            <a:spLocks noGrp="1"/>
          </p:cNvSpPr>
          <p:nvPr>
            <p:ph type="body" sz="quarter" idx="15" hasCustomPrompt="1"/>
          </p:nvPr>
        </p:nvSpPr>
        <p:spPr>
          <a:xfrm>
            <a:off x="4160520" y="10746606"/>
            <a:ext cx="2313432" cy="557784"/>
          </a:xfrm>
        </p:spPr>
        <p:txBody>
          <a:bodyPr/>
          <a:lstStyle>
            <a:lvl1pPr algn="ctr">
              <a:buNone/>
              <a:defRPr sz="3000">
                <a:solidFill>
                  <a:schemeClr val="accent6"/>
                </a:solidFill>
              </a:defRPr>
            </a:lvl1pPr>
            <a:lvl2pPr>
              <a:buNone/>
              <a:defRPr/>
            </a:lvl2pPr>
            <a:lvl3pPr>
              <a:buNone/>
              <a:defRPr/>
            </a:lvl3pPr>
            <a:lvl4pPr>
              <a:buNone/>
              <a:defRPr/>
            </a:lvl4pPr>
            <a:lvl5pPr>
              <a:buNone/>
              <a:defRPr/>
            </a:lvl5pPr>
          </a:lstStyle>
          <a:p>
            <a:pPr lvl="0"/>
            <a:r>
              <a:rPr lang="en-US" dirty="0"/>
              <a:t>CLICK TO ADD TEXT</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spTree>
    <p:extLst>
      <p:ext uri="{BB962C8B-B14F-4D97-AF65-F5344CB8AC3E}">
        <p14:creationId xmlns:p14="http://schemas.microsoft.com/office/powerpoint/2010/main" val="262953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6740" y="4490719"/>
            <a:ext cx="7042715" cy="5258365"/>
          </a:xfrm>
        </p:spPr>
        <p:txBody>
          <a:bodyPr anchor="b">
            <a:normAutofit/>
          </a:bodyPr>
          <a:lstStyle>
            <a:lvl1pPr algn="l">
              <a:defRPr sz="3520" b="0" cap="all"/>
            </a:lvl1pPr>
          </a:lstStyle>
          <a:p>
            <a:r>
              <a:rPr lang="en-US"/>
              <a:t>Click to edit Master title style</a:t>
            </a:r>
            <a:endParaRPr lang="en-US" dirty="0"/>
          </a:p>
        </p:txBody>
      </p:sp>
      <p:sp>
        <p:nvSpPr>
          <p:cNvPr id="3" name="Text Placeholder 2"/>
          <p:cNvSpPr>
            <a:spLocks noGrp="1"/>
          </p:cNvSpPr>
          <p:nvPr>
            <p:ph type="body" idx="1"/>
          </p:nvPr>
        </p:nvSpPr>
        <p:spPr>
          <a:xfrm>
            <a:off x="586740" y="10171289"/>
            <a:ext cx="7042714" cy="3473592"/>
          </a:xfrm>
        </p:spPr>
        <p:txBody>
          <a:bodyPr anchor="t">
            <a:normAutofit/>
          </a:bodyPr>
          <a:lstStyle>
            <a:lvl1pPr marL="0" indent="0" algn="l">
              <a:buNone/>
              <a:defRPr sz="1980">
                <a:solidFill>
                  <a:schemeClr val="bg2">
                    <a:lumMod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91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6740" y="10190480"/>
            <a:ext cx="7210354" cy="3454400"/>
          </a:xfrm>
        </p:spPr>
        <p:txBody>
          <a:bodyPr>
            <a:normAutofit/>
          </a:bodyPr>
          <a:lstStyle>
            <a:lvl1pPr>
              <a:defRPr sz="3520"/>
            </a:lvl1pPr>
          </a:lstStyle>
          <a:p>
            <a:r>
              <a:rPr lang="en-US"/>
              <a:t>Click to edit Master title style</a:t>
            </a:r>
            <a:endParaRPr lang="en-US" dirty="0"/>
          </a:p>
        </p:txBody>
      </p:sp>
      <p:sp>
        <p:nvSpPr>
          <p:cNvPr id="11" name="Content Placeholder 3"/>
          <p:cNvSpPr>
            <a:spLocks noGrp="1"/>
          </p:cNvSpPr>
          <p:nvPr>
            <p:ph sz="half" idx="13"/>
          </p:nvPr>
        </p:nvSpPr>
        <p:spPr>
          <a:xfrm>
            <a:off x="586740" y="1209041"/>
            <a:ext cx="4344964" cy="854004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5128598" y="1209040"/>
            <a:ext cx="4343062" cy="852085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196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86740" y="10190480"/>
            <a:ext cx="7210354" cy="3454400"/>
          </a:xfrm>
        </p:spPr>
        <p:txBody>
          <a:bodyPr>
            <a:normAutofit/>
          </a:bodyPr>
          <a:lstStyle>
            <a:lvl1pPr>
              <a:defRPr sz="3520"/>
            </a:lvl1pPr>
          </a:lstStyle>
          <a:p>
            <a:r>
              <a:rPr lang="en-US"/>
              <a:t>Click to edit Master title style</a:t>
            </a:r>
            <a:endParaRPr lang="en-US" dirty="0"/>
          </a:p>
        </p:txBody>
      </p:sp>
      <p:sp>
        <p:nvSpPr>
          <p:cNvPr id="3" name="Text Placeholder 2"/>
          <p:cNvSpPr>
            <a:spLocks noGrp="1"/>
          </p:cNvSpPr>
          <p:nvPr>
            <p:ph type="body" idx="1"/>
          </p:nvPr>
        </p:nvSpPr>
        <p:spPr>
          <a:xfrm>
            <a:off x="838201" y="1209040"/>
            <a:ext cx="4088553" cy="1381760"/>
          </a:xfrm>
        </p:spPr>
        <p:txBody>
          <a:bodyPr anchor="b">
            <a:noAutofit/>
          </a:bodyPr>
          <a:lstStyle>
            <a:lvl1pPr marL="0" indent="0">
              <a:buNone/>
              <a:defRPr sz="2640" b="0" cap="all">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586739" y="2590801"/>
            <a:ext cx="4340014" cy="715828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40518" y="1284606"/>
            <a:ext cx="4140456" cy="1306194"/>
          </a:xfrm>
        </p:spPr>
        <p:txBody>
          <a:bodyPr anchor="b">
            <a:noAutofit/>
          </a:bodyPr>
          <a:lstStyle>
            <a:lvl1pPr marL="0" indent="0">
              <a:buNone/>
              <a:defRPr sz="2640" b="0" cap="all">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128599" y="2590800"/>
            <a:ext cx="4352376" cy="713909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274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6740" y="10190480"/>
            <a:ext cx="7210354" cy="3454400"/>
          </a:xfrm>
        </p:spPr>
        <p:txBody>
          <a:bodyPr>
            <a:normAutofit/>
          </a:bodyPr>
          <a:lstStyle>
            <a:lvl1pPr>
              <a:defRPr sz="352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998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938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0534" y="1209040"/>
            <a:ext cx="3520440" cy="34544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586739" y="1209040"/>
            <a:ext cx="4882631" cy="1243584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60534" y="5008886"/>
            <a:ext cx="3520440" cy="4740205"/>
          </a:xfrm>
        </p:spPr>
        <p:txBody>
          <a:bodyPr anchor="t">
            <a:normAutofit/>
          </a:bodyPr>
          <a:lstStyle>
            <a:lvl1pPr marL="0" indent="0">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636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5380" y="3281680"/>
            <a:ext cx="3919584" cy="2590800"/>
          </a:xfrm>
        </p:spPr>
        <p:txBody>
          <a:bodyPr anchor="b">
            <a:normAutofit/>
          </a:bodyPr>
          <a:lstStyle>
            <a:lvl1pPr algn="l">
              <a:defRPr sz="264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838200" y="2072640"/>
            <a:ext cx="3609071" cy="1088136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4945630" y="6217920"/>
            <a:ext cx="3920645" cy="4721013"/>
          </a:xfrm>
        </p:spPr>
        <p:txBody>
          <a:bodyPr anchor="t">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a:xfrm>
            <a:off x="586740" y="13990321"/>
            <a:ext cx="6392896" cy="827617"/>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870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337742" y="8827913"/>
            <a:ext cx="2717502" cy="6026008"/>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86740" y="10190480"/>
            <a:ext cx="7210354" cy="345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86740" y="1209042"/>
            <a:ext cx="7210354" cy="85400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73270" y="13990328"/>
            <a:ext cx="1320509" cy="827617"/>
          </a:xfrm>
          <a:prstGeom prst="rect">
            <a:avLst/>
          </a:prstGeom>
        </p:spPr>
        <p:txBody>
          <a:bodyPr vert="horz" lIns="91440" tIns="45720" rIns="91440" bIns="45720" rtlCol="0" anchor="t"/>
          <a:lstStyle>
            <a:lvl1pPr algn="r">
              <a:defRPr sz="1100" b="0" i="0">
                <a:solidFill>
                  <a:schemeClr val="bg2">
                    <a:lumMod val="50000"/>
                  </a:schemeClr>
                </a:solidFill>
                <a:effectLst/>
                <a:latin typeface="+mn-lt"/>
              </a:defRPr>
            </a:lvl1pPr>
          </a:lstStyle>
          <a:p>
            <a:fld id="{B61BEF0D-F0BB-DE4B-95CE-6DB70DBA9567}" type="datetimeFigureOut">
              <a:rPr lang="en-US" dirty="0"/>
              <a:pPr/>
              <a:t>5/15/2023</a:t>
            </a:fld>
            <a:endParaRPr lang="en-US" dirty="0"/>
          </a:p>
        </p:txBody>
      </p:sp>
      <p:sp>
        <p:nvSpPr>
          <p:cNvPr id="5" name="Footer Placeholder 4"/>
          <p:cNvSpPr>
            <a:spLocks noGrp="1"/>
          </p:cNvSpPr>
          <p:nvPr>
            <p:ph type="ftr" sz="quarter" idx="3"/>
          </p:nvPr>
        </p:nvSpPr>
        <p:spPr>
          <a:xfrm>
            <a:off x="586740" y="13990321"/>
            <a:ext cx="6392896" cy="827617"/>
          </a:xfrm>
          <a:prstGeom prst="rect">
            <a:avLst/>
          </a:prstGeom>
        </p:spPr>
        <p:txBody>
          <a:bodyPr vert="horz" lIns="91440" tIns="45720" rIns="91440" bIns="45720" rtlCol="0" anchor="t"/>
          <a:lstStyle>
            <a:lvl1pPr algn="l">
              <a:defRPr sz="11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8551869" y="12644551"/>
            <a:ext cx="942598" cy="1518497"/>
          </a:xfrm>
          <a:prstGeom prst="rect">
            <a:avLst/>
          </a:prstGeom>
        </p:spPr>
        <p:txBody>
          <a:bodyPr vert="horz" lIns="91440" tIns="45720" rIns="91440" bIns="45720" rtlCol="0" anchor="b"/>
          <a:lstStyle>
            <a:lvl1pPr algn="r">
              <a:defRPr sz="308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119234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502920" rtl="0" eaLnBrk="1" latinLnBrk="0" hangingPunct="1">
        <a:spcBef>
          <a:spcPct val="0"/>
        </a:spcBef>
        <a:buNone/>
        <a:defRPr sz="35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325" indent="-314325" algn="l" defTabSz="502920" rtl="0" eaLnBrk="1" latinLnBrk="0" hangingPunct="1">
        <a:spcBef>
          <a:spcPct val="20000"/>
        </a:spcBef>
        <a:spcAft>
          <a:spcPts val="660"/>
        </a:spcAft>
        <a:buClr>
          <a:schemeClr val="tx1"/>
        </a:buClr>
        <a:buSzPct val="80000"/>
        <a:buFont typeface="Wingdings 3" panose="05040102010807070707" pitchFamily="18" charset="2"/>
        <a:buChar char=""/>
        <a:defRPr sz="2200" kern="1200" cap="none">
          <a:solidFill>
            <a:schemeClr val="bg2">
              <a:lumMod val="75000"/>
            </a:schemeClr>
          </a:solidFill>
          <a:effectLst/>
          <a:latin typeface="+mn-lt"/>
          <a:ea typeface="+mn-ea"/>
          <a:cs typeface="+mn-cs"/>
        </a:defRPr>
      </a:lvl1pPr>
      <a:lvl2pPr marL="817245" indent="-314325" algn="l" defTabSz="502920" rtl="0" eaLnBrk="1" latinLnBrk="0" hangingPunct="1">
        <a:spcBef>
          <a:spcPct val="20000"/>
        </a:spcBef>
        <a:spcAft>
          <a:spcPts val="660"/>
        </a:spcAft>
        <a:buClr>
          <a:schemeClr val="tx1"/>
        </a:buClr>
        <a:buSzPct val="80000"/>
        <a:buFont typeface="Wingdings 3" panose="05040102010807070707" pitchFamily="18" charset="2"/>
        <a:buChar char=""/>
        <a:defRPr sz="1980" kern="1200" cap="none">
          <a:solidFill>
            <a:schemeClr val="bg2">
              <a:lumMod val="75000"/>
            </a:schemeClr>
          </a:solidFill>
          <a:effectLst/>
          <a:latin typeface="+mn-lt"/>
          <a:ea typeface="+mn-ea"/>
          <a:cs typeface="+mn-cs"/>
        </a:defRPr>
      </a:lvl2pPr>
      <a:lvl3pPr marL="1320165" indent="-314325" algn="l" defTabSz="502920" rtl="0" eaLnBrk="1" latinLnBrk="0" hangingPunct="1">
        <a:spcBef>
          <a:spcPct val="20000"/>
        </a:spcBef>
        <a:spcAft>
          <a:spcPts val="660"/>
        </a:spcAft>
        <a:buClr>
          <a:schemeClr val="tx1"/>
        </a:buClr>
        <a:buSzPct val="80000"/>
        <a:buFont typeface="Wingdings 3" panose="05040102010807070707" pitchFamily="18" charset="2"/>
        <a:buChar char=""/>
        <a:defRPr sz="1760" kern="1200" cap="none">
          <a:solidFill>
            <a:schemeClr val="bg2">
              <a:lumMod val="75000"/>
            </a:schemeClr>
          </a:solidFill>
          <a:effectLst/>
          <a:latin typeface="+mn-lt"/>
          <a:ea typeface="+mn-ea"/>
          <a:cs typeface="+mn-cs"/>
        </a:defRPr>
      </a:lvl3pPr>
      <a:lvl4pPr marL="1697355" indent="-188595" algn="l" defTabSz="502920" rtl="0" eaLnBrk="1" latinLnBrk="0" hangingPunct="1">
        <a:spcBef>
          <a:spcPct val="20000"/>
        </a:spcBef>
        <a:spcAft>
          <a:spcPts val="660"/>
        </a:spcAft>
        <a:buClr>
          <a:schemeClr val="tx1"/>
        </a:buClr>
        <a:buSzPct val="80000"/>
        <a:buFont typeface="Wingdings 3" panose="05040102010807070707" pitchFamily="18" charset="2"/>
        <a:buChar char=""/>
        <a:defRPr sz="1540" kern="1200" cap="none">
          <a:solidFill>
            <a:schemeClr val="bg2">
              <a:lumMod val="75000"/>
            </a:schemeClr>
          </a:solidFill>
          <a:effectLst/>
          <a:latin typeface="+mn-lt"/>
          <a:ea typeface="+mn-ea"/>
          <a:cs typeface="+mn-cs"/>
        </a:defRPr>
      </a:lvl4pPr>
      <a:lvl5pPr marL="2200275" indent="-188595" algn="l" defTabSz="502920" rtl="0" eaLnBrk="1" latinLnBrk="0" hangingPunct="1">
        <a:spcBef>
          <a:spcPct val="20000"/>
        </a:spcBef>
        <a:spcAft>
          <a:spcPts val="660"/>
        </a:spcAft>
        <a:buClr>
          <a:schemeClr val="tx1"/>
        </a:buClr>
        <a:buSzPct val="80000"/>
        <a:buFont typeface="Wingdings 3" panose="05040102010807070707" pitchFamily="18" charset="2"/>
        <a:buChar char=""/>
        <a:defRPr sz="1540" kern="1200" cap="none">
          <a:solidFill>
            <a:schemeClr val="bg2">
              <a:lumMod val="75000"/>
            </a:schemeClr>
          </a:solidFill>
          <a:effectLst/>
          <a:latin typeface="+mn-lt"/>
          <a:ea typeface="+mn-ea"/>
          <a:cs typeface="+mn-cs"/>
        </a:defRPr>
      </a:lvl5pPr>
      <a:lvl6pPr marL="2766060" indent="-251460" algn="l" defTabSz="502920" rtl="0" eaLnBrk="1" latinLnBrk="0" hangingPunct="1">
        <a:spcBef>
          <a:spcPct val="20000"/>
        </a:spcBef>
        <a:spcAft>
          <a:spcPts val="660"/>
        </a:spcAft>
        <a:buClr>
          <a:schemeClr val="tx1"/>
        </a:buClr>
        <a:buSzPct val="80000"/>
        <a:buFont typeface="Wingdings 3" panose="05040102010807070707" pitchFamily="18" charset="2"/>
        <a:buChar char=""/>
        <a:defRPr sz="1540" kern="1200" cap="none">
          <a:solidFill>
            <a:schemeClr val="bg2">
              <a:lumMod val="75000"/>
            </a:schemeClr>
          </a:solidFill>
          <a:effectLst/>
          <a:latin typeface="+mn-lt"/>
          <a:ea typeface="+mn-ea"/>
          <a:cs typeface="+mn-cs"/>
        </a:defRPr>
      </a:lvl6pPr>
      <a:lvl7pPr marL="3268980" indent="-251460" algn="l" defTabSz="502920" rtl="0" eaLnBrk="1" latinLnBrk="0" hangingPunct="1">
        <a:spcBef>
          <a:spcPct val="20000"/>
        </a:spcBef>
        <a:spcAft>
          <a:spcPts val="660"/>
        </a:spcAft>
        <a:buClr>
          <a:schemeClr val="tx1"/>
        </a:buClr>
        <a:buSzPct val="80000"/>
        <a:buFont typeface="Wingdings 3" panose="05040102010807070707" pitchFamily="18" charset="2"/>
        <a:buChar char=""/>
        <a:defRPr sz="1540" kern="1200" cap="none">
          <a:solidFill>
            <a:schemeClr val="bg2">
              <a:lumMod val="75000"/>
            </a:schemeClr>
          </a:solidFill>
          <a:effectLst/>
          <a:latin typeface="+mn-lt"/>
          <a:ea typeface="+mn-ea"/>
          <a:cs typeface="+mn-cs"/>
        </a:defRPr>
      </a:lvl7pPr>
      <a:lvl8pPr marL="3771900" indent="-251460" algn="l" defTabSz="502920" rtl="0" eaLnBrk="1" latinLnBrk="0" hangingPunct="1">
        <a:spcBef>
          <a:spcPct val="20000"/>
        </a:spcBef>
        <a:spcAft>
          <a:spcPts val="660"/>
        </a:spcAft>
        <a:buClr>
          <a:schemeClr val="tx1"/>
        </a:buClr>
        <a:buSzPct val="80000"/>
        <a:buFont typeface="Wingdings 3" panose="05040102010807070707" pitchFamily="18" charset="2"/>
        <a:buChar char=""/>
        <a:defRPr sz="1540" kern="1200" cap="none">
          <a:solidFill>
            <a:schemeClr val="bg2">
              <a:lumMod val="75000"/>
            </a:schemeClr>
          </a:solidFill>
          <a:effectLst/>
          <a:latin typeface="+mn-lt"/>
          <a:ea typeface="+mn-ea"/>
          <a:cs typeface="+mn-cs"/>
        </a:defRPr>
      </a:lvl8pPr>
      <a:lvl9pPr marL="4274820" indent="-251460" algn="l" defTabSz="502920" rtl="0" eaLnBrk="1" latinLnBrk="0" hangingPunct="1">
        <a:spcBef>
          <a:spcPct val="20000"/>
        </a:spcBef>
        <a:spcAft>
          <a:spcPts val="660"/>
        </a:spcAft>
        <a:buClr>
          <a:schemeClr val="tx1"/>
        </a:buClr>
        <a:buSzPct val="80000"/>
        <a:buFont typeface="Wingdings 3" panose="05040102010807070707" pitchFamily="18" charset="2"/>
        <a:buChar char=""/>
        <a:defRPr sz="1540" kern="1200" cap="none">
          <a:solidFill>
            <a:schemeClr val="bg2">
              <a:lumMod val="75000"/>
            </a:schemeClr>
          </a:solidFill>
          <a:effectLst/>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01E4F5D-A26F-3910-B367-A641327399C7}"/>
              </a:ext>
            </a:extLst>
          </p:cNvPr>
          <p:cNvPicPr>
            <a:picLocks noChangeAspect="1"/>
          </p:cNvPicPr>
          <p:nvPr/>
        </p:nvPicPr>
        <p:blipFill>
          <a:blip r:embed="rId2"/>
          <a:stretch>
            <a:fillRect/>
          </a:stretch>
        </p:blipFill>
        <p:spPr>
          <a:xfrm>
            <a:off x="0" y="-68400"/>
            <a:ext cx="10058400" cy="15681601"/>
          </a:xfrm>
          <a:prstGeom prst="rect">
            <a:avLst/>
          </a:prstGeom>
        </p:spPr>
      </p:pic>
      <p:pic>
        <p:nvPicPr>
          <p:cNvPr id="21" name="Picture 20">
            <a:extLst>
              <a:ext uri="{FF2B5EF4-FFF2-40B4-BE49-F238E27FC236}">
                <a16:creationId xmlns:a16="http://schemas.microsoft.com/office/drawing/2014/main" id="{BA73E8E6-62A9-8833-5D09-F2FEF7B6B14C}"/>
              </a:ext>
            </a:extLst>
          </p:cNvPr>
          <p:cNvPicPr>
            <a:picLocks noChangeAspect="1"/>
          </p:cNvPicPr>
          <p:nvPr/>
        </p:nvPicPr>
        <p:blipFill>
          <a:blip r:embed="rId3"/>
          <a:stretch>
            <a:fillRect/>
          </a:stretch>
        </p:blipFill>
        <p:spPr>
          <a:xfrm>
            <a:off x="637645" y="2723858"/>
            <a:ext cx="8783109" cy="1872443"/>
          </a:xfrm>
          <a:prstGeom prst="rect">
            <a:avLst/>
          </a:prstGeom>
        </p:spPr>
      </p:pic>
      <p:pic>
        <p:nvPicPr>
          <p:cNvPr id="26" name="Picture 25">
            <a:extLst>
              <a:ext uri="{FF2B5EF4-FFF2-40B4-BE49-F238E27FC236}">
                <a16:creationId xmlns:a16="http://schemas.microsoft.com/office/drawing/2014/main" id="{A40B6BEE-D055-1DA1-BBF0-2ECEBE63CA3F}"/>
              </a:ext>
            </a:extLst>
          </p:cNvPr>
          <p:cNvPicPr>
            <a:picLocks noChangeAspect="1"/>
          </p:cNvPicPr>
          <p:nvPr/>
        </p:nvPicPr>
        <p:blipFill>
          <a:blip r:embed="rId4"/>
          <a:stretch>
            <a:fillRect/>
          </a:stretch>
        </p:blipFill>
        <p:spPr>
          <a:xfrm>
            <a:off x="0" y="-68400"/>
            <a:ext cx="10058400" cy="15681600"/>
          </a:xfrm>
          <a:prstGeom prst="rect">
            <a:avLst/>
          </a:prstGeom>
        </p:spPr>
      </p:pic>
      <p:pic>
        <p:nvPicPr>
          <p:cNvPr id="32" name="Picture 31">
            <a:extLst>
              <a:ext uri="{FF2B5EF4-FFF2-40B4-BE49-F238E27FC236}">
                <a16:creationId xmlns:a16="http://schemas.microsoft.com/office/drawing/2014/main" id="{106036C5-4EE8-58E9-4C5A-D80AC6552079}"/>
              </a:ext>
            </a:extLst>
          </p:cNvPr>
          <p:cNvPicPr>
            <a:picLocks noChangeAspect="1"/>
          </p:cNvPicPr>
          <p:nvPr/>
        </p:nvPicPr>
        <p:blipFill>
          <a:blip r:embed="rId5"/>
          <a:stretch>
            <a:fillRect/>
          </a:stretch>
        </p:blipFill>
        <p:spPr>
          <a:xfrm>
            <a:off x="3183115" y="13555380"/>
            <a:ext cx="3953427" cy="800212"/>
          </a:xfrm>
          <a:prstGeom prst="rect">
            <a:avLst/>
          </a:prstGeom>
        </p:spPr>
      </p:pic>
    </p:spTree>
    <p:extLst>
      <p:ext uri="{BB962C8B-B14F-4D97-AF65-F5344CB8AC3E}">
        <p14:creationId xmlns:p14="http://schemas.microsoft.com/office/powerpoint/2010/main" val="2040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F36F048-999F-CDFB-E957-C4525F02DD34}"/>
              </a:ext>
            </a:extLst>
          </p:cNvPr>
          <p:cNvPicPr>
            <a:picLocks noChangeAspect="1"/>
          </p:cNvPicPr>
          <p:nvPr/>
        </p:nvPicPr>
        <p:blipFill>
          <a:blip r:embed="rId2"/>
          <a:stretch>
            <a:fillRect/>
          </a:stretch>
        </p:blipFill>
        <p:spPr>
          <a:xfrm>
            <a:off x="-111746" y="-331830"/>
            <a:ext cx="10281892" cy="16208460"/>
          </a:xfrm>
          <a:prstGeom prst="rect">
            <a:avLst/>
          </a:prstGeom>
        </p:spPr>
      </p:pic>
      <p:sp>
        <p:nvSpPr>
          <p:cNvPr id="12" name="TextBox 11">
            <a:extLst>
              <a:ext uri="{FF2B5EF4-FFF2-40B4-BE49-F238E27FC236}">
                <a16:creationId xmlns:a16="http://schemas.microsoft.com/office/drawing/2014/main" id="{F3CF3C6A-8ECC-8B1D-9BEB-873562B04E7A}"/>
              </a:ext>
            </a:extLst>
          </p:cNvPr>
          <p:cNvSpPr txBox="1"/>
          <p:nvPr/>
        </p:nvSpPr>
        <p:spPr>
          <a:xfrm>
            <a:off x="1391083" y="2283714"/>
            <a:ext cx="6000590" cy="830997"/>
          </a:xfrm>
          <a:prstGeom prst="rect">
            <a:avLst/>
          </a:prstGeom>
          <a:noFill/>
        </p:spPr>
        <p:txBody>
          <a:bodyPr wrap="square">
            <a:spAutoFit/>
          </a:bodyPr>
          <a:lstStyle/>
          <a:p>
            <a:pPr lvl="0"/>
            <a:r>
              <a:rPr lang="en-US" sz="2400" dirty="0">
                <a:ea typeface="+mj-ea"/>
                <a:cs typeface="+mj-cs"/>
              </a:rPr>
              <a:t>Which movies created the most revenue?</a:t>
            </a:r>
            <a:endParaRPr lang="en-US" sz="2400" dirty="0"/>
          </a:p>
        </p:txBody>
      </p:sp>
      <p:sp>
        <p:nvSpPr>
          <p:cNvPr id="13" name="TextBox 12">
            <a:extLst>
              <a:ext uri="{FF2B5EF4-FFF2-40B4-BE49-F238E27FC236}">
                <a16:creationId xmlns:a16="http://schemas.microsoft.com/office/drawing/2014/main" id="{9A3B6279-A6B8-15D1-0E32-F912619F3CC4}"/>
              </a:ext>
            </a:extLst>
          </p:cNvPr>
          <p:cNvSpPr txBox="1"/>
          <p:nvPr/>
        </p:nvSpPr>
        <p:spPr>
          <a:xfrm>
            <a:off x="1410274" y="3494894"/>
            <a:ext cx="8282365" cy="461665"/>
          </a:xfrm>
          <a:prstGeom prst="rect">
            <a:avLst/>
          </a:prstGeom>
          <a:noFill/>
        </p:spPr>
        <p:txBody>
          <a:bodyPr wrap="square">
            <a:spAutoFit/>
          </a:bodyPr>
          <a:lstStyle/>
          <a:p>
            <a:pPr lvl="0"/>
            <a:r>
              <a:rPr lang="en-US" sz="2400" dirty="0">
                <a:ea typeface="+mj-ea"/>
                <a:cs typeface="+mj-cs"/>
              </a:rPr>
              <a:t>What was the average rental duration for all videos?</a:t>
            </a:r>
            <a:endParaRPr lang="en-US" sz="2400" dirty="0"/>
          </a:p>
        </p:txBody>
      </p:sp>
      <p:sp>
        <p:nvSpPr>
          <p:cNvPr id="14" name="TextBox 13">
            <a:extLst>
              <a:ext uri="{FF2B5EF4-FFF2-40B4-BE49-F238E27FC236}">
                <a16:creationId xmlns:a16="http://schemas.microsoft.com/office/drawing/2014/main" id="{5504CD5C-B76E-77F5-0C98-465356F6A04A}"/>
              </a:ext>
            </a:extLst>
          </p:cNvPr>
          <p:cNvSpPr txBox="1"/>
          <p:nvPr/>
        </p:nvSpPr>
        <p:spPr>
          <a:xfrm>
            <a:off x="1338758" y="4574278"/>
            <a:ext cx="8125282" cy="461665"/>
          </a:xfrm>
          <a:prstGeom prst="rect">
            <a:avLst/>
          </a:prstGeom>
          <a:noFill/>
        </p:spPr>
        <p:txBody>
          <a:bodyPr wrap="square">
            <a:spAutoFit/>
          </a:bodyPr>
          <a:lstStyle/>
          <a:p>
            <a:pPr lvl="0"/>
            <a:r>
              <a:rPr lang="en-US" sz="2400" dirty="0">
                <a:ea typeface="+mj-ea"/>
                <a:cs typeface="+mj-cs"/>
              </a:rPr>
              <a:t>Which countries are Rockbuster customers based in? </a:t>
            </a:r>
          </a:p>
        </p:txBody>
      </p:sp>
      <p:sp>
        <p:nvSpPr>
          <p:cNvPr id="15" name="TextBox 14">
            <a:extLst>
              <a:ext uri="{FF2B5EF4-FFF2-40B4-BE49-F238E27FC236}">
                <a16:creationId xmlns:a16="http://schemas.microsoft.com/office/drawing/2014/main" id="{1658294E-48C3-8933-D21B-38ACD85C92E4}"/>
              </a:ext>
            </a:extLst>
          </p:cNvPr>
          <p:cNvSpPr txBox="1"/>
          <p:nvPr/>
        </p:nvSpPr>
        <p:spPr>
          <a:xfrm>
            <a:off x="1493126" y="5583017"/>
            <a:ext cx="7970914" cy="830997"/>
          </a:xfrm>
          <a:prstGeom prst="rect">
            <a:avLst/>
          </a:prstGeom>
          <a:noFill/>
        </p:spPr>
        <p:txBody>
          <a:bodyPr wrap="square">
            <a:spAutoFit/>
          </a:bodyPr>
          <a:lstStyle/>
          <a:p>
            <a:r>
              <a:rPr lang="en-US" sz="2400" dirty="0">
                <a:ea typeface="+mj-ea"/>
                <a:cs typeface="+mj-cs"/>
              </a:rPr>
              <a:t>Where are customers with a high lifetime value based? </a:t>
            </a:r>
          </a:p>
        </p:txBody>
      </p:sp>
      <p:sp>
        <p:nvSpPr>
          <p:cNvPr id="16" name="TextBox 15">
            <a:extLst>
              <a:ext uri="{FF2B5EF4-FFF2-40B4-BE49-F238E27FC236}">
                <a16:creationId xmlns:a16="http://schemas.microsoft.com/office/drawing/2014/main" id="{E7972950-4F7A-37C3-B627-49EC17E1E5E4}"/>
              </a:ext>
            </a:extLst>
          </p:cNvPr>
          <p:cNvSpPr txBox="1"/>
          <p:nvPr/>
        </p:nvSpPr>
        <p:spPr>
          <a:xfrm>
            <a:off x="1493126" y="6685464"/>
            <a:ext cx="7970914" cy="461665"/>
          </a:xfrm>
          <a:prstGeom prst="rect">
            <a:avLst/>
          </a:prstGeom>
          <a:noFill/>
        </p:spPr>
        <p:txBody>
          <a:bodyPr wrap="square">
            <a:spAutoFit/>
          </a:bodyPr>
          <a:lstStyle/>
          <a:p>
            <a:pPr lvl="0"/>
            <a:r>
              <a:rPr lang="en-US" sz="2400" dirty="0">
                <a:ea typeface="+mj-ea"/>
                <a:cs typeface="+mj-cs"/>
              </a:rPr>
              <a:t>Do sales figures vary between geographic regions? </a:t>
            </a:r>
            <a:endParaRPr lang="en-US" sz="2400" dirty="0"/>
          </a:p>
        </p:txBody>
      </p:sp>
      <p:sp>
        <p:nvSpPr>
          <p:cNvPr id="23" name="TextBox 22">
            <a:extLst>
              <a:ext uri="{FF2B5EF4-FFF2-40B4-BE49-F238E27FC236}">
                <a16:creationId xmlns:a16="http://schemas.microsoft.com/office/drawing/2014/main" id="{2BA03611-EF51-38C3-919A-01CA12468718}"/>
              </a:ext>
            </a:extLst>
          </p:cNvPr>
          <p:cNvSpPr txBox="1"/>
          <p:nvPr/>
        </p:nvSpPr>
        <p:spPr>
          <a:xfrm>
            <a:off x="461807" y="228245"/>
            <a:ext cx="8412027" cy="1477328"/>
          </a:xfrm>
          <a:prstGeom prst="rect">
            <a:avLst/>
          </a:prstGeom>
          <a:noFill/>
        </p:spPr>
        <p:txBody>
          <a:bodyPr wrap="square">
            <a:spAutoFit/>
          </a:bodyPr>
          <a:lstStyle/>
          <a:p>
            <a:pPr algn="ctr"/>
            <a:r>
              <a:rPr lang="en-US" sz="9000" dirty="0"/>
              <a:t>Questions</a:t>
            </a:r>
          </a:p>
        </p:txBody>
      </p:sp>
      <p:cxnSp>
        <p:nvCxnSpPr>
          <p:cNvPr id="24" name="Straight Connector 23">
            <a:extLst>
              <a:ext uri="{FF2B5EF4-FFF2-40B4-BE49-F238E27FC236}">
                <a16:creationId xmlns:a16="http://schemas.microsoft.com/office/drawing/2014/main" id="{EEE4AF11-ACFF-EA0C-0AAC-A67527B0E8BF}"/>
              </a:ext>
              <a:ext uri="{C183D7F6-B498-43B3-948B-1728B52AA6E4}">
                <adec:decorative xmlns:adec="http://schemas.microsoft.com/office/drawing/2017/decorative" val="1"/>
              </a:ext>
            </a:extLst>
          </p:cNvPr>
          <p:cNvCxnSpPr>
            <a:cxnSpLocks/>
          </p:cNvCxnSpPr>
          <p:nvPr/>
        </p:nvCxnSpPr>
        <p:spPr>
          <a:xfrm>
            <a:off x="705420" y="1823691"/>
            <a:ext cx="7924800" cy="0"/>
          </a:xfrm>
          <a:prstGeom prst="line">
            <a:avLst/>
          </a:prstGeom>
          <a:ln w="38100">
            <a:solidFill>
              <a:srgbClr val="F56D5A"/>
            </a:solidFill>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8AB315A1-046B-366C-E0D9-53578A571587}"/>
              </a:ext>
            </a:extLst>
          </p:cNvPr>
          <p:cNvPicPr>
            <a:picLocks noChangeAspect="1"/>
          </p:cNvPicPr>
          <p:nvPr/>
        </p:nvPicPr>
        <p:blipFill>
          <a:blip r:embed="rId3"/>
          <a:stretch>
            <a:fillRect/>
          </a:stretch>
        </p:blipFill>
        <p:spPr>
          <a:xfrm>
            <a:off x="230491" y="5454399"/>
            <a:ext cx="949857" cy="982979"/>
          </a:xfrm>
          <a:prstGeom prst="rect">
            <a:avLst/>
          </a:prstGeom>
        </p:spPr>
      </p:pic>
      <p:pic>
        <p:nvPicPr>
          <p:cNvPr id="55" name="Picture 54">
            <a:extLst>
              <a:ext uri="{FF2B5EF4-FFF2-40B4-BE49-F238E27FC236}">
                <a16:creationId xmlns:a16="http://schemas.microsoft.com/office/drawing/2014/main" id="{AB45B55E-32D8-C6BE-0822-5AEF0388ECE2}"/>
              </a:ext>
            </a:extLst>
          </p:cNvPr>
          <p:cNvPicPr>
            <a:picLocks noChangeAspect="1"/>
          </p:cNvPicPr>
          <p:nvPr/>
        </p:nvPicPr>
        <p:blipFill>
          <a:blip r:embed="rId3"/>
          <a:stretch>
            <a:fillRect/>
          </a:stretch>
        </p:blipFill>
        <p:spPr>
          <a:xfrm>
            <a:off x="208411" y="2270676"/>
            <a:ext cx="949857" cy="982979"/>
          </a:xfrm>
          <a:prstGeom prst="rect">
            <a:avLst/>
          </a:prstGeom>
        </p:spPr>
      </p:pic>
      <p:pic>
        <p:nvPicPr>
          <p:cNvPr id="57" name="Picture 56">
            <a:extLst>
              <a:ext uri="{FF2B5EF4-FFF2-40B4-BE49-F238E27FC236}">
                <a16:creationId xmlns:a16="http://schemas.microsoft.com/office/drawing/2014/main" id="{081BDDA3-9250-F2C1-C205-EDDDB40EFBEF}"/>
              </a:ext>
            </a:extLst>
          </p:cNvPr>
          <p:cNvPicPr>
            <a:picLocks noChangeAspect="1"/>
          </p:cNvPicPr>
          <p:nvPr/>
        </p:nvPicPr>
        <p:blipFill>
          <a:blip r:embed="rId3"/>
          <a:stretch>
            <a:fillRect/>
          </a:stretch>
        </p:blipFill>
        <p:spPr>
          <a:xfrm>
            <a:off x="208412" y="3334954"/>
            <a:ext cx="949857" cy="982979"/>
          </a:xfrm>
          <a:prstGeom prst="rect">
            <a:avLst/>
          </a:prstGeom>
        </p:spPr>
      </p:pic>
      <p:pic>
        <p:nvPicPr>
          <p:cNvPr id="58" name="Picture 57">
            <a:extLst>
              <a:ext uri="{FF2B5EF4-FFF2-40B4-BE49-F238E27FC236}">
                <a16:creationId xmlns:a16="http://schemas.microsoft.com/office/drawing/2014/main" id="{987DDB97-02F9-2BE7-E559-D793B2364A30}"/>
              </a:ext>
            </a:extLst>
          </p:cNvPr>
          <p:cNvPicPr>
            <a:picLocks noChangeAspect="1"/>
          </p:cNvPicPr>
          <p:nvPr/>
        </p:nvPicPr>
        <p:blipFill>
          <a:blip r:embed="rId3"/>
          <a:stretch>
            <a:fillRect/>
          </a:stretch>
        </p:blipFill>
        <p:spPr>
          <a:xfrm>
            <a:off x="230490" y="4399232"/>
            <a:ext cx="949857" cy="982979"/>
          </a:xfrm>
          <a:prstGeom prst="rect">
            <a:avLst/>
          </a:prstGeom>
        </p:spPr>
      </p:pic>
      <p:pic>
        <p:nvPicPr>
          <p:cNvPr id="59" name="Picture 58">
            <a:extLst>
              <a:ext uri="{FF2B5EF4-FFF2-40B4-BE49-F238E27FC236}">
                <a16:creationId xmlns:a16="http://schemas.microsoft.com/office/drawing/2014/main" id="{10C1C523-AB49-0108-A22E-FD13B9BE1C71}"/>
              </a:ext>
            </a:extLst>
          </p:cNvPr>
          <p:cNvPicPr>
            <a:picLocks noChangeAspect="1"/>
          </p:cNvPicPr>
          <p:nvPr/>
        </p:nvPicPr>
        <p:blipFill>
          <a:blip r:embed="rId3"/>
          <a:stretch>
            <a:fillRect/>
          </a:stretch>
        </p:blipFill>
        <p:spPr>
          <a:xfrm>
            <a:off x="230490" y="6535853"/>
            <a:ext cx="949857" cy="982979"/>
          </a:xfrm>
          <a:prstGeom prst="rect">
            <a:avLst/>
          </a:prstGeom>
        </p:spPr>
      </p:pic>
      <p:sp>
        <p:nvSpPr>
          <p:cNvPr id="60" name="TextBox 59">
            <a:extLst>
              <a:ext uri="{FF2B5EF4-FFF2-40B4-BE49-F238E27FC236}">
                <a16:creationId xmlns:a16="http://schemas.microsoft.com/office/drawing/2014/main" id="{BB998E40-5AF3-D9D9-3986-B21F906C0B6D}"/>
              </a:ext>
            </a:extLst>
          </p:cNvPr>
          <p:cNvSpPr txBox="1"/>
          <p:nvPr/>
        </p:nvSpPr>
        <p:spPr>
          <a:xfrm>
            <a:off x="541034" y="2506487"/>
            <a:ext cx="443068" cy="461665"/>
          </a:xfrm>
          <a:prstGeom prst="rect">
            <a:avLst/>
          </a:prstGeom>
          <a:noFill/>
        </p:spPr>
        <p:txBody>
          <a:bodyPr wrap="square" rtlCol="0">
            <a:spAutoFit/>
          </a:bodyPr>
          <a:lstStyle/>
          <a:p>
            <a:r>
              <a:rPr lang="en-US" sz="2400" b="1" dirty="0"/>
              <a:t>1</a:t>
            </a:r>
          </a:p>
        </p:txBody>
      </p:sp>
      <p:sp>
        <p:nvSpPr>
          <p:cNvPr id="61" name="TextBox 60">
            <a:extLst>
              <a:ext uri="{FF2B5EF4-FFF2-40B4-BE49-F238E27FC236}">
                <a16:creationId xmlns:a16="http://schemas.microsoft.com/office/drawing/2014/main" id="{EB1FA757-50B9-99B8-6367-13E7843E3A77}"/>
              </a:ext>
            </a:extLst>
          </p:cNvPr>
          <p:cNvSpPr txBox="1"/>
          <p:nvPr/>
        </p:nvSpPr>
        <p:spPr>
          <a:xfrm>
            <a:off x="541034" y="3581671"/>
            <a:ext cx="443068" cy="461665"/>
          </a:xfrm>
          <a:prstGeom prst="rect">
            <a:avLst/>
          </a:prstGeom>
          <a:noFill/>
        </p:spPr>
        <p:txBody>
          <a:bodyPr wrap="square" rtlCol="0">
            <a:spAutoFit/>
          </a:bodyPr>
          <a:lstStyle/>
          <a:p>
            <a:r>
              <a:rPr lang="en-US" sz="2400" b="1" dirty="0"/>
              <a:t>2</a:t>
            </a:r>
          </a:p>
        </p:txBody>
      </p:sp>
      <p:sp>
        <p:nvSpPr>
          <p:cNvPr id="63" name="TextBox 62">
            <a:extLst>
              <a:ext uri="{FF2B5EF4-FFF2-40B4-BE49-F238E27FC236}">
                <a16:creationId xmlns:a16="http://schemas.microsoft.com/office/drawing/2014/main" id="{54E8C599-B2F4-7D4A-4800-8EB18AC4405D}"/>
              </a:ext>
            </a:extLst>
          </p:cNvPr>
          <p:cNvSpPr txBox="1"/>
          <p:nvPr/>
        </p:nvSpPr>
        <p:spPr>
          <a:xfrm>
            <a:off x="543602" y="4578807"/>
            <a:ext cx="443068" cy="461665"/>
          </a:xfrm>
          <a:prstGeom prst="rect">
            <a:avLst/>
          </a:prstGeom>
          <a:noFill/>
        </p:spPr>
        <p:txBody>
          <a:bodyPr wrap="square" rtlCol="0">
            <a:spAutoFit/>
          </a:bodyPr>
          <a:lstStyle/>
          <a:p>
            <a:r>
              <a:rPr lang="en-US" sz="2400" b="1" dirty="0"/>
              <a:t>3</a:t>
            </a:r>
          </a:p>
        </p:txBody>
      </p:sp>
      <p:sp>
        <p:nvSpPr>
          <p:cNvPr id="64" name="TextBox 63">
            <a:extLst>
              <a:ext uri="{FF2B5EF4-FFF2-40B4-BE49-F238E27FC236}">
                <a16:creationId xmlns:a16="http://schemas.microsoft.com/office/drawing/2014/main" id="{B8145A42-439B-4528-1F13-780D9871505D}"/>
              </a:ext>
            </a:extLst>
          </p:cNvPr>
          <p:cNvSpPr txBox="1"/>
          <p:nvPr/>
        </p:nvSpPr>
        <p:spPr>
          <a:xfrm>
            <a:off x="577326" y="5640124"/>
            <a:ext cx="443068" cy="461665"/>
          </a:xfrm>
          <a:prstGeom prst="rect">
            <a:avLst/>
          </a:prstGeom>
          <a:noFill/>
        </p:spPr>
        <p:txBody>
          <a:bodyPr wrap="square" rtlCol="0">
            <a:spAutoFit/>
          </a:bodyPr>
          <a:lstStyle/>
          <a:p>
            <a:r>
              <a:rPr lang="en-US" sz="2400" b="1" dirty="0"/>
              <a:t>4</a:t>
            </a:r>
          </a:p>
        </p:txBody>
      </p:sp>
      <p:sp>
        <p:nvSpPr>
          <p:cNvPr id="66" name="TextBox 65">
            <a:extLst>
              <a:ext uri="{FF2B5EF4-FFF2-40B4-BE49-F238E27FC236}">
                <a16:creationId xmlns:a16="http://schemas.microsoft.com/office/drawing/2014/main" id="{ED3AFF0E-1375-1ED1-B554-4F22C856B101}"/>
              </a:ext>
            </a:extLst>
          </p:cNvPr>
          <p:cNvSpPr txBox="1"/>
          <p:nvPr/>
        </p:nvSpPr>
        <p:spPr>
          <a:xfrm>
            <a:off x="594360" y="6775385"/>
            <a:ext cx="5146674" cy="369332"/>
          </a:xfrm>
          <a:prstGeom prst="rect">
            <a:avLst/>
          </a:prstGeom>
          <a:noFill/>
        </p:spPr>
        <p:txBody>
          <a:bodyPr wrap="square">
            <a:spAutoFit/>
          </a:bodyPr>
          <a:lstStyle/>
          <a:p>
            <a:r>
              <a:rPr lang="en-US" b="1" dirty="0"/>
              <a:t>5</a:t>
            </a:r>
            <a:endParaRPr lang="en-US" sz="1800" b="1" dirty="0"/>
          </a:p>
        </p:txBody>
      </p:sp>
    </p:spTree>
    <p:extLst>
      <p:ext uri="{BB962C8B-B14F-4D97-AF65-F5344CB8AC3E}">
        <p14:creationId xmlns:p14="http://schemas.microsoft.com/office/powerpoint/2010/main" val="162870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F5E369DD-A35F-E37B-7687-AE6B4E43FDBB}"/>
              </a:ext>
            </a:extLst>
          </p:cNvPr>
          <p:cNvPicPr>
            <a:picLocks noChangeAspect="1"/>
          </p:cNvPicPr>
          <p:nvPr/>
        </p:nvPicPr>
        <p:blipFill>
          <a:blip r:embed="rId2"/>
          <a:stretch>
            <a:fillRect/>
          </a:stretch>
        </p:blipFill>
        <p:spPr>
          <a:xfrm>
            <a:off x="7620" y="1"/>
            <a:ext cx="10083407" cy="15544799"/>
          </a:xfrm>
          <a:prstGeom prst="rect">
            <a:avLst/>
          </a:prstGeom>
        </p:spPr>
      </p:pic>
      <p:sp>
        <p:nvSpPr>
          <p:cNvPr id="9" name="TextBox 8">
            <a:extLst>
              <a:ext uri="{FF2B5EF4-FFF2-40B4-BE49-F238E27FC236}">
                <a16:creationId xmlns:a16="http://schemas.microsoft.com/office/drawing/2014/main" id="{B0AF9B2B-5FB1-E914-60D4-13CAEDD72F4F}"/>
              </a:ext>
            </a:extLst>
          </p:cNvPr>
          <p:cNvSpPr txBox="1"/>
          <p:nvPr/>
        </p:nvSpPr>
        <p:spPr>
          <a:xfrm>
            <a:off x="7620" y="388335"/>
            <a:ext cx="9890435" cy="2308324"/>
          </a:xfrm>
          <a:prstGeom prst="rect">
            <a:avLst/>
          </a:prstGeom>
          <a:noFill/>
        </p:spPr>
        <p:txBody>
          <a:bodyPr wrap="square">
            <a:spAutoFit/>
          </a:bodyPr>
          <a:lstStyle/>
          <a:p>
            <a:pPr algn="ctr"/>
            <a:r>
              <a:rPr lang="en-US" sz="8800" dirty="0"/>
              <a:t>Product Initiatives</a:t>
            </a:r>
          </a:p>
          <a:p>
            <a:endParaRPr lang="en-US" sz="5400" dirty="0">
              <a:solidFill>
                <a:schemeClr val="bg1"/>
              </a:solidFill>
            </a:endParaRPr>
          </a:p>
        </p:txBody>
      </p:sp>
      <p:cxnSp>
        <p:nvCxnSpPr>
          <p:cNvPr id="10" name="Straight Connector 9">
            <a:extLst>
              <a:ext uri="{FF2B5EF4-FFF2-40B4-BE49-F238E27FC236}">
                <a16:creationId xmlns:a16="http://schemas.microsoft.com/office/drawing/2014/main" id="{C146B8AE-6F33-7EA8-1FA9-91C33746949E}"/>
              </a:ext>
              <a:ext uri="{C183D7F6-B498-43B3-948B-1728B52AA6E4}">
                <adec:decorative xmlns:adec="http://schemas.microsoft.com/office/drawing/2017/decorative" val="1"/>
              </a:ext>
            </a:extLst>
          </p:cNvPr>
          <p:cNvCxnSpPr>
            <a:cxnSpLocks/>
          </p:cNvCxnSpPr>
          <p:nvPr/>
        </p:nvCxnSpPr>
        <p:spPr>
          <a:xfrm>
            <a:off x="1014897" y="1761048"/>
            <a:ext cx="8156623" cy="0"/>
          </a:xfrm>
          <a:prstGeom prst="line">
            <a:avLst/>
          </a:prstGeom>
          <a:ln w="38100">
            <a:solidFill>
              <a:srgbClr val="F56D5A"/>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BF9B3E6-DD71-1BAF-B551-22869C9E838E}"/>
              </a:ext>
            </a:extLst>
          </p:cNvPr>
          <p:cNvSpPr txBox="1"/>
          <p:nvPr/>
        </p:nvSpPr>
        <p:spPr>
          <a:xfrm>
            <a:off x="1897800" y="2439119"/>
            <a:ext cx="7273720" cy="1200329"/>
          </a:xfrm>
          <a:prstGeom prst="rect">
            <a:avLst/>
          </a:prstGeom>
          <a:noFill/>
        </p:spPr>
        <p:txBody>
          <a:bodyPr wrap="square">
            <a:spAutoFit/>
          </a:bodyPr>
          <a:lstStyle/>
          <a:p>
            <a:pPr lvl="0"/>
            <a:r>
              <a:rPr lang="en-US" sz="2400" dirty="0">
                <a:ea typeface="+mj-ea"/>
                <a:cs typeface="+mj-cs"/>
              </a:rPr>
              <a:t>Use existing movie licenses to launch an online video rental service that will be branded as Rockbuster Stealth</a:t>
            </a:r>
            <a:endParaRPr lang="en-US" sz="2400" dirty="0"/>
          </a:p>
        </p:txBody>
      </p:sp>
      <p:sp>
        <p:nvSpPr>
          <p:cNvPr id="14" name="TextBox 13">
            <a:extLst>
              <a:ext uri="{FF2B5EF4-FFF2-40B4-BE49-F238E27FC236}">
                <a16:creationId xmlns:a16="http://schemas.microsoft.com/office/drawing/2014/main" id="{3B880262-8255-D134-4FA9-464A30ABC2B9}"/>
              </a:ext>
            </a:extLst>
          </p:cNvPr>
          <p:cNvSpPr txBox="1"/>
          <p:nvPr/>
        </p:nvSpPr>
        <p:spPr>
          <a:xfrm>
            <a:off x="1921747" y="3995833"/>
            <a:ext cx="7273721" cy="1569660"/>
          </a:xfrm>
          <a:prstGeom prst="rect">
            <a:avLst/>
          </a:prstGeom>
          <a:noFill/>
        </p:spPr>
        <p:txBody>
          <a:bodyPr wrap="square">
            <a:spAutoFit/>
          </a:bodyPr>
          <a:lstStyle/>
          <a:p>
            <a:pPr lvl="0"/>
            <a:r>
              <a:rPr lang="en-US" sz="2400" dirty="0">
                <a:ea typeface="+mj-ea"/>
                <a:cs typeface="+mj-cs"/>
              </a:rPr>
              <a:t>Online video rental service should strengthen the company's competitive advantage in these times of heightened competition from Amazon, Netflix &amp; Hulu</a:t>
            </a:r>
            <a:endParaRPr lang="en-US" sz="2400" dirty="0"/>
          </a:p>
        </p:txBody>
      </p:sp>
      <p:pic>
        <p:nvPicPr>
          <p:cNvPr id="2" name="Picture 1">
            <a:extLst>
              <a:ext uri="{FF2B5EF4-FFF2-40B4-BE49-F238E27FC236}">
                <a16:creationId xmlns:a16="http://schemas.microsoft.com/office/drawing/2014/main" id="{6A9097C1-3FAF-38FA-3135-E76739605B7F}"/>
              </a:ext>
            </a:extLst>
          </p:cNvPr>
          <p:cNvPicPr>
            <a:picLocks noChangeAspect="1"/>
          </p:cNvPicPr>
          <p:nvPr/>
        </p:nvPicPr>
        <p:blipFill>
          <a:blip r:embed="rId3"/>
          <a:stretch>
            <a:fillRect/>
          </a:stretch>
        </p:blipFill>
        <p:spPr>
          <a:xfrm>
            <a:off x="433287" y="2502384"/>
            <a:ext cx="1419423" cy="1324160"/>
          </a:xfrm>
          <a:prstGeom prst="rect">
            <a:avLst/>
          </a:prstGeom>
        </p:spPr>
      </p:pic>
      <p:pic>
        <p:nvPicPr>
          <p:cNvPr id="3" name="Picture 2">
            <a:extLst>
              <a:ext uri="{FF2B5EF4-FFF2-40B4-BE49-F238E27FC236}">
                <a16:creationId xmlns:a16="http://schemas.microsoft.com/office/drawing/2014/main" id="{068A681E-143F-ED02-3D43-40F4B639041C}"/>
              </a:ext>
            </a:extLst>
          </p:cNvPr>
          <p:cNvPicPr>
            <a:picLocks noChangeAspect="1"/>
          </p:cNvPicPr>
          <p:nvPr/>
        </p:nvPicPr>
        <p:blipFill>
          <a:blip r:embed="rId4"/>
          <a:stretch>
            <a:fillRect/>
          </a:stretch>
        </p:blipFill>
        <p:spPr>
          <a:xfrm>
            <a:off x="528551" y="3990498"/>
            <a:ext cx="1228896" cy="1314633"/>
          </a:xfrm>
          <a:prstGeom prst="rect">
            <a:avLst/>
          </a:prstGeom>
        </p:spPr>
      </p:pic>
    </p:spTree>
    <p:extLst>
      <p:ext uri="{BB962C8B-B14F-4D97-AF65-F5344CB8AC3E}">
        <p14:creationId xmlns:p14="http://schemas.microsoft.com/office/powerpoint/2010/main" val="81708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0B1FB7-BF38-AC8B-CAF9-7226B4EF3DDA}"/>
              </a:ext>
            </a:extLst>
          </p:cNvPr>
          <p:cNvPicPr>
            <a:picLocks noChangeAspect="1"/>
          </p:cNvPicPr>
          <p:nvPr/>
        </p:nvPicPr>
        <p:blipFill>
          <a:blip r:embed="rId2"/>
          <a:stretch>
            <a:fillRect/>
          </a:stretch>
        </p:blipFill>
        <p:spPr>
          <a:xfrm>
            <a:off x="-8313" y="-16009"/>
            <a:ext cx="10058400" cy="15629021"/>
          </a:xfrm>
          <a:prstGeom prst="rect">
            <a:avLst/>
          </a:prstGeom>
        </p:spPr>
      </p:pic>
      <p:pic>
        <p:nvPicPr>
          <p:cNvPr id="21" name="Picture 20">
            <a:extLst>
              <a:ext uri="{FF2B5EF4-FFF2-40B4-BE49-F238E27FC236}">
                <a16:creationId xmlns:a16="http://schemas.microsoft.com/office/drawing/2014/main" id="{6306329E-4650-A36D-5C81-D628F1388462}"/>
              </a:ext>
            </a:extLst>
          </p:cNvPr>
          <p:cNvPicPr>
            <a:picLocks noChangeAspect="1"/>
          </p:cNvPicPr>
          <p:nvPr/>
        </p:nvPicPr>
        <p:blipFill>
          <a:blip r:embed="rId3"/>
          <a:stretch>
            <a:fillRect/>
          </a:stretch>
        </p:blipFill>
        <p:spPr>
          <a:xfrm>
            <a:off x="294063" y="6551719"/>
            <a:ext cx="9653641" cy="7872055"/>
          </a:xfrm>
          <a:prstGeom prst="rect">
            <a:avLst/>
          </a:prstGeom>
        </p:spPr>
      </p:pic>
      <p:sp>
        <p:nvSpPr>
          <p:cNvPr id="12" name="TextBox 11">
            <a:extLst>
              <a:ext uri="{FF2B5EF4-FFF2-40B4-BE49-F238E27FC236}">
                <a16:creationId xmlns:a16="http://schemas.microsoft.com/office/drawing/2014/main" id="{3389E0C0-3771-0B6C-77A5-ACDC2068AF9E}"/>
              </a:ext>
            </a:extLst>
          </p:cNvPr>
          <p:cNvSpPr txBox="1"/>
          <p:nvPr/>
        </p:nvSpPr>
        <p:spPr>
          <a:xfrm>
            <a:off x="377433" y="6236754"/>
            <a:ext cx="9486900" cy="4893647"/>
          </a:xfrm>
          <a:prstGeom prst="rect">
            <a:avLst/>
          </a:prstGeom>
          <a:noFill/>
        </p:spPr>
        <p:txBody>
          <a:bodyPr wrap="square">
            <a:spAutoFit/>
          </a:bodyPr>
          <a:lstStyle/>
          <a:p>
            <a:r>
              <a:rPr lang="en-US" sz="2400" b="1" u="sng" dirty="0"/>
              <a:t>Details compiled to help gauge pricing for </a:t>
            </a:r>
            <a:r>
              <a:rPr lang="en-US" sz="2400" b="1" u="sng" dirty="0" err="1"/>
              <a:t>Rockbuster</a:t>
            </a:r>
            <a:r>
              <a:rPr lang="en-US" sz="2400" b="1" u="sng" dirty="0"/>
              <a:t> Stealth:</a:t>
            </a:r>
          </a:p>
          <a:p>
            <a:endParaRPr lang="en-US" sz="2400" dirty="0"/>
          </a:p>
          <a:p>
            <a:r>
              <a:rPr lang="en-US" sz="2400" dirty="0"/>
              <a:t>Average Revenue from Movie: $64</a:t>
            </a:r>
          </a:p>
          <a:p>
            <a:r>
              <a:rPr lang="en-US" sz="2400" dirty="0"/>
              <a:t>Average Customer Spend: $102.53 yearly $8.55 monthly</a:t>
            </a:r>
          </a:p>
          <a:p>
            <a:r>
              <a:rPr lang="en-US" sz="2400" dirty="0"/>
              <a:t>Highest Revenue per Movie Rating: PG-13 with 23% of total revenue</a:t>
            </a:r>
          </a:p>
          <a:p>
            <a:r>
              <a:rPr lang="en-US" sz="2400" dirty="0"/>
              <a:t>Highest Revenue per Genre: Sports with 8% of total revenue</a:t>
            </a:r>
          </a:p>
          <a:p>
            <a:r>
              <a:rPr lang="en-US" sz="2400" dirty="0"/>
              <a:t>Highest Grossing Country: India</a:t>
            </a:r>
          </a:p>
          <a:p>
            <a:r>
              <a:rPr lang="en-US" sz="2400" dirty="0"/>
              <a:t>Country with largest customer base: India (60 customers)</a:t>
            </a:r>
          </a:p>
          <a:p>
            <a:r>
              <a:rPr lang="en-US" sz="2400" dirty="0"/>
              <a:t>Top Customer resides in India</a:t>
            </a:r>
          </a:p>
          <a:p>
            <a:r>
              <a:rPr lang="en-US" sz="2400" dirty="0"/>
              <a:t>Total Spend from Top Customer $111.76</a:t>
            </a:r>
          </a:p>
          <a:p>
            <a:endParaRPr lang="en-US" sz="2400" dirty="0"/>
          </a:p>
          <a:p>
            <a:endParaRPr lang="en-US" sz="2400" dirty="0"/>
          </a:p>
        </p:txBody>
      </p:sp>
      <p:sp>
        <p:nvSpPr>
          <p:cNvPr id="14" name="TextBox 13">
            <a:extLst>
              <a:ext uri="{FF2B5EF4-FFF2-40B4-BE49-F238E27FC236}">
                <a16:creationId xmlns:a16="http://schemas.microsoft.com/office/drawing/2014/main" id="{9A532A30-88B5-3C6C-3D7E-4C837001F161}"/>
              </a:ext>
            </a:extLst>
          </p:cNvPr>
          <p:cNvSpPr txBox="1"/>
          <p:nvPr/>
        </p:nvSpPr>
        <p:spPr>
          <a:xfrm>
            <a:off x="518160" y="2145686"/>
            <a:ext cx="7772399" cy="3416320"/>
          </a:xfrm>
          <a:prstGeom prst="rect">
            <a:avLst/>
          </a:prstGeom>
          <a:noFill/>
        </p:spPr>
        <p:txBody>
          <a:bodyPr wrap="square">
            <a:spAutoFit/>
          </a:bodyPr>
          <a:lstStyle/>
          <a:p>
            <a:r>
              <a:rPr lang="en-US" sz="2400" b="1" u="sng" dirty="0"/>
              <a:t>Details of legacy Rockbuster business: </a:t>
            </a:r>
          </a:p>
          <a:p>
            <a:endParaRPr lang="en-US" sz="2400" u="sng" dirty="0"/>
          </a:p>
          <a:p>
            <a:r>
              <a:rPr lang="en-US" sz="2400" dirty="0"/>
              <a:t>Max Rental Duration: 7 Days</a:t>
            </a:r>
          </a:p>
          <a:p>
            <a:r>
              <a:rPr lang="en-US" sz="2400" dirty="0"/>
              <a:t>Average Rental Duration: 5 Days</a:t>
            </a:r>
          </a:p>
          <a:p>
            <a:r>
              <a:rPr lang="en-US" sz="2400" dirty="0"/>
              <a:t>Minimum Rental Rate:   $0.99</a:t>
            </a:r>
          </a:p>
          <a:p>
            <a:r>
              <a:rPr lang="en-US" sz="2400" dirty="0"/>
              <a:t>Maximum Rental Rate:  $4.99</a:t>
            </a:r>
          </a:p>
          <a:p>
            <a:r>
              <a:rPr lang="en-US" sz="2400" dirty="0"/>
              <a:t>Average Rental Rate:    $2.98</a:t>
            </a:r>
          </a:p>
          <a:p>
            <a:endParaRPr lang="en-US" sz="2400" dirty="0"/>
          </a:p>
          <a:p>
            <a:endParaRPr lang="en-US" sz="2400" dirty="0"/>
          </a:p>
        </p:txBody>
      </p:sp>
      <p:sp>
        <p:nvSpPr>
          <p:cNvPr id="16" name="TextBox 15">
            <a:extLst>
              <a:ext uri="{FF2B5EF4-FFF2-40B4-BE49-F238E27FC236}">
                <a16:creationId xmlns:a16="http://schemas.microsoft.com/office/drawing/2014/main" id="{23F40E26-CDB9-1DC9-1978-9D0CFEEFB997}"/>
              </a:ext>
            </a:extLst>
          </p:cNvPr>
          <p:cNvSpPr txBox="1"/>
          <p:nvPr/>
        </p:nvSpPr>
        <p:spPr>
          <a:xfrm>
            <a:off x="1828800" y="153526"/>
            <a:ext cx="5151120" cy="1446550"/>
          </a:xfrm>
          <a:prstGeom prst="rect">
            <a:avLst/>
          </a:prstGeom>
          <a:noFill/>
        </p:spPr>
        <p:txBody>
          <a:bodyPr wrap="square">
            <a:spAutoFit/>
          </a:bodyPr>
          <a:lstStyle/>
          <a:p>
            <a:pPr algn="ctr"/>
            <a:r>
              <a:rPr lang="en-US" sz="8800" dirty="0"/>
              <a:t>Analysis</a:t>
            </a:r>
          </a:p>
        </p:txBody>
      </p:sp>
      <p:pic>
        <p:nvPicPr>
          <p:cNvPr id="23" name="Picture 22">
            <a:extLst>
              <a:ext uri="{FF2B5EF4-FFF2-40B4-BE49-F238E27FC236}">
                <a16:creationId xmlns:a16="http://schemas.microsoft.com/office/drawing/2014/main" id="{5F0E71A4-5042-1DDB-9702-520804B5C810}"/>
              </a:ext>
            </a:extLst>
          </p:cNvPr>
          <p:cNvPicPr>
            <a:picLocks noChangeAspect="1"/>
          </p:cNvPicPr>
          <p:nvPr/>
        </p:nvPicPr>
        <p:blipFill>
          <a:blip r:embed="rId4"/>
          <a:stretch>
            <a:fillRect/>
          </a:stretch>
        </p:blipFill>
        <p:spPr>
          <a:xfrm>
            <a:off x="4160519" y="10719338"/>
            <a:ext cx="5787184" cy="4126513"/>
          </a:xfrm>
          <a:prstGeom prst="rect">
            <a:avLst/>
          </a:prstGeom>
        </p:spPr>
      </p:pic>
      <p:pic>
        <p:nvPicPr>
          <p:cNvPr id="26" name="Picture 25">
            <a:extLst>
              <a:ext uri="{FF2B5EF4-FFF2-40B4-BE49-F238E27FC236}">
                <a16:creationId xmlns:a16="http://schemas.microsoft.com/office/drawing/2014/main" id="{27889534-AF35-6726-5AF8-28ACC75EED30}"/>
              </a:ext>
            </a:extLst>
          </p:cNvPr>
          <p:cNvPicPr>
            <a:picLocks noChangeAspect="1"/>
          </p:cNvPicPr>
          <p:nvPr/>
        </p:nvPicPr>
        <p:blipFill>
          <a:blip r:embed="rId5"/>
          <a:stretch>
            <a:fillRect/>
          </a:stretch>
        </p:blipFill>
        <p:spPr>
          <a:xfrm>
            <a:off x="4160520" y="11069874"/>
            <a:ext cx="5787183" cy="3775977"/>
          </a:xfrm>
          <a:prstGeom prst="rect">
            <a:avLst/>
          </a:prstGeom>
        </p:spPr>
      </p:pic>
      <p:cxnSp>
        <p:nvCxnSpPr>
          <p:cNvPr id="27" name="Straight Connector 26">
            <a:extLst>
              <a:ext uri="{FF2B5EF4-FFF2-40B4-BE49-F238E27FC236}">
                <a16:creationId xmlns:a16="http://schemas.microsoft.com/office/drawing/2014/main" id="{ACD9DC52-CBDA-9D53-04A9-E0370E16E1A8}"/>
              </a:ext>
              <a:ext uri="{C183D7F6-B498-43B3-948B-1728B52AA6E4}">
                <adec:decorative xmlns:adec="http://schemas.microsoft.com/office/drawing/2017/decorative" val="1"/>
              </a:ext>
            </a:extLst>
          </p:cNvPr>
          <p:cNvCxnSpPr>
            <a:cxnSpLocks/>
          </p:cNvCxnSpPr>
          <p:nvPr/>
        </p:nvCxnSpPr>
        <p:spPr>
          <a:xfrm>
            <a:off x="857250" y="1600076"/>
            <a:ext cx="7924800" cy="0"/>
          </a:xfrm>
          <a:prstGeom prst="line">
            <a:avLst/>
          </a:prstGeom>
          <a:ln w="38100">
            <a:solidFill>
              <a:srgbClr val="F56D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51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490DCD3-7DF6-7117-C585-AD976BDE2D22}"/>
              </a:ext>
            </a:extLst>
          </p:cNvPr>
          <p:cNvPicPr>
            <a:picLocks noChangeAspect="1"/>
          </p:cNvPicPr>
          <p:nvPr/>
        </p:nvPicPr>
        <p:blipFill>
          <a:blip r:embed="rId2"/>
          <a:stretch>
            <a:fillRect/>
          </a:stretch>
        </p:blipFill>
        <p:spPr>
          <a:xfrm>
            <a:off x="54407" y="-84221"/>
            <a:ext cx="10058400" cy="15629021"/>
          </a:xfrm>
          <a:prstGeom prst="rect">
            <a:avLst/>
          </a:prstGeom>
        </p:spPr>
      </p:pic>
      <p:pic>
        <p:nvPicPr>
          <p:cNvPr id="40" name="Picture 39">
            <a:extLst>
              <a:ext uri="{FF2B5EF4-FFF2-40B4-BE49-F238E27FC236}">
                <a16:creationId xmlns:a16="http://schemas.microsoft.com/office/drawing/2014/main" id="{C3AE75E7-0847-75C3-1B2D-EBB9D0931588}"/>
              </a:ext>
            </a:extLst>
          </p:cNvPr>
          <p:cNvPicPr>
            <a:picLocks noChangeAspect="1"/>
          </p:cNvPicPr>
          <p:nvPr/>
        </p:nvPicPr>
        <p:blipFill>
          <a:blip r:embed="rId3"/>
          <a:stretch>
            <a:fillRect/>
          </a:stretch>
        </p:blipFill>
        <p:spPr>
          <a:xfrm>
            <a:off x="475959" y="6889046"/>
            <a:ext cx="9528034" cy="6631794"/>
          </a:xfrm>
          <a:prstGeom prst="rect">
            <a:avLst/>
          </a:prstGeom>
        </p:spPr>
      </p:pic>
      <p:sp>
        <p:nvSpPr>
          <p:cNvPr id="38" name="TextBox 37">
            <a:extLst>
              <a:ext uri="{FF2B5EF4-FFF2-40B4-BE49-F238E27FC236}">
                <a16:creationId xmlns:a16="http://schemas.microsoft.com/office/drawing/2014/main" id="{72843861-F812-2B76-380A-4972D67E9616}"/>
              </a:ext>
            </a:extLst>
          </p:cNvPr>
          <p:cNvSpPr txBox="1"/>
          <p:nvPr/>
        </p:nvSpPr>
        <p:spPr>
          <a:xfrm>
            <a:off x="720514" y="9350746"/>
            <a:ext cx="8617371" cy="6863417"/>
          </a:xfrm>
          <a:prstGeom prst="rect">
            <a:avLst/>
          </a:prstGeom>
          <a:noFill/>
        </p:spPr>
        <p:txBody>
          <a:bodyPr wrap="square">
            <a:spAutoFit/>
          </a:bodyPr>
          <a:lstStyle/>
          <a:p>
            <a:r>
              <a:rPr lang="en-US" sz="2200" dirty="0">
                <a:latin typeface="+mj-lt"/>
                <a:ea typeface="+mj-ea"/>
                <a:cs typeface="+mj-cs"/>
              </a:rPr>
              <a:t>Sports is the largest revenue producing genre comprising 8% of total market share in terms of revenue globally.</a:t>
            </a:r>
          </a:p>
          <a:p>
            <a:endParaRPr lang="en-US" sz="2200" dirty="0">
              <a:latin typeface="+mj-lt"/>
              <a:ea typeface="+mj-ea"/>
              <a:cs typeface="+mj-cs"/>
            </a:endParaRPr>
          </a:p>
          <a:p>
            <a:r>
              <a:rPr lang="en-US" sz="2200" dirty="0">
                <a:latin typeface="+mj-lt"/>
                <a:ea typeface="+mj-ea"/>
                <a:cs typeface="+mj-cs"/>
              </a:rPr>
              <a:t>The top ten titles by revenue command 3% of global sales.</a:t>
            </a:r>
          </a:p>
          <a:p>
            <a:endParaRPr lang="en-US" sz="2200" dirty="0">
              <a:latin typeface="+mj-lt"/>
              <a:ea typeface="+mj-ea"/>
              <a:cs typeface="+mj-cs"/>
            </a:endParaRPr>
          </a:p>
          <a:p>
            <a:r>
              <a:rPr lang="en-US" sz="2200" dirty="0">
                <a:latin typeface="+mj-lt"/>
                <a:ea typeface="+mj-ea"/>
                <a:cs typeface="+mj-cs"/>
              </a:rPr>
              <a:t>Based on this information we believe Rockbuster should update the top ten list of movies daily on the new Rockbuster stealth streaming service to constantly drive demand to the new ecosystem.</a:t>
            </a:r>
          </a:p>
          <a:p>
            <a:endParaRPr lang="en-US" sz="2200" dirty="0">
              <a:latin typeface="+mj-lt"/>
              <a:ea typeface="+mj-ea"/>
              <a:cs typeface="+mj-cs"/>
            </a:endParaRPr>
          </a:p>
          <a:p>
            <a:r>
              <a:rPr lang="en-US" sz="2200" dirty="0">
                <a:latin typeface="+mj-lt"/>
                <a:ea typeface="+mj-ea"/>
                <a:cs typeface="+mj-cs"/>
              </a:rPr>
              <a:t>Rockbuster should focus a slightly larger number of resources on the  Sports genre since it alone compiles 8% of global sales. </a:t>
            </a:r>
          </a:p>
          <a:p>
            <a:endParaRPr lang="en-US" sz="2200" dirty="0">
              <a:latin typeface="+mj-lt"/>
              <a:ea typeface="+mj-ea"/>
              <a:cs typeface="+mj-cs"/>
            </a:endParaRPr>
          </a:p>
          <a:p>
            <a:r>
              <a:rPr lang="en-US" sz="2200" dirty="0">
                <a:latin typeface="+mj-lt"/>
                <a:ea typeface="+mj-ea"/>
                <a:cs typeface="+mj-cs"/>
              </a:rPr>
              <a:t>Outside of the sports genre the percentage of sales is similar, and resources should be spread evenly so we can reach the largest amount of the addressable market.</a:t>
            </a:r>
          </a:p>
          <a:p>
            <a:endParaRPr lang="en-US" sz="2200" dirty="0">
              <a:latin typeface="+mj-lt"/>
              <a:ea typeface="+mj-ea"/>
              <a:cs typeface="+mj-cs"/>
            </a:endParaRPr>
          </a:p>
          <a:p>
            <a:endParaRPr lang="en-US" sz="2200" dirty="0">
              <a:latin typeface="+mj-lt"/>
              <a:ea typeface="+mj-ea"/>
              <a:cs typeface="+mj-cs"/>
            </a:endParaRPr>
          </a:p>
          <a:p>
            <a:endParaRPr lang="en-US" sz="2200" dirty="0">
              <a:latin typeface="+mj-lt"/>
              <a:ea typeface="+mj-ea"/>
              <a:cs typeface="+mj-cs"/>
            </a:endParaRPr>
          </a:p>
          <a:p>
            <a:endParaRPr lang="en-US" sz="2200" dirty="0"/>
          </a:p>
        </p:txBody>
      </p:sp>
      <p:pic>
        <p:nvPicPr>
          <p:cNvPr id="2" name="Picture 1">
            <a:extLst>
              <a:ext uri="{FF2B5EF4-FFF2-40B4-BE49-F238E27FC236}">
                <a16:creationId xmlns:a16="http://schemas.microsoft.com/office/drawing/2014/main" id="{5EBC3997-B500-EB4F-5278-1BE46A472D4D}"/>
              </a:ext>
            </a:extLst>
          </p:cNvPr>
          <p:cNvPicPr>
            <a:picLocks noChangeAspect="1"/>
          </p:cNvPicPr>
          <p:nvPr/>
        </p:nvPicPr>
        <p:blipFill>
          <a:blip r:embed="rId4"/>
          <a:stretch>
            <a:fillRect/>
          </a:stretch>
        </p:blipFill>
        <p:spPr>
          <a:xfrm>
            <a:off x="1655993" y="90023"/>
            <a:ext cx="3427614" cy="2341888"/>
          </a:xfrm>
          <a:prstGeom prst="rect">
            <a:avLst/>
          </a:prstGeom>
        </p:spPr>
      </p:pic>
      <p:pic>
        <p:nvPicPr>
          <p:cNvPr id="68" name="Picture 67">
            <a:extLst>
              <a:ext uri="{FF2B5EF4-FFF2-40B4-BE49-F238E27FC236}">
                <a16:creationId xmlns:a16="http://schemas.microsoft.com/office/drawing/2014/main" id="{0211A139-C364-F022-D2FE-9DD0451FCB60}"/>
              </a:ext>
            </a:extLst>
          </p:cNvPr>
          <p:cNvPicPr>
            <a:picLocks noChangeAspect="1"/>
          </p:cNvPicPr>
          <p:nvPr/>
        </p:nvPicPr>
        <p:blipFill>
          <a:blip r:embed="rId5"/>
          <a:stretch>
            <a:fillRect/>
          </a:stretch>
        </p:blipFill>
        <p:spPr>
          <a:xfrm>
            <a:off x="397739" y="5877037"/>
            <a:ext cx="9262920" cy="3424947"/>
          </a:xfrm>
          <a:prstGeom prst="rect">
            <a:avLst/>
          </a:prstGeom>
        </p:spPr>
      </p:pic>
      <p:pic>
        <p:nvPicPr>
          <p:cNvPr id="3" name="Picture 2">
            <a:extLst>
              <a:ext uri="{FF2B5EF4-FFF2-40B4-BE49-F238E27FC236}">
                <a16:creationId xmlns:a16="http://schemas.microsoft.com/office/drawing/2014/main" id="{A96C7679-FCAA-88F0-D29A-5D3BD44C3B12}"/>
              </a:ext>
            </a:extLst>
          </p:cNvPr>
          <p:cNvPicPr>
            <a:picLocks noChangeAspect="1"/>
          </p:cNvPicPr>
          <p:nvPr/>
        </p:nvPicPr>
        <p:blipFill>
          <a:blip r:embed="rId4"/>
          <a:stretch>
            <a:fillRect/>
          </a:stretch>
        </p:blipFill>
        <p:spPr>
          <a:xfrm flipH="1">
            <a:off x="5029199" y="90023"/>
            <a:ext cx="3589253" cy="2341888"/>
          </a:xfrm>
          <a:prstGeom prst="rect">
            <a:avLst/>
          </a:prstGeom>
        </p:spPr>
      </p:pic>
      <p:pic>
        <p:nvPicPr>
          <p:cNvPr id="66" name="Picture 65">
            <a:extLst>
              <a:ext uri="{FF2B5EF4-FFF2-40B4-BE49-F238E27FC236}">
                <a16:creationId xmlns:a16="http://schemas.microsoft.com/office/drawing/2014/main" id="{2C0A750B-61EE-6960-83C2-C8DA20FFA29F}"/>
              </a:ext>
            </a:extLst>
          </p:cNvPr>
          <p:cNvPicPr>
            <a:picLocks noChangeAspect="1"/>
          </p:cNvPicPr>
          <p:nvPr/>
        </p:nvPicPr>
        <p:blipFill>
          <a:blip r:embed="rId6"/>
          <a:stretch>
            <a:fillRect/>
          </a:stretch>
        </p:blipFill>
        <p:spPr>
          <a:xfrm>
            <a:off x="311169" y="2320533"/>
            <a:ext cx="9323361" cy="3424947"/>
          </a:xfrm>
          <a:prstGeom prst="rect">
            <a:avLst/>
          </a:prstGeom>
        </p:spPr>
      </p:pic>
    </p:spTree>
    <p:extLst>
      <p:ext uri="{BB962C8B-B14F-4D97-AF65-F5344CB8AC3E}">
        <p14:creationId xmlns:p14="http://schemas.microsoft.com/office/powerpoint/2010/main" val="115244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622AA04-5254-7EFB-56B2-875E326CA9D0}"/>
              </a:ext>
            </a:extLst>
          </p:cNvPr>
          <p:cNvPicPr>
            <a:picLocks noChangeAspect="1"/>
          </p:cNvPicPr>
          <p:nvPr/>
        </p:nvPicPr>
        <p:blipFill>
          <a:blip r:embed="rId2"/>
          <a:stretch>
            <a:fillRect/>
          </a:stretch>
        </p:blipFill>
        <p:spPr>
          <a:xfrm>
            <a:off x="0" y="-84221"/>
            <a:ext cx="10058400" cy="15629021"/>
          </a:xfrm>
          <a:prstGeom prst="rect">
            <a:avLst/>
          </a:prstGeom>
        </p:spPr>
      </p:pic>
      <p:pic>
        <p:nvPicPr>
          <p:cNvPr id="11" name="Picture 10">
            <a:extLst>
              <a:ext uri="{FF2B5EF4-FFF2-40B4-BE49-F238E27FC236}">
                <a16:creationId xmlns:a16="http://schemas.microsoft.com/office/drawing/2014/main" id="{15B749C1-5158-D8EC-D5FA-CA59DE28A29E}"/>
              </a:ext>
            </a:extLst>
          </p:cNvPr>
          <p:cNvPicPr>
            <a:picLocks noChangeAspect="1"/>
          </p:cNvPicPr>
          <p:nvPr/>
        </p:nvPicPr>
        <p:blipFill>
          <a:blip r:embed="rId3"/>
          <a:stretch>
            <a:fillRect/>
          </a:stretch>
        </p:blipFill>
        <p:spPr>
          <a:xfrm>
            <a:off x="443601" y="716279"/>
            <a:ext cx="8774684" cy="2708039"/>
          </a:xfrm>
          <a:prstGeom prst="rect">
            <a:avLst/>
          </a:prstGeom>
        </p:spPr>
      </p:pic>
      <p:pic>
        <p:nvPicPr>
          <p:cNvPr id="12" name="Picture 11">
            <a:extLst>
              <a:ext uri="{FF2B5EF4-FFF2-40B4-BE49-F238E27FC236}">
                <a16:creationId xmlns:a16="http://schemas.microsoft.com/office/drawing/2014/main" id="{E7F336AD-09C9-ADBD-C729-140892519A7C}"/>
              </a:ext>
            </a:extLst>
          </p:cNvPr>
          <p:cNvPicPr>
            <a:picLocks noChangeAspect="1"/>
          </p:cNvPicPr>
          <p:nvPr/>
        </p:nvPicPr>
        <p:blipFill>
          <a:blip r:embed="rId4"/>
          <a:stretch>
            <a:fillRect/>
          </a:stretch>
        </p:blipFill>
        <p:spPr>
          <a:xfrm>
            <a:off x="443601" y="3424319"/>
            <a:ext cx="9171197" cy="3054103"/>
          </a:xfrm>
          <a:prstGeom prst="rect">
            <a:avLst/>
          </a:prstGeom>
        </p:spPr>
      </p:pic>
      <p:sp>
        <p:nvSpPr>
          <p:cNvPr id="18" name="TextBox 17">
            <a:extLst>
              <a:ext uri="{FF2B5EF4-FFF2-40B4-BE49-F238E27FC236}">
                <a16:creationId xmlns:a16="http://schemas.microsoft.com/office/drawing/2014/main" id="{D8F6FDE3-6F41-7246-40FA-1420D916DDDF}"/>
              </a:ext>
            </a:extLst>
          </p:cNvPr>
          <p:cNvSpPr txBox="1"/>
          <p:nvPr/>
        </p:nvSpPr>
        <p:spPr>
          <a:xfrm>
            <a:off x="152400" y="6520974"/>
            <a:ext cx="5029200" cy="369332"/>
          </a:xfrm>
          <a:prstGeom prst="rect">
            <a:avLst/>
          </a:prstGeom>
          <a:noFill/>
        </p:spPr>
        <p:txBody>
          <a:bodyPr wrap="square">
            <a:spAutoFit/>
          </a:bodyPr>
          <a:lstStyle/>
          <a:p>
            <a:r>
              <a:rPr lang="en-US" u="sng" dirty="0">
                <a:latin typeface="Calibri" panose="020F0502020204030204" pitchFamily="34" charset="0"/>
                <a:ea typeface="Calibri" panose="020F0502020204030204" pitchFamily="34" charset="0"/>
                <a:cs typeface="Calibri" panose="020F0502020204030204" pitchFamily="34" charset="0"/>
              </a:rPr>
              <a:t>Total Revenue Per Country:</a:t>
            </a:r>
          </a:p>
        </p:txBody>
      </p:sp>
      <p:pic>
        <p:nvPicPr>
          <p:cNvPr id="20" name="Picture 19">
            <a:extLst>
              <a:ext uri="{FF2B5EF4-FFF2-40B4-BE49-F238E27FC236}">
                <a16:creationId xmlns:a16="http://schemas.microsoft.com/office/drawing/2014/main" id="{51D92205-223F-DEE3-0A07-5589B406466F}"/>
              </a:ext>
            </a:extLst>
          </p:cNvPr>
          <p:cNvPicPr>
            <a:picLocks noChangeAspect="1"/>
          </p:cNvPicPr>
          <p:nvPr/>
        </p:nvPicPr>
        <p:blipFill>
          <a:blip r:embed="rId5"/>
          <a:stretch>
            <a:fillRect/>
          </a:stretch>
        </p:blipFill>
        <p:spPr>
          <a:xfrm>
            <a:off x="152400" y="6941193"/>
            <a:ext cx="9814560" cy="6352776"/>
          </a:xfrm>
          <a:prstGeom prst="rect">
            <a:avLst/>
          </a:prstGeom>
        </p:spPr>
      </p:pic>
      <p:sp>
        <p:nvSpPr>
          <p:cNvPr id="22" name="TextBox 21">
            <a:extLst>
              <a:ext uri="{FF2B5EF4-FFF2-40B4-BE49-F238E27FC236}">
                <a16:creationId xmlns:a16="http://schemas.microsoft.com/office/drawing/2014/main" id="{EB1F4971-F407-3E8D-B746-0EEE36A39DE0}"/>
              </a:ext>
            </a:extLst>
          </p:cNvPr>
          <p:cNvSpPr txBox="1"/>
          <p:nvPr/>
        </p:nvSpPr>
        <p:spPr>
          <a:xfrm>
            <a:off x="443600" y="13387408"/>
            <a:ext cx="8883279" cy="2031325"/>
          </a:xfrm>
          <a:prstGeom prst="rect">
            <a:avLst/>
          </a:prstGeom>
          <a:noFill/>
        </p:spPr>
        <p:txBody>
          <a:bodyPr wrap="square">
            <a:spAutoFit/>
          </a:bodyPr>
          <a:lstStyle/>
          <a:p>
            <a:r>
              <a:rPr lang="en-US" sz="1800" dirty="0">
                <a:latin typeface="+mj-lt"/>
                <a:ea typeface="+mj-ea"/>
                <a:cs typeface="+mj-cs"/>
              </a:rPr>
              <a:t>We find the top 5 customers living in the top five countries in terms of revenues. </a:t>
            </a:r>
            <a:r>
              <a:rPr lang="en-US" dirty="0">
                <a:latin typeface="+mj-lt"/>
                <a:ea typeface="+mj-ea"/>
                <a:cs typeface="+mj-cs"/>
              </a:rPr>
              <a:t>We should focus resources in those markets where are customer number is high as well as overall revenues. </a:t>
            </a:r>
          </a:p>
          <a:p>
            <a:endParaRPr lang="en-US" sz="1800" dirty="0">
              <a:latin typeface="+mj-lt"/>
              <a:ea typeface="+mj-ea"/>
              <a:cs typeface="+mj-cs"/>
            </a:endParaRPr>
          </a:p>
          <a:p>
            <a:r>
              <a:rPr lang="en-US" dirty="0">
                <a:latin typeface="+mj-lt"/>
                <a:ea typeface="+mj-ea"/>
                <a:cs typeface="+mj-cs"/>
              </a:rPr>
              <a:t>Also, countries like India and China have larger GDP growth with larger population growth. We should take this into consideration when allocating resources.</a:t>
            </a:r>
            <a:endParaRPr lang="en-US" dirty="0"/>
          </a:p>
        </p:txBody>
      </p:sp>
    </p:spTree>
    <p:extLst>
      <p:ext uri="{BB962C8B-B14F-4D97-AF65-F5344CB8AC3E}">
        <p14:creationId xmlns:p14="http://schemas.microsoft.com/office/powerpoint/2010/main" val="171052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6464-0BED-DFD3-53FC-8C90A86B119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46496E4-19D3-1109-5BE4-79B0D44639E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E5BDADE-1EDA-995A-45C4-6EFFED438055}"/>
              </a:ext>
            </a:extLst>
          </p:cNvPr>
          <p:cNvSpPr>
            <a:spLocks noGrp="1"/>
          </p:cNvSpPr>
          <p:nvPr>
            <p:ph type="body" sz="quarter" idx="10"/>
          </p:nvPr>
        </p:nvSpPr>
        <p:spPr/>
        <p:txBody>
          <a:bodyPr>
            <a:normAutofit fontScale="92500" lnSpcReduction="20000"/>
          </a:bodyPr>
          <a:lstStyle/>
          <a:p>
            <a:endParaRPr lang="en-US"/>
          </a:p>
        </p:txBody>
      </p:sp>
      <p:sp>
        <p:nvSpPr>
          <p:cNvPr id="5" name="Text Placeholder 4">
            <a:extLst>
              <a:ext uri="{FF2B5EF4-FFF2-40B4-BE49-F238E27FC236}">
                <a16:creationId xmlns:a16="http://schemas.microsoft.com/office/drawing/2014/main" id="{41594747-4564-C5D3-2DA2-CA165E14EA91}"/>
              </a:ext>
            </a:extLst>
          </p:cNvPr>
          <p:cNvSpPr>
            <a:spLocks noGrp="1"/>
          </p:cNvSpPr>
          <p:nvPr>
            <p:ph type="body" sz="quarter" idx="13"/>
          </p:nvPr>
        </p:nvSpPr>
        <p:spPr/>
        <p:txBody>
          <a:bodyPr>
            <a:normAutofit fontScale="92500" lnSpcReduction="20000"/>
          </a:bodyPr>
          <a:lstStyle/>
          <a:p>
            <a:endParaRPr lang="en-US"/>
          </a:p>
        </p:txBody>
      </p:sp>
      <p:sp>
        <p:nvSpPr>
          <p:cNvPr id="6" name="Text Placeholder 5">
            <a:extLst>
              <a:ext uri="{FF2B5EF4-FFF2-40B4-BE49-F238E27FC236}">
                <a16:creationId xmlns:a16="http://schemas.microsoft.com/office/drawing/2014/main" id="{3DD0E40B-D6E3-FD97-ED96-27A6A55C2B0F}"/>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BF75A264-6FB6-269B-EBF8-C6C7A71BC17B}"/>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FDEB174F-FFF5-0926-3A8B-DDACC6BED0C1}"/>
              </a:ext>
            </a:extLst>
          </p:cNvPr>
          <p:cNvSpPr>
            <a:spLocks noGrp="1"/>
          </p:cNvSpPr>
          <p:nvPr>
            <p:ph type="body" sz="quarter" idx="11"/>
          </p:nvPr>
        </p:nvSpPr>
        <p:spPr/>
        <p:txBody>
          <a:bodyPr/>
          <a:lstStyle/>
          <a:p>
            <a:endParaRPr lang="en-US"/>
          </a:p>
        </p:txBody>
      </p:sp>
      <p:sp>
        <p:nvSpPr>
          <p:cNvPr id="9" name="Text Placeholder 8">
            <a:extLst>
              <a:ext uri="{FF2B5EF4-FFF2-40B4-BE49-F238E27FC236}">
                <a16:creationId xmlns:a16="http://schemas.microsoft.com/office/drawing/2014/main" id="{14D57B4A-5828-F8DE-25EF-9C7F47B1C63D}"/>
              </a:ext>
            </a:extLst>
          </p:cNvPr>
          <p:cNvSpPr>
            <a:spLocks noGrp="1"/>
          </p:cNvSpPr>
          <p:nvPr>
            <p:ph type="body" sz="quarter" idx="12"/>
          </p:nvPr>
        </p:nvSpPr>
        <p:spPr/>
        <p:txBody>
          <a:bodyPr/>
          <a:lstStyle/>
          <a:p>
            <a:endParaRPr lang="en-US"/>
          </a:p>
        </p:txBody>
      </p:sp>
      <p:pic>
        <p:nvPicPr>
          <p:cNvPr id="10" name="Picture 9">
            <a:extLst>
              <a:ext uri="{FF2B5EF4-FFF2-40B4-BE49-F238E27FC236}">
                <a16:creationId xmlns:a16="http://schemas.microsoft.com/office/drawing/2014/main" id="{6F2E28E2-7928-749A-31ED-755FC913B9F7}"/>
              </a:ext>
            </a:extLst>
          </p:cNvPr>
          <p:cNvPicPr>
            <a:picLocks noChangeAspect="1"/>
          </p:cNvPicPr>
          <p:nvPr/>
        </p:nvPicPr>
        <p:blipFill>
          <a:blip r:embed="rId2"/>
          <a:stretch>
            <a:fillRect/>
          </a:stretch>
        </p:blipFill>
        <p:spPr>
          <a:xfrm>
            <a:off x="20782" y="-84221"/>
            <a:ext cx="10037618" cy="15629021"/>
          </a:xfrm>
          <a:prstGeom prst="rect">
            <a:avLst/>
          </a:prstGeom>
        </p:spPr>
      </p:pic>
      <p:pic>
        <p:nvPicPr>
          <p:cNvPr id="14" name="Picture 13">
            <a:extLst>
              <a:ext uri="{FF2B5EF4-FFF2-40B4-BE49-F238E27FC236}">
                <a16:creationId xmlns:a16="http://schemas.microsoft.com/office/drawing/2014/main" id="{82BBC8CE-9F4E-ADF0-ABBC-4640B4BEDD04}"/>
              </a:ext>
            </a:extLst>
          </p:cNvPr>
          <p:cNvPicPr>
            <a:picLocks noChangeAspect="1"/>
          </p:cNvPicPr>
          <p:nvPr/>
        </p:nvPicPr>
        <p:blipFill>
          <a:blip r:embed="rId3"/>
          <a:stretch>
            <a:fillRect/>
          </a:stretch>
        </p:blipFill>
        <p:spPr>
          <a:xfrm>
            <a:off x="384574" y="6183200"/>
            <a:ext cx="9559526" cy="7199692"/>
          </a:xfrm>
          <a:prstGeom prst="rect">
            <a:avLst/>
          </a:prstGeom>
        </p:spPr>
      </p:pic>
      <p:sp>
        <p:nvSpPr>
          <p:cNvPr id="18" name="TextBox 17">
            <a:extLst>
              <a:ext uri="{FF2B5EF4-FFF2-40B4-BE49-F238E27FC236}">
                <a16:creationId xmlns:a16="http://schemas.microsoft.com/office/drawing/2014/main" id="{AE3F63A4-644B-426E-F04F-AD4F01F46AF2}"/>
              </a:ext>
            </a:extLst>
          </p:cNvPr>
          <p:cNvSpPr txBox="1"/>
          <p:nvPr/>
        </p:nvSpPr>
        <p:spPr>
          <a:xfrm>
            <a:off x="2431473" y="43857"/>
            <a:ext cx="5195454" cy="1446550"/>
          </a:xfrm>
          <a:prstGeom prst="rect">
            <a:avLst/>
          </a:prstGeom>
          <a:noFill/>
        </p:spPr>
        <p:txBody>
          <a:bodyPr wrap="square">
            <a:spAutoFit/>
          </a:bodyPr>
          <a:lstStyle/>
          <a:p>
            <a:r>
              <a:rPr lang="en-US" sz="8800" b="1" dirty="0"/>
              <a:t>Strategy</a:t>
            </a:r>
          </a:p>
        </p:txBody>
      </p:sp>
      <p:cxnSp>
        <p:nvCxnSpPr>
          <p:cNvPr id="19" name="Straight Connector 18">
            <a:extLst>
              <a:ext uri="{FF2B5EF4-FFF2-40B4-BE49-F238E27FC236}">
                <a16:creationId xmlns:a16="http://schemas.microsoft.com/office/drawing/2014/main" id="{C81D876B-5929-CA5E-1B8E-87D10EC4C4DC}"/>
              </a:ext>
              <a:ext uri="{C183D7F6-B498-43B3-948B-1728B52AA6E4}">
                <adec:decorative xmlns:adec="http://schemas.microsoft.com/office/drawing/2017/decorative" val="1"/>
              </a:ext>
            </a:extLst>
          </p:cNvPr>
          <p:cNvCxnSpPr>
            <a:cxnSpLocks/>
          </p:cNvCxnSpPr>
          <p:nvPr/>
        </p:nvCxnSpPr>
        <p:spPr>
          <a:xfrm>
            <a:off x="1066800" y="1490407"/>
            <a:ext cx="7924800" cy="0"/>
          </a:xfrm>
          <a:prstGeom prst="line">
            <a:avLst/>
          </a:prstGeom>
          <a:ln w="38100">
            <a:solidFill>
              <a:srgbClr val="F56D5A"/>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C287B6A-BA2E-45BD-CE6F-C0A55A15B2A0}"/>
              </a:ext>
            </a:extLst>
          </p:cNvPr>
          <p:cNvSpPr txBox="1"/>
          <p:nvPr/>
        </p:nvSpPr>
        <p:spPr>
          <a:xfrm>
            <a:off x="2037172" y="2758702"/>
            <a:ext cx="7492677" cy="6001643"/>
          </a:xfrm>
          <a:prstGeom prst="rect">
            <a:avLst/>
          </a:prstGeom>
          <a:noFill/>
        </p:spPr>
        <p:txBody>
          <a:bodyPr wrap="square">
            <a:spAutoFit/>
          </a:bodyPr>
          <a:lstStyle/>
          <a:p>
            <a:r>
              <a:rPr lang="en-US" sz="2400" dirty="0"/>
              <a:t>Subscription plan: </a:t>
            </a:r>
          </a:p>
          <a:p>
            <a:pPr marL="1200150" lvl="2" indent="-285750">
              <a:buFont typeface="Arial" panose="020B0604020202020204" pitchFamily="34" charset="0"/>
              <a:buChar char="•"/>
            </a:pPr>
            <a:r>
              <a:rPr lang="en-US" sz="2400" dirty="0"/>
              <a:t>Standard plan of  $9.99 </a:t>
            </a:r>
          </a:p>
          <a:p>
            <a:pPr marL="1200150" lvl="2" indent="-285750">
              <a:buFont typeface="Arial" panose="020B0604020202020204" pitchFamily="34" charset="0"/>
              <a:buChar char="•"/>
            </a:pPr>
            <a:r>
              <a:rPr lang="en-US" sz="2400" dirty="0"/>
              <a:t>Premium Plan of $13.99</a:t>
            </a:r>
          </a:p>
          <a:p>
            <a:pPr lvl="2"/>
            <a:endParaRPr lang="en-US" sz="2400" dirty="0"/>
          </a:p>
          <a:p>
            <a:endParaRPr lang="en-US" sz="2400" dirty="0"/>
          </a:p>
          <a:p>
            <a:r>
              <a:rPr lang="en-US" sz="2400" dirty="0"/>
              <a:t>Increase spending in largest revenue silos:</a:t>
            </a:r>
          </a:p>
          <a:p>
            <a:pPr marL="1200150" lvl="2" indent="-285750">
              <a:buFont typeface="Arial" panose="020B0604020202020204" pitchFamily="34" charset="0"/>
              <a:buChar char="•"/>
            </a:pPr>
            <a:r>
              <a:rPr lang="en-US" sz="2400" dirty="0"/>
              <a:t> PG-13 Rated Movies</a:t>
            </a:r>
          </a:p>
          <a:p>
            <a:pPr marL="1200150" lvl="2" indent="-285750">
              <a:buFont typeface="Arial" panose="020B0604020202020204" pitchFamily="34" charset="0"/>
              <a:buChar char="•"/>
            </a:pPr>
            <a:r>
              <a:rPr lang="en-US" sz="2400" dirty="0"/>
              <a:t> Movies within Sports Genre</a:t>
            </a:r>
          </a:p>
          <a:p>
            <a:pPr marL="1200150" lvl="2" indent="-285750">
              <a:buFont typeface="Arial" panose="020B0604020202020204" pitchFamily="34" charset="0"/>
              <a:buChar char="•"/>
            </a:pPr>
            <a:r>
              <a:rPr lang="en-US" sz="2400" dirty="0"/>
              <a:t>India, China, &amp; South America</a:t>
            </a:r>
          </a:p>
          <a:p>
            <a:pPr lvl="2"/>
            <a:endParaRPr lang="en-US" sz="2400" dirty="0"/>
          </a:p>
          <a:p>
            <a:endParaRPr lang="en-US" sz="2400" dirty="0"/>
          </a:p>
          <a:p>
            <a:r>
              <a:rPr lang="en-US" sz="2400" dirty="0"/>
              <a:t>Create Loyalty Program to retain customers in top markets like: </a:t>
            </a:r>
          </a:p>
          <a:p>
            <a:pPr marL="1200150" lvl="2" indent="-285750">
              <a:buFont typeface="Arial" panose="020B0604020202020204" pitchFamily="34" charset="0"/>
              <a:buChar char="•"/>
            </a:pPr>
            <a:r>
              <a:rPr lang="en-US" sz="2400" dirty="0"/>
              <a:t>India, China, USA, Japan, Mexico</a:t>
            </a:r>
          </a:p>
          <a:p>
            <a:r>
              <a:rPr lang="en-US" sz="2400" dirty="0"/>
              <a:t>																</a:t>
            </a:r>
          </a:p>
        </p:txBody>
      </p:sp>
      <p:pic>
        <p:nvPicPr>
          <p:cNvPr id="30" name="Picture 29">
            <a:extLst>
              <a:ext uri="{FF2B5EF4-FFF2-40B4-BE49-F238E27FC236}">
                <a16:creationId xmlns:a16="http://schemas.microsoft.com/office/drawing/2014/main" id="{39F29FEC-41CA-FD7D-C596-AF623788AFA3}"/>
              </a:ext>
            </a:extLst>
          </p:cNvPr>
          <p:cNvPicPr>
            <a:picLocks noChangeAspect="1"/>
          </p:cNvPicPr>
          <p:nvPr/>
        </p:nvPicPr>
        <p:blipFill>
          <a:blip r:embed="rId4"/>
          <a:stretch>
            <a:fillRect/>
          </a:stretch>
        </p:blipFill>
        <p:spPr>
          <a:xfrm>
            <a:off x="433288" y="2666338"/>
            <a:ext cx="1419423" cy="1324160"/>
          </a:xfrm>
          <a:prstGeom prst="rect">
            <a:avLst/>
          </a:prstGeom>
        </p:spPr>
      </p:pic>
      <p:pic>
        <p:nvPicPr>
          <p:cNvPr id="32" name="Picture 31">
            <a:extLst>
              <a:ext uri="{FF2B5EF4-FFF2-40B4-BE49-F238E27FC236}">
                <a16:creationId xmlns:a16="http://schemas.microsoft.com/office/drawing/2014/main" id="{094251FB-344B-4045-4651-5797B2967735}"/>
              </a:ext>
            </a:extLst>
          </p:cNvPr>
          <p:cNvPicPr>
            <a:picLocks noChangeAspect="1"/>
          </p:cNvPicPr>
          <p:nvPr/>
        </p:nvPicPr>
        <p:blipFill>
          <a:blip r:embed="rId5"/>
          <a:stretch>
            <a:fillRect/>
          </a:stretch>
        </p:blipFill>
        <p:spPr>
          <a:xfrm>
            <a:off x="528551" y="4521064"/>
            <a:ext cx="1228896" cy="1314633"/>
          </a:xfrm>
          <a:prstGeom prst="rect">
            <a:avLst/>
          </a:prstGeom>
        </p:spPr>
      </p:pic>
      <p:pic>
        <p:nvPicPr>
          <p:cNvPr id="34" name="Picture 33">
            <a:extLst>
              <a:ext uri="{FF2B5EF4-FFF2-40B4-BE49-F238E27FC236}">
                <a16:creationId xmlns:a16="http://schemas.microsoft.com/office/drawing/2014/main" id="{49D2E196-FCBC-1D95-7A3A-C6CD25FA77BB}"/>
              </a:ext>
            </a:extLst>
          </p:cNvPr>
          <p:cNvPicPr>
            <a:picLocks noChangeAspect="1"/>
          </p:cNvPicPr>
          <p:nvPr/>
        </p:nvPicPr>
        <p:blipFill>
          <a:blip r:embed="rId6"/>
          <a:stretch>
            <a:fillRect/>
          </a:stretch>
        </p:blipFill>
        <p:spPr>
          <a:xfrm>
            <a:off x="528551" y="6685567"/>
            <a:ext cx="1228896" cy="1286054"/>
          </a:xfrm>
          <a:prstGeom prst="rect">
            <a:avLst/>
          </a:prstGeom>
        </p:spPr>
      </p:pic>
      <p:pic>
        <p:nvPicPr>
          <p:cNvPr id="36" name="Picture 35">
            <a:extLst>
              <a:ext uri="{FF2B5EF4-FFF2-40B4-BE49-F238E27FC236}">
                <a16:creationId xmlns:a16="http://schemas.microsoft.com/office/drawing/2014/main" id="{51EB217B-8945-5FA7-EEA4-590136D94DCD}"/>
              </a:ext>
            </a:extLst>
          </p:cNvPr>
          <p:cNvPicPr>
            <a:picLocks noChangeAspect="1"/>
          </p:cNvPicPr>
          <p:nvPr/>
        </p:nvPicPr>
        <p:blipFill>
          <a:blip r:embed="rId7"/>
          <a:stretch>
            <a:fillRect/>
          </a:stretch>
        </p:blipFill>
        <p:spPr>
          <a:xfrm>
            <a:off x="1568230" y="8424945"/>
            <a:ext cx="8401270" cy="5673821"/>
          </a:xfrm>
          <a:prstGeom prst="rect">
            <a:avLst/>
          </a:prstGeom>
        </p:spPr>
      </p:pic>
    </p:spTree>
    <p:extLst>
      <p:ext uri="{BB962C8B-B14F-4D97-AF65-F5344CB8AC3E}">
        <p14:creationId xmlns:p14="http://schemas.microsoft.com/office/powerpoint/2010/main" val="1007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881866-8890-F92B-C5EC-8F5F064C47CB}"/>
              </a:ext>
            </a:extLst>
          </p:cNvPr>
          <p:cNvPicPr>
            <a:picLocks noChangeAspect="1"/>
          </p:cNvPicPr>
          <p:nvPr/>
        </p:nvPicPr>
        <p:blipFill>
          <a:blip r:embed="rId2"/>
          <a:stretch>
            <a:fillRect/>
          </a:stretch>
        </p:blipFill>
        <p:spPr>
          <a:xfrm>
            <a:off x="0" y="0"/>
            <a:ext cx="10058400" cy="15544800"/>
          </a:xfrm>
          <a:prstGeom prst="rect">
            <a:avLst/>
          </a:prstGeom>
        </p:spPr>
      </p:pic>
      <p:pic>
        <p:nvPicPr>
          <p:cNvPr id="13" name="Picture 12">
            <a:extLst>
              <a:ext uri="{FF2B5EF4-FFF2-40B4-BE49-F238E27FC236}">
                <a16:creationId xmlns:a16="http://schemas.microsoft.com/office/drawing/2014/main" id="{447DC876-8ACD-6D0C-1CC8-1C3C36EA0CC5}"/>
              </a:ext>
            </a:extLst>
          </p:cNvPr>
          <p:cNvPicPr>
            <a:picLocks noChangeAspect="1"/>
          </p:cNvPicPr>
          <p:nvPr/>
        </p:nvPicPr>
        <p:blipFill>
          <a:blip r:embed="rId3"/>
          <a:stretch>
            <a:fillRect/>
          </a:stretch>
        </p:blipFill>
        <p:spPr>
          <a:xfrm>
            <a:off x="0" y="0"/>
            <a:ext cx="10058400" cy="15544800"/>
          </a:xfrm>
          <a:prstGeom prst="rect">
            <a:avLst/>
          </a:prstGeom>
        </p:spPr>
      </p:pic>
    </p:spTree>
    <p:extLst>
      <p:ext uri="{BB962C8B-B14F-4D97-AF65-F5344CB8AC3E}">
        <p14:creationId xmlns:p14="http://schemas.microsoft.com/office/powerpoint/2010/main" val="6776184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D570762-743C-4FF5-B935-F2B6840BD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12DED2-557A-410A-9F25-3B9CBB92B263}">
  <ds:schemaRefs>
    <ds:schemaRef ds:uri="http://schemas.microsoft.com/sharepoint/v3/contenttype/forms"/>
  </ds:schemaRefs>
</ds:datastoreItem>
</file>

<file path=customXml/itemProps3.xml><?xml version="1.0" encoding="utf-8"?>
<ds:datastoreItem xmlns:ds="http://schemas.openxmlformats.org/officeDocument/2006/customXml" ds:itemID="{B7DE4ABE-7F3D-4DCD-8CF6-5AA1679290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Slice</Template>
  <TotalTime>1272</TotalTime>
  <Words>466</Words>
  <Application>Microsoft Office PowerPoint</Application>
  <PresentationFormat>Custom</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reece</dc:creator>
  <cp:lastModifiedBy>mark reece</cp:lastModifiedBy>
  <cp:revision>16</cp:revision>
  <dcterms:created xsi:type="dcterms:W3CDTF">2023-03-25T16:05:09Z</dcterms:created>
  <dcterms:modified xsi:type="dcterms:W3CDTF">2023-05-15T13:09:46Z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