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IiJ0rqgmGLyPLV7MrA+6HNpkh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9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9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9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8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8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1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5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7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Project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 - manage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1211775" y="993825"/>
            <a:ext cx="3214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project features</a:t>
            </a:r>
            <a:endParaRPr/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1181150" y="1947200"/>
            <a:ext cx="3214800" cy="17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rPr lang="en"/>
              <a:t>A virtual manager for </a:t>
            </a:r>
            <a:endParaRPr/>
          </a:p>
          <a:p>
            <a:pPr indent="-3111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Renting  places</a:t>
            </a:r>
            <a:endParaRPr/>
          </a:p>
          <a:p>
            <a:pPr indent="-311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Provide  Services</a:t>
            </a:r>
            <a:endParaRPr/>
          </a:p>
          <a:p>
            <a:pPr indent="-311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Get Services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