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7" r:id="rId4"/>
    <p:sldId id="268" r:id="rId5"/>
    <p:sldId id="269" r:id="rId6"/>
    <p:sldId id="260" r:id="rId7"/>
    <p:sldId id="270" r:id="rId8"/>
    <p:sldId id="271" r:id="rId9"/>
    <p:sldId id="272" r:id="rId10"/>
    <p:sldId id="262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980" autoAdjust="0"/>
    <p:restoredTop sz="94599" autoAdjust="0"/>
  </p:normalViewPr>
  <p:slideViewPr>
    <p:cSldViewPr>
      <p:cViewPr varScale="1">
        <p:scale>
          <a:sx n="69" d="100"/>
          <a:sy n="69" d="100"/>
        </p:scale>
        <p:origin x="-696" y="-10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pPr/>
              <a:t>25/09/2022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pPr/>
              <a:t>25/09/2022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674356654"/>
      </p:ext>
    </p:extLst>
  </p:cSld>
  <p:clrMapOvr>
    <a:masterClrMapping/>
  </p:clrMapOvr>
  <p:transition spd="med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25/09/2022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126793511"/>
      </p:ext>
    </p:extLst>
  </p:cSld>
  <p:clrMapOvr>
    <a:masterClrMapping/>
  </p:clrMapOvr>
  <p:transition spd="med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25/09/2022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211791015"/>
      </p:ext>
    </p:extLst>
  </p:cSld>
  <p:clrMapOvr>
    <a:masterClrMapping/>
  </p:clrMapOvr>
  <p:transition spd="med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25/09/2022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614472672"/>
      </p:ext>
    </p:extLst>
  </p:cSld>
  <p:clrMapOvr>
    <a:masterClrMapping/>
  </p:clrMapOvr>
  <p:transition spd="med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25/09/2022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058797780"/>
      </p:ext>
    </p:extLst>
  </p:cSld>
  <p:clrMapOvr>
    <a:masterClrMapping/>
  </p:clrMapOvr>
  <p:transition spd="med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25/09/2022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683294107"/>
      </p:ext>
    </p:extLst>
  </p:cSld>
  <p:clrMapOvr>
    <a:masterClrMapping/>
  </p:clrMapOvr>
  <p:transition spd="med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25/09/2022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182491816"/>
      </p:ext>
    </p:extLst>
  </p:cSld>
  <p:clrMapOvr>
    <a:masterClrMapping/>
  </p:clrMapOvr>
  <p:transition spd="med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25/09/2022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531561462"/>
      </p:ext>
    </p:extLst>
  </p:cSld>
  <p:clrMapOvr>
    <a:masterClrMapping/>
  </p:clrMapOvr>
  <p:transition spd="med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25/09/2022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405966626"/>
      </p:ext>
    </p:extLst>
  </p:cSld>
  <p:clrMapOvr>
    <a:masterClrMapping/>
  </p:clrMapOvr>
  <p:transition spd="med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25/09/2022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962116614"/>
      </p:ext>
    </p:extLst>
  </p:cSld>
  <p:clrMapOvr>
    <a:masterClrMapping/>
  </p:clrMapOvr>
  <p:transition spd="med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pPr/>
              <a:t>25/09/2022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617694101"/>
      </p:ext>
    </p:extLst>
  </p:cSld>
  <p:clrMapOvr>
    <a:masterClrMapping/>
  </p:clrMapOvr>
  <p:transition spd="med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25/09/2022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wipe dir="d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 Meeting Room Booking System</a:t>
            </a:r>
          </a:p>
        </p:txBody>
      </p:sp>
    </p:spTree>
    <p:extLst>
      <p:ext uri="{BB962C8B-B14F-4D97-AF65-F5344CB8AC3E}">
        <p14:creationId xmlns:p14="http://schemas.microsoft.com/office/powerpoint/2010/main" xmlns="" val="1920111014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DDEBCBF-7659-1D8F-933E-29C152EC1E83}"/>
              </a:ext>
            </a:extLst>
          </p:cNvPr>
          <p:cNvSpPr txBox="1"/>
          <p:nvPr/>
        </p:nvSpPr>
        <p:spPr>
          <a:xfrm>
            <a:off x="3884612" y="2667000"/>
            <a:ext cx="685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6000" dirty="0"/>
              <a:t>THANK YOU!!!!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xmlns="" val="46502144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276531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45272235  	                                   </a:t>
            </a:r>
            <a:r>
              <a:rPr lang="en-US" sz="2600" dirty="0" err="1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Piyush</a:t>
            </a:r>
            <a:r>
              <a:rPr lang="en-US" sz="2600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Kashyap</a:t>
            </a:r>
            <a:endParaRPr lang="en-US" sz="2600" dirty="0" smtClean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2600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45271564  </a:t>
            </a:r>
            <a:r>
              <a:rPr lang="en-US" sz="2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                                   Neha Sagar</a:t>
            </a:r>
          </a:p>
          <a:p>
            <a:r>
              <a:rPr lang="en-US" sz="2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45275334	                                   Nikita Sethi</a:t>
            </a:r>
          </a:p>
          <a:p>
            <a:r>
              <a:rPr lang="en-US" sz="2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45271394 	                                 </a:t>
            </a:r>
            <a:r>
              <a:rPr lang="en-US" sz="2600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2600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Pranita</a:t>
            </a:r>
            <a:r>
              <a:rPr lang="en-US" sz="2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B </a:t>
            </a:r>
            <a:r>
              <a:rPr lang="en-US" sz="2600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Dhakne</a:t>
            </a:r>
            <a:r>
              <a:rPr lang="en-US" sz="2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600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45271526                                       </a:t>
            </a:r>
            <a:r>
              <a:rPr lang="en-US" sz="2600" dirty="0" err="1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Prashil</a:t>
            </a:r>
            <a:r>
              <a:rPr lang="en-US" sz="2600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Jambhulkar</a:t>
            </a:r>
            <a:r>
              <a:rPr lang="en-US" sz="2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45275137  		                   </a:t>
            </a:r>
            <a:r>
              <a:rPr lang="en-US" sz="2600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Mohammad </a:t>
            </a:r>
            <a:r>
              <a:rPr lang="en-US" sz="2600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Anam</a:t>
            </a:r>
            <a:endParaRPr lang="en-US" sz="26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45271098  		                    </a:t>
            </a:r>
            <a:r>
              <a:rPr lang="en-US" sz="2600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</a:t>
            </a:r>
            <a:r>
              <a:rPr lang="en-US" sz="2600" dirty="0" err="1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Priyanka</a:t>
            </a:r>
            <a:r>
              <a:rPr lang="en-US" sz="2600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Bharti</a:t>
            </a:r>
            <a:endParaRPr lang="en-US" sz="2600" dirty="0" smtClean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2600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45271917		                       </a:t>
            </a:r>
            <a:r>
              <a:rPr lang="en-US" sz="2600" dirty="0" err="1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Pratik</a:t>
            </a:r>
            <a:r>
              <a:rPr lang="en-US" sz="2600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Prashant</a:t>
            </a:r>
            <a:r>
              <a:rPr lang="en-US" sz="2600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Bari</a:t>
            </a:r>
          </a:p>
          <a:p>
            <a:r>
              <a:rPr lang="en-US" sz="2600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45275345			           </a:t>
            </a:r>
            <a:r>
              <a:rPr lang="en-US" sz="2600" dirty="0" err="1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Neeraj</a:t>
            </a:r>
            <a:r>
              <a:rPr lang="en-US" sz="2600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Malisetty</a:t>
            </a:r>
            <a:r>
              <a:rPr lang="en-US" sz="2600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28536031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2" y="838200"/>
            <a:ext cx="9143998" cy="1020762"/>
          </a:xfrm>
        </p:spPr>
        <p:txBody>
          <a:bodyPr>
            <a:normAutofit fontScale="90000"/>
          </a:bodyPr>
          <a:lstStyle/>
          <a:p>
            <a:r>
              <a:rPr lang="en-IN" sz="5300" dirty="0" smtClean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OBJECTIVE</a:t>
            </a:r>
            <a:r>
              <a:rPr lang="en-IN" sz="3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IN" sz="3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F786614-6AE6-81B3-5647-CBFEA85E6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012" y="1905000"/>
            <a:ext cx="9677402" cy="4267200"/>
          </a:xfrm>
        </p:spPr>
        <p:txBody>
          <a:bodyPr>
            <a:normAutofit/>
          </a:bodyPr>
          <a:lstStyle/>
          <a:p>
            <a:pPr marL="285750" lvl="0" indent="-285750">
              <a:spcBef>
                <a:spcPts val="0"/>
              </a:spcBef>
              <a:buClr>
                <a:schemeClr val="dk1"/>
              </a:buClr>
              <a:buSzPts val="1800"/>
              <a:buFont typeface="Wingdings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Automate the procedure of creating and booking a meeting room.</a:t>
            </a:r>
          </a:p>
          <a:p>
            <a:pPr marL="285750" lvl="0" indent="-171450">
              <a:spcBef>
                <a:spcPts val="0"/>
              </a:spcBef>
              <a:buClr>
                <a:schemeClr val="dk1"/>
              </a:buClr>
              <a:buSzPts val="1800"/>
              <a:buFont typeface="Wingdings" pitchFamily="2" charset="2"/>
              <a:buChar char="§"/>
            </a:pPr>
            <a:endParaRPr lang="en-US" dirty="0" smtClean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Arial"/>
            </a:endParaRPr>
          </a:p>
          <a:p>
            <a:pPr marL="285750" lvl="0" indent="-171450">
              <a:spcBef>
                <a:spcPts val="0"/>
              </a:spcBef>
              <a:buClr>
                <a:schemeClr val="dk1"/>
              </a:buClr>
              <a:buSzPts val="1800"/>
              <a:buFont typeface="Wingdings" pitchFamily="2" charset="2"/>
              <a:buChar char="§"/>
            </a:pPr>
            <a:endParaRPr lang="en-US" dirty="0" smtClean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Arial"/>
            </a:endParaRPr>
          </a:p>
          <a:p>
            <a:pPr marL="285750" lvl="0" indent="-285750">
              <a:spcBef>
                <a:spcPts val="0"/>
              </a:spcBef>
              <a:buClr>
                <a:schemeClr val="dk1"/>
              </a:buClr>
              <a:buSzPts val="1800"/>
              <a:buFont typeface="Wingdings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Employees can search and book a meeting room based on their requirements.</a:t>
            </a:r>
          </a:p>
          <a:p>
            <a:pPr marL="285750" lvl="0" indent="-171450">
              <a:spcBef>
                <a:spcPts val="0"/>
              </a:spcBef>
              <a:buClr>
                <a:schemeClr val="dk1"/>
              </a:buClr>
              <a:buSzPts val="1800"/>
              <a:buFont typeface="Wingdings" pitchFamily="2" charset="2"/>
              <a:buChar char="§"/>
            </a:pPr>
            <a:endParaRPr lang="en-US" dirty="0" smtClean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Arial"/>
            </a:endParaRPr>
          </a:p>
          <a:p>
            <a:pPr marL="285750" lvl="0" indent="-171450">
              <a:spcBef>
                <a:spcPts val="0"/>
              </a:spcBef>
              <a:buClr>
                <a:schemeClr val="dk1"/>
              </a:buClr>
              <a:buSzPts val="1800"/>
              <a:buFont typeface="Wingdings" pitchFamily="2" charset="2"/>
              <a:buChar char="§"/>
            </a:pPr>
            <a:endParaRPr lang="en-US" dirty="0" smtClean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Arial"/>
            </a:endParaRPr>
          </a:p>
          <a:p>
            <a:pPr marL="285750" lvl="0" indent="-171450">
              <a:spcBef>
                <a:spcPts val="0"/>
              </a:spcBef>
              <a:buClr>
                <a:schemeClr val="dk1"/>
              </a:buClr>
              <a:buSzPts val="1800"/>
              <a:buFont typeface="Wingdings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 Make Meeting Booking Process a piece of cake.</a:t>
            </a:r>
          </a:p>
          <a:p>
            <a:pPr marL="285750" lvl="0" indent="-171450">
              <a:spcBef>
                <a:spcPts val="0"/>
              </a:spcBef>
              <a:buClr>
                <a:schemeClr val="dk1"/>
              </a:buClr>
              <a:buSzPts val="1800"/>
              <a:buFont typeface="Wingdings" pitchFamily="2" charset="2"/>
              <a:buChar char="§"/>
            </a:pPr>
            <a:endParaRPr lang="en-US" dirty="0" smtClean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Arial"/>
            </a:endParaRPr>
          </a:p>
          <a:p>
            <a:pPr marL="285750" lvl="0" indent="-285750">
              <a:spcBef>
                <a:spcPts val="0"/>
              </a:spcBef>
              <a:buClr>
                <a:schemeClr val="dk1"/>
              </a:buClr>
              <a:buSzPts val="1800"/>
              <a:buFont typeface="Wingdings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Help the company to organize proper meetings based on their requirements.</a:t>
            </a:r>
            <a:endParaRPr lang="en-IN" dirty="0" smtClean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itchFamily="2" charset="2"/>
              <a:buChar char="§"/>
            </a:pPr>
            <a:endParaRPr lang="en-IN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580736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5" y="838200"/>
            <a:ext cx="9143998" cy="1020762"/>
          </a:xfrm>
        </p:spPr>
        <p:txBody>
          <a:bodyPr>
            <a:normAutofit fontScale="90000"/>
          </a:bodyPr>
          <a:lstStyle/>
          <a:p>
            <a:r>
              <a:rPr lang="en-IN" sz="5300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FEATURES</a:t>
            </a:r>
            <a:r>
              <a:rPr lang="en-IN" sz="3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IN" sz="3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370012" y="1676400"/>
            <a:ext cx="9982199" cy="5029200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meeting room has a per hour cost in credits based on the amenities.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creates and configures meeting rooms.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 search and books room for a meeting.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 are part of the meeting.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has following Screens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Home Page 					2. Create Room</a:t>
            </a:r>
          </a:p>
          <a:p>
            <a:pPr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Import Users				4. Organize Meetings</a:t>
            </a:r>
          </a:p>
          <a:p>
            <a:pPr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Login					6.  Admin</a:t>
            </a: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3730991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10C3BAA-AF2F-FBD6-7B34-6CD6A7630128}"/>
              </a:ext>
            </a:extLst>
          </p:cNvPr>
          <p:cNvSpPr txBox="1"/>
          <p:nvPr/>
        </p:nvSpPr>
        <p:spPr>
          <a:xfrm>
            <a:off x="4681003" y="3676000"/>
            <a:ext cx="3162111" cy="2110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IN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AEA78999-2C59-A432-4136-92E99B368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55960" y="2266792"/>
            <a:ext cx="5784319" cy="1193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xmlns="" id="{30590778-CFA5-8220-7B1E-6F134C08B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48842" y="4066871"/>
            <a:ext cx="5567793" cy="1193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xmlns="" id="{BBB56630-13EA-333B-444E-0C2511AE0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46554" y="3886200"/>
            <a:ext cx="1187449" cy="2174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89555738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677DE58-8254-D781-D8B9-2995AFF6EBF8}"/>
              </a:ext>
            </a:extLst>
          </p:cNvPr>
          <p:cNvSpPr txBox="1"/>
          <p:nvPr/>
        </p:nvSpPr>
        <p:spPr>
          <a:xfrm>
            <a:off x="1674812" y="1981200"/>
            <a:ext cx="8153400" cy="4413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Technical Learning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Java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Derby Queries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JSP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Github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Thorough testing of the application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Collaboration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Rectifying Errors</a:t>
            </a:r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4135151317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3212" y="457200"/>
            <a:ext cx="5638800" cy="3987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6812" y="2971800"/>
            <a:ext cx="5638800" cy="3643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6780212" y="838200"/>
            <a:ext cx="434340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SNAPSHOTS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8012" y="304800"/>
            <a:ext cx="49530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0612" y="3124200"/>
            <a:ext cx="5257800" cy="3414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3212" y="457200"/>
            <a:ext cx="5825067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5412" y="3352801"/>
            <a:ext cx="5410200" cy="3156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d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f02804846_win32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tf02804846_win32" id="{C9A9A89C-7FDC-4D89-824C-5D8EBE6EB36C}" vid="{CE2C9AC2-46FF-40A8-B52E-CCF2D48F2A4A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tf02804846_win32</Template>
  <TotalTime>307</TotalTime>
  <Words>126</Words>
  <Application>Microsoft Office PowerPoint</Application>
  <PresentationFormat>Custom</PresentationFormat>
  <Paragraphs>46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tf02804846_win32</vt:lpstr>
      <vt:lpstr>Automated  Meeting Room Booking System</vt:lpstr>
      <vt:lpstr>GROUP MEMBERS</vt:lpstr>
      <vt:lpstr>OBJECTIVE </vt:lpstr>
      <vt:lpstr>FEATURES </vt:lpstr>
      <vt:lpstr>TECHNOLOGY USED</vt:lpstr>
      <vt:lpstr>LEARNING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 Meeting Room Booking System</dc:title>
  <dc:creator>hp</dc:creator>
  <cp:lastModifiedBy>hp</cp:lastModifiedBy>
  <cp:revision>11</cp:revision>
  <dcterms:created xsi:type="dcterms:W3CDTF">2022-09-25T11:19:58Z</dcterms:created>
  <dcterms:modified xsi:type="dcterms:W3CDTF">2022-09-25T16:42:51Z</dcterms:modified>
</cp:coreProperties>
</file>