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Arim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rim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mo-italic.fntdata"/><Relationship Id="rId25" Type="http://schemas.openxmlformats.org/officeDocument/2006/relationships/font" Target="fonts/Arimo-bold.fntdata"/><Relationship Id="rId27" Type="http://schemas.openxmlformats.org/officeDocument/2006/relationships/font" Target="fonts/Arim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9d2141476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9d214147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ahotas.readthedocs.io/en/latest/" TargetMode="External"/><Relationship Id="rId4" Type="http://schemas.openxmlformats.org/officeDocument/2006/relationships/hyperlink" Target="https://pjreddie.com/darknet/yolo/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50" y="5928600"/>
            <a:ext cx="12192000" cy="92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-50" y="1122375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ko-KR" sz="5000"/>
              <a:t>이미지 라벨링 데이터 </a:t>
            </a:r>
            <a:endParaRPr b="1" sz="5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ko-KR" sz="5000"/>
              <a:t>전/후 처리 프로그램</a:t>
            </a:r>
            <a:endParaRPr b="1" sz="5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650050" y="4590150"/>
            <a:ext cx="48918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100"/>
              <a:t>36번 기업프로젝트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100"/>
              <a:t>권아남, 박성철, 조용재, 김명건, 양준</a:t>
            </a:r>
            <a:endParaRPr sz="21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1625" y="6114575"/>
            <a:ext cx="2168025" cy="5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단계별 내용 – 데이터 불러오기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6697980" y="2045947"/>
            <a:ext cx="465582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 데이터셋을 불러오기 위해 클래스 선언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카테고리에 대한 정보는 label.txt 처럼 따로 구분하여 로드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YOLO의 경우 가장 큰 차이점은 바운딩박스의 좌표가 절대값으로 표시되어 있어 이를 COCO형식에 맞춰 변환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 : [*.txt]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데이터 정보가 담긴 txt파일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labels.txt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카테고리 정보가 담긴 txt파일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: dict files_dict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데이터셋 정보가 담긴 사전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 id_to_categories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카테고리 아이디에 따른 카테고리명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838200" y="1690688"/>
            <a:ext cx="5059680" cy="4801314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900"/>
              <a:buFont typeface="Arimo"/>
              <a:buNone/>
            </a:pP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class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YOLO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900" u="none" cap="none" strike="noStrike">
                <a:solidFill>
                  <a:srgbClr val="B200B2"/>
                </a:solidFill>
                <a:latin typeface="Arimo"/>
                <a:ea typeface="Arimo"/>
                <a:cs typeface="Arimo"/>
                <a:sym typeface="Arimo"/>
              </a:rPr>
              <a:t>__init__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files=[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'000001.txt'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label=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'labels.txt’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.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with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open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(label)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as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f = f.readlines()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.categories_to_id = {categorie.strip() : idx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idx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categorie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enumerate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(f)}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.id_to_categories = { idx : categorie.strip()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idx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categorie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enumerate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(f)}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file_list: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filename = file.rsplit(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'.'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filename = filename+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'.txt'</a:t>
            </a:r>
            <a:b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if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filename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not in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files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continue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with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open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(filename)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as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objects = f.readlines()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.file_to_id[file] = file_to_id_num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.id_to_file[file_to_id_num] = file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file_to_id_num += 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b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height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width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depth = cv2.imread(file).shape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.files_dict[file] = {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'width'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width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       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'height'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height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       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'depth'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depth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       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'object'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[]}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object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objects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object = object.strip().split()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object_name =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.id_to_categories[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(object[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])]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box = 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 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          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round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float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(object[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]) * width)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          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round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float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(object[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]) * height)                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=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round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((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float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(object[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]) * width) - (box[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]/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=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round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((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float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(object[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]) * height) - (box[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]/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object_info = {object_name : {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box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'segmentation'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[]}}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.files_dict[file][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'object'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].append(object_info)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단계별 내용 – 중복이미지처리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6697980" y="2371189"/>
            <a:ext cx="49047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GLCM 알고리즘을 활용하여 이미지간 특성 유사도 측정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939800" y="2461445"/>
            <a:ext cx="5156200" cy="2893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400"/>
              <a:buFont typeface="Arimo"/>
              <a:buNone/>
            </a:pPr>
            <a:r>
              <a:rPr b="0" i="0" lang="ko-K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1400" u="none" cap="none" strike="noStrike">
                <a:solidFill>
                  <a:srgbClr val="FFC66D"/>
                </a:solidFill>
                <a:latin typeface="Arimo"/>
                <a:ea typeface="Arimo"/>
                <a:cs typeface="Arimo"/>
                <a:sym typeface="Arimo"/>
              </a:rPr>
              <a:t>feature_extraction</a:t>
            </a:r>
            <a: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(images):</a:t>
            </a:r>
            <a:b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features = []</a:t>
            </a:r>
            <a:b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 </a:t>
            </a:r>
            <a:r>
              <a:rPr b="0" i="0" lang="ko-K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images:</a:t>
            </a:r>
            <a:b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i = mh.imread(i)</a:t>
            </a:r>
            <a:b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i = mh.colors.rgb2grey(i</a:t>
            </a:r>
            <a:r>
              <a:rPr b="0" i="0" lang="ko-K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1400" u="none" cap="none" strike="noStrike">
                <a:solidFill>
                  <a:srgbClr val="AA4926"/>
                </a:solidFill>
                <a:latin typeface="Arimo"/>
                <a:ea typeface="Arimo"/>
                <a:cs typeface="Arimo"/>
                <a:sym typeface="Arimo"/>
              </a:rPr>
              <a:t>dtype </a:t>
            </a:r>
            <a: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= np.uint8)</a:t>
            </a:r>
            <a:b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features.append(mh.features.haralick(i).ravel())</a:t>
            </a:r>
            <a:b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features = np.array(features)</a:t>
            </a:r>
            <a:b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sc = StandardScaler()</a:t>
            </a:r>
            <a:b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features = sc.fit_transform(features)</a:t>
            </a:r>
            <a:b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dists = distance.squareform(distance.pdist(features))</a:t>
            </a:r>
            <a:b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return </a:t>
            </a:r>
            <a: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images</a:t>
            </a:r>
            <a:r>
              <a:rPr b="0" i="0" lang="ko-KR" sz="14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14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dists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697980" y="3535680"/>
            <a:ext cx="490474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GLCM이란?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이미지의 명암에 따른 이미지 특성을 비교하기 위한 알고리즘으로 하나의 값을 양방향(x축)값(x :(0,0)에 위치한 값 y : (0,1)에 위치한 값)을 2차원의 만들어 출현 빈도를 구하고, 출현빈도를 정규화하여 해당 값이 얼마나 발생하였는지 비교하는 알고리즘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단계별 내용 – 중복이미지처리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6697980" y="2371189"/>
            <a:ext cx="4904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측정된 GLCM 값을 이용하여 발생빈도의 제한을 걸어 제한된 값보다 낮을 경우 해당 이미지 파일명을 가져오기 위함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6697980" y="3535680"/>
            <a:ext cx="490474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 : [*.jpg]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이미지 파일들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[/*/]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이미지 파일의 경로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: dict img_dict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특성간 거리가 적은 이미지 파일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690880" y="2375961"/>
            <a:ext cx="5922984" cy="3231654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mo"/>
              <a:buNone/>
            </a:pP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1200" u="none" cap="none" strike="noStrike">
                <a:solidFill>
                  <a:srgbClr val="FFC66D"/>
                </a:solidFill>
                <a:latin typeface="Arimo"/>
                <a:ea typeface="Arimo"/>
                <a:cs typeface="Arimo"/>
                <a:sym typeface="Arimo"/>
              </a:rPr>
              <a:t>select_all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(n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dists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images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C):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dists_idx_sorted = dists[n].argsort()                                      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similar_list = []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 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dists_idx_sorted: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if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n == I :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continue</a:t>
            </a:r>
            <a:b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if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dists[n][i] &lt; C: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similar_list.append(images[i].rsplit(</a:t>
            </a:r>
            <a:r>
              <a:rPr b="0" i="0" lang="ko-KR" sz="12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'/'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)[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])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return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similar_list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1200" u="none" cap="none" strike="noStrike">
                <a:solidFill>
                  <a:srgbClr val="FFC66D"/>
                </a:solidFill>
                <a:latin typeface="Arimo"/>
                <a:ea typeface="Arimo"/>
                <a:cs typeface="Arimo"/>
                <a:sym typeface="Arimo"/>
              </a:rPr>
              <a:t>check_img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(images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path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C=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3.5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 :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os.chdir(path)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img_dict = {}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features = feature_extraction(images)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 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12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range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ko-KR" sz="12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len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(features[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])) :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img_dict[</a:t>
            </a:r>
            <a:r>
              <a:rPr b="0" i="0" lang="ko-KR" sz="12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str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(features[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][i]).rsplit(</a:t>
            </a:r>
            <a:r>
              <a:rPr b="0" i="0" lang="ko-KR" sz="12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'/'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)[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]] = select_all(i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features[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features[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C)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return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img_dict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단계별 내용 – 중복이미지처리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6697980" y="2371189"/>
            <a:ext cx="4904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측정된 GLCM 값을 이용하여 발생빈도의 제한을 걸어 제한된 값보다 낮을 경우 해당 이미지 파일명을 가져오기 위함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6697980" y="3535680"/>
            <a:ext cx="490474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 : [*.jpg]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이미지 파일들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[/*/]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이미지 파일의 경로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: dict img_dict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특성간 거리가 적은 이미지 파일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690880" y="2375961"/>
            <a:ext cx="5922984" cy="3231654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1200"/>
              <a:buFont typeface="Arimo"/>
              <a:buNone/>
            </a:pP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1200" u="none" cap="none" strike="noStrike">
                <a:solidFill>
                  <a:srgbClr val="FFC66D"/>
                </a:solidFill>
                <a:latin typeface="Arimo"/>
                <a:ea typeface="Arimo"/>
                <a:cs typeface="Arimo"/>
                <a:sym typeface="Arimo"/>
              </a:rPr>
              <a:t>select_all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(n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dists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images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C):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dists_idx_sorted = dists[n].argsort()                                      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similar_list = []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 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dists_idx_sorted: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if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n == I :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continue</a:t>
            </a:r>
            <a:b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if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dists[n][i] &lt; C: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similar_list.append(images[i].rsplit(</a:t>
            </a:r>
            <a:r>
              <a:rPr b="0" i="0" lang="ko-KR" sz="12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'/'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)[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])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return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similar_list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1200" u="none" cap="none" strike="noStrike">
                <a:solidFill>
                  <a:srgbClr val="FFC66D"/>
                </a:solidFill>
                <a:latin typeface="Arimo"/>
                <a:ea typeface="Arimo"/>
                <a:cs typeface="Arimo"/>
                <a:sym typeface="Arimo"/>
              </a:rPr>
              <a:t>check_img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(images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path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C=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3.5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 :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os.chdir(path)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img_dict = {}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features = feature_extraction(images)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 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12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range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ko-KR" sz="12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len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(features[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])) :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img_dict[</a:t>
            </a:r>
            <a:r>
              <a:rPr b="0" i="0" lang="ko-KR" sz="12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str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(features[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][i]).rsplit(</a:t>
            </a:r>
            <a:r>
              <a:rPr b="0" i="0" lang="ko-KR" sz="12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'/'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)[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]] = select_all(i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features[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features[</a:t>
            </a:r>
            <a:r>
              <a:rPr b="0" i="0" lang="ko-KR" sz="12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C)</a:t>
            </a:r>
            <a:b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12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return </a:t>
            </a:r>
            <a:r>
              <a:rPr b="0" i="0" lang="ko-KR" sz="12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img_dict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단계별 내용 – 데이터 수정</a:t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838200" y="2568656"/>
            <a:ext cx="6130771" cy="341632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900"/>
              <a:buFont typeface="Arimo"/>
              <a:buNone/>
            </a:pP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900" u="none" cap="none" strike="noStrike">
                <a:solidFill>
                  <a:srgbClr val="FFC66D"/>
                </a:solidFill>
                <a:latin typeface="Arimo"/>
                <a:ea typeface="Arimo"/>
                <a:cs typeface="Arimo"/>
                <a:sym typeface="Arimo"/>
              </a:rPr>
              <a:t>Trans_form_prossing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if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[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False,False,False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==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.trans_form_bools: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return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names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widths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heights =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.trans_form_bools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cnt = 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b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.on_trans =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True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.new_name_to_old_name = {}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.new_dataset= {}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.file_list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name =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f'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names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_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cnt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i.rsplit(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"."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’</a:t>
            </a:r>
            <a:b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.new_name_to_old_name[i] = name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cnt += 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b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width =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(widths)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x = width/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.dataset.files_dict[i][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'width’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height =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(heights)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y = height/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.dataset.files_dict[i][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'height'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objects = []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object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.dataset.files_dict[i][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'object'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key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item =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list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(object.items())[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bbox = item[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bbox[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bbox[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bbox[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bbox[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=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round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(bbox[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]*x)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round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(bbox[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]*y)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round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(bbox[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*x)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round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(bbox[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*y)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objects.append({key:{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:bbox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'segmentation'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:[]}})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.new_dataset[name] = {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'width'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:width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'height'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:height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'depth'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'object'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:objects}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1071" y="2568656"/>
            <a:ext cx="22479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7093258" y="2568656"/>
            <a:ext cx="441220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Window를 이용하여 일괄수정 메뉴 구현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Window에서 파일명, X, Y 값을 받아 만들어진 files_dict 안에 있는 값을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바운딩 박스의 좌표값은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(변경될 X,Y값 </a:t>
            </a:r>
            <a:r>
              <a:rPr b="0" i="0" lang="ko-K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÷ 이전 X,Y값) × </a:t>
            </a:r>
            <a:r>
              <a:rPr lang="ko-K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좌표값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으로 계산하여 반영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파일명을 수정할 경우 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변경될파일명_count 로 일괄 수정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단계별 내용 – 데이터 수정</a:t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838200" y="2568656"/>
            <a:ext cx="6130771" cy="341632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900"/>
              <a:buFont typeface="Arimo"/>
              <a:buNone/>
            </a:pP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900" u="none" cap="none" strike="noStrike">
                <a:solidFill>
                  <a:srgbClr val="FFC66D"/>
                </a:solidFill>
                <a:latin typeface="Arimo"/>
                <a:ea typeface="Arimo"/>
                <a:cs typeface="Arimo"/>
                <a:sym typeface="Arimo"/>
              </a:rPr>
              <a:t>Trans_form_prossing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if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[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False,False,False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==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.trans_form_bools: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return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names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widths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heights =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.trans_form_bools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cnt = 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b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.on_trans =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True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.new_name_to_old_name = {}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.new_dataset= {}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.file_list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name =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f'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names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_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cnt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i.rsplit(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"."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’</a:t>
            </a:r>
            <a:b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.new_name_to_old_name[i] = name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cnt += 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b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width =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(widths)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x = width/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.dataset.files_dict[i][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'width’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height =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(heights)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y = height/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.dataset.files_dict[i][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'height'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objects = []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object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.dataset.files_dict[i][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'object'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key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item =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list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(object.items())[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bbox = item[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bbox[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bbox[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bbox[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bbox[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=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round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(bbox[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]*x)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round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(bbox[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]*y)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round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(bbox[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*x)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round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(bbox[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*y)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objects.append({key:{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:bbox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'segmentation'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:[]}})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.new_dataset[name] = {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'width'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:width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'height'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:height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'depth'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'object'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:objects}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1071" y="2568656"/>
            <a:ext cx="22479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7093258" y="2568656"/>
            <a:ext cx="441220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Window를 이용하여 일괄수정 메뉴 구현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Window에서 파일명, X, Y 값을 받아 만들어진 files_dict 안에 있는 값을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바운딩 박스의 좌표값은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(변경될 X,Y값 </a:t>
            </a:r>
            <a:r>
              <a:rPr b="0" i="0" lang="ko-K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÷ 이전 X,Y값) × </a:t>
            </a:r>
            <a:r>
              <a:rPr lang="ko-K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좌표값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으로 계산하여 반영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파일명을 수정할 경우 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변경될파일명_count 로 일괄 수정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단계별 내용 – 데이터셋 변환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985520" y="2345690"/>
            <a:ext cx="51104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GUI의 Save 명령어와 함께 원하는 데이터셋 으로 변환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파일저장을 위해 수정된 이미지도 함께 고려하려 저장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985520" y="1690688"/>
            <a:ext cx="5110480" cy="50783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900"/>
              <a:buFont typeface="Arimo"/>
              <a:buNone/>
            </a:pP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900" u="none" cap="none" strike="noStrike">
                <a:solidFill>
                  <a:srgbClr val="FFC66D"/>
                </a:solidFill>
                <a:latin typeface="Arimo"/>
                <a:ea typeface="Arimo"/>
                <a:cs typeface="Arimo"/>
                <a:sym typeface="Arimo"/>
              </a:rPr>
              <a:t>to_coco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ko-KR" sz="900" u="none" cap="none" strike="noStrike">
                <a:solidFill>
                  <a:srgbClr val="72737A"/>
                </a:solidFill>
                <a:latin typeface="Arimo"/>
                <a:ea typeface="Arimo"/>
                <a:cs typeface="Arimo"/>
                <a:sym typeface="Arimo"/>
              </a:rPr>
              <a:t>dataset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72737A"/>
                </a:solidFill>
                <a:latin typeface="Arimo"/>
                <a:ea typeface="Arimo"/>
                <a:cs typeface="Arimo"/>
                <a:sym typeface="Arimo"/>
              </a:rPr>
              <a:t>path = 'voc_to_coco'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72737A"/>
                </a:solidFill>
                <a:latin typeface="Arimo"/>
                <a:ea typeface="Arimo"/>
                <a:cs typeface="Arimo"/>
                <a:sym typeface="Arimo"/>
              </a:rPr>
              <a:t>user='max_bong'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900" u="none" cap="none" strike="noStrike">
                <a:solidFill>
                  <a:srgbClr val="FFC66D"/>
                </a:solidFill>
                <a:latin typeface="Arimo"/>
                <a:ea typeface="Arimo"/>
                <a:cs typeface="Arimo"/>
                <a:sym typeface="Arimo"/>
              </a:rPr>
              <a:t>to_yolo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ko-KR" sz="900" u="none" cap="none" strike="noStrike">
                <a:solidFill>
                  <a:srgbClr val="72737A"/>
                </a:solidFill>
                <a:latin typeface="Arimo"/>
                <a:ea typeface="Arimo"/>
                <a:cs typeface="Arimo"/>
                <a:sym typeface="Arimo"/>
              </a:rPr>
              <a:t>dataset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72737A"/>
                </a:solidFill>
                <a:latin typeface="Arimo"/>
                <a:ea typeface="Arimo"/>
                <a:cs typeface="Arimo"/>
                <a:sym typeface="Arimo"/>
              </a:rPr>
              <a:t>path='voc_to_yolo'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900" u="none" cap="none" strike="noStrike">
                <a:solidFill>
                  <a:srgbClr val="FFC66D"/>
                </a:solidFill>
                <a:latin typeface="Arimo"/>
                <a:ea typeface="Arimo"/>
                <a:cs typeface="Arimo"/>
                <a:sym typeface="Arimo"/>
              </a:rPr>
              <a:t>to_voc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ko-KR" sz="900" u="none" cap="none" strike="noStrike">
                <a:solidFill>
                  <a:srgbClr val="757070"/>
                </a:solidFill>
                <a:latin typeface="Arimo"/>
                <a:ea typeface="Arimo"/>
                <a:cs typeface="Arimo"/>
                <a:sym typeface="Arimo"/>
              </a:rPr>
              <a:t>dataset, path = 'coco_to_voc'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6487160" y="3653882"/>
            <a:ext cx="4866640" cy="133882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rgbClr val="6A875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8759"/>
              </a:buClr>
              <a:buSzPts val="900"/>
              <a:buFont typeface="Arimo"/>
              <a:buNone/>
            </a:pP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        &lt;bndbox&gt;</a:t>
            </a:r>
            <a:b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                &lt;xmin&gt;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round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(object_child[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+ 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&lt;/xmin&gt;</a:t>
            </a:r>
            <a:b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                &lt;xmax&gt;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round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(object_child[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+ object_child[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+ 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&lt;/xmax&gt;</a:t>
            </a:r>
            <a:b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                &lt;ymin&gt;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round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(object_child[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+ 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&lt;/ymin&gt;</a:t>
            </a:r>
            <a:b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                &lt;ymax&gt;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round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(object_child[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+ object_child[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+ 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&lt;/ymax&gt;</a:t>
            </a:r>
            <a:b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        &lt;/bndbox&gt;</a:t>
            </a:r>
            <a:endParaRPr b="0" i="0" sz="900" u="none" cap="none" strike="noStrike">
              <a:solidFill>
                <a:srgbClr val="6A8759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6487160" y="5069079"/>
            <a:ext cx="4866640" cy="1338828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t/>
            </a:r>
            <a:endParaRPr b="0" i="0" sz="900" u="none" cap="none" strike="noStrike">
              <a:solidFill>
                <a:srgbClr val="A9B7C6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900"/>
              <a:buFont typeface="Arimo"/>
              <a:buNone/>
            </a:pP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col = 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col[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= object_child[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/ width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col[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= object_child[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/ height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col[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= (object_child[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+ (object_child[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/ 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)) / width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col[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= (object_child[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+ (object_child[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/ 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)) / height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col[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= labels.index(name)</a:t>
            </a:r>
            <a:endParaRPr b="0" i="0" sz="900" u="none" cap="none" strike="noStrike">
              <a:solidFill>
                <a:srgbClr val="A9B7C6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6487160" y="1625600"/>
            <a:ext cx="486664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 클래스를 선언할 때, COCO를 기본으로 저장하기에 to_coco의 코드가 단순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하지만, voc, yolo 데이터셋의 경우 바운딩박스의 좌표 계산식이 달라 해당 데이터셋에 맞게 변환하여 저장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6487160" y="4968366"/>
            <a:ext cx="4866640" cy="2308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900"/>
              <a:buFont typeface="Arimo"/>
              <a:buNone/>
            </a:pP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900" u="none" cap="none" strike="noStrike">
                <a:solidFill>
                  <a:srgbClr val="FFC66D"/>
                </a:solidFill>
                <a:latin typeface="Arimo"/>
                <a:ea typeface="Arimo"/>
                <a:cs typeface="Arimo"/>
                <a:sym typeface="Arimo"/>
              </a:rPr>
              <a:t>to_yolo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6487160" y="3538466"/>
            <a:ext cx="4866640" cy="23083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900"/>
              <a:buFont typeface="Arimo"/>
              <a:buNone/>
            </a:pP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900" u="none" cap="none" strike="noStrike">
                <a:solidFill>
                  <a:srgbClr val="FFC66D"/>
                </a:solidFill>
                <a:latin typeface="Arimo"/>
                <a:ea typeface="Arimo"/>
                <a:cs typeface="Arimo"/>
                <a:sym typeface="Arimo"/>
              </a:rPr>
              <a:t>to_voc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985520" y="3524082"/>
            <a:ext cx="5110480" cy="286232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900"/>
              <a:buFont typeface="Arimo"/>
              <a:buNone/>
            </a:pP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900" u="none" cap="none" strike="noStrike">
                <a:solidFill>
                  <a:srgbClr val="FFC66D"/>
                </a:solidFill>
                <a:latin typeface="Arimo"/>
                <a:ea typeface="Arimo"/>
                <a:cs typeface="Arimo"/>
                <a:sym typeface="Arimo"/>
              </a:rPr>
              <a:t>Save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val):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files_path = QtWidgets.QFileDialog.getExistingDirectory()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if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.on_trans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.dataset.files_dict =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.new_dataset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if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val ==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'COCO'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to_coco(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.dataset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files_path)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elif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val ==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'VOC'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to_voc(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.dataset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files_path)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elif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val ==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'YOLO'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to_yolo(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.dataset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files_path)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.file_list: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if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.on_trans: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new_name =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.new_name_to_old_name[i]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img = Image.open(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f'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.name_to_path[i]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/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).resize(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.dataset.files_dict[new_name][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'width'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.dataset.files_dict[new_name][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'height'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]))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img.save(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f'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files_path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/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new_name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else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shutil.copy(i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files_path);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결과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301" y="1601335"/>
            <a:ext cx="6704803" cy="398272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/>
        </p:nvSpPr>
        <p:spPr>
          <a:xfrm>
            <a:off x="7809334" y="1601335"/>
            <a:ext cx="3810796" cy="4436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프로젝트는 인공지능, 데이터 분석 등이 주가 아닌 팀원들의 </a:t>
            </a:r>
            <a:r>
              <a:rPr b="1" lang="ko-KR" sz="1800" u="sng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코드, 자료 구조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이해하고 구현할 수 있게 함을 목표로 하였다. 해당 프로젝트를 진행함에 따라 이미지 데이터셋의 자료구조를 이해하였고, 간단한 이미지 처리 능력을 향상 할 수 있었음.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결과</a:t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838200" y="1690720"/>
            <a:ext cx="10515600" cy="3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GUI를 구현함에 따라 사용자의 편의성, 가시성이 부족함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다양한 프로그램을 참고하여 사용자의 편의성, 가시성을 높일 수 있게 버전업을 진행하고자 함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GUI에 기능 구현을 위해 아웃풋을 정하지 않아 기능 구현이 어려움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GUI 환경에서 기능이식 한계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관련 논문 및 레퍼런스</a:t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838200" y="1690719"/>
            <a:ext cx="105156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중복이미지 검출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sz="15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https://mahotas.readthedocs.io/en/latest/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), object-detection(</a:t>
            </a:r>
            <a:r>
              <a:rPr lang="ko-KR" sz="15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https://pjreddie.com/darknet/yolo/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)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-50" y="5928600"/>
            <a:ext cx="12192000" cy="92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1625" y="6114575"/>
            <a:ext cx="2168025" cy="5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개요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이미지 데이터셋 타입 변환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이미지 데이터 일괄 수정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이미지 데이터 증강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데이터셋 중복이미지 확인 및 제거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머신러닝, 딥러닝 학습에 필요한 데이터 전/후 처리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목적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ko-KR" sz="2590"/>
              <a:t>이미지 데이터셋의 다양한 타입으로 라벨링 됨</a:t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ko-KR" sz="2590"/>
              <a:t>이러한 데이터 셋들을 변환하기 위한 오픈소스 제공</a:t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ko-KR" sz="2590"/>
              <a:t>코딩에 미숙한 사용자의 경우 사용에 어려움이 있음</a:t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ko-KR" sz="2590"/>
              <a:t>사용자의 편의성을 제고하기 위해 GUI 구현</a:t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ko-KR" sz="2590"/>
              <a:t>다양한 타입의 데이터셋을 종합적으로 처리 하는 프로그램 제작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개발환경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825625"/>
            <a:ext cx="946877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Python 3.7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PyQt5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numpy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mahotas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scipy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sklearn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OpenCV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Github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https://github.com/AnamKwon/MaxBong_project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팀원 역할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권아남 – GUI 구현 및 프로젝트 관리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박성철 – 중복 이미지 검출 및 자동 라벨링 기능 구현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조용재 – 데이터 증강 기능 구현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김명건 – 데이터셋(COCO, VOC, YOLO) 변환 기능 구현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양   준 – 데이터 일괄 변환 및 데이터셋 로드, 세이브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프로세서</a:t>
            </a: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842153" y="2481535"/>
            <a:ext cx="10507693" cy="3039516"/>
            <a:chOff x="3953" y="655910"/>
            <a:chExt cx="10507693" cy="3039516"/>
          </a:xfrm>
        </p:grpSpPr>
        <p:sp>
          <p:nvSpPr>
            <p:cNvPr id="118" name="Google Shape;118;p18"/>
            <p:cNvSpPr/>
            <p:nvPr/>
          </p:nvSpPr>
          <p:spPr>
            <a:xfrm>
              <a:off x="3953" y="655910"/>
              <a:ext cx="2377306" cy="9504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3953" y="655910"/>
              <a:ext cx="2377306" cy="9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4100" lIns="234675" spcFirstLastPara="1" rIns="234675" wrap="square" tIns="134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Malgun Gothic"/>
                <a:buNone/>
              </a:pPr>
              <a:r>
                <a:rPr b="0" i="0" lang="ko-KR" sz="33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사전조사</a:t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953" y="1606310"/>
              <a:ext cx="2377306" cy="2089116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3953" y="1606310"/>
              <a:ext cx="2377306" cy="2089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Char char="•"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수요조사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Char char="•"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데이터수집</a:t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714082" y="655910"/>
              <a:ext cx="2377306" cy="9504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2714082" y="655910"/>
              <a:ext cx="2377306" cy="9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4100" lIns="234675" spcFirstLastPara="1" rIns="234675" wrap="square" tIns="134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Malgun Gothic"/>
                <a:buNone/>
              </a:pPr>
              <a:r>
                <a:rPr b="0" i="0" lang="ko-KR" sz="33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세부협의</a:t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2714082" y="1606310"/>
              <a:ext cx="2377306" cy="2089116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2714082" y="1606310"/>
              <a:ext cx="2377306" cy="2089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Char char="•"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기능협의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Char char="•"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일정협의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Char char="•"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역할분담</a:t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424211" y="655910"/>
              <a:ext cx="2377306" cy="9504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5424211" y="655910"/>
              <a:ext cx="2377306" cy="9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4100" lIns="234675" spcFirstLastPara="1" rIns="234675" wrap="square" tIns="134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Malgun Gothic"/>
                <a:buNone/>
              </a:pPr>
              <a:r>
                <a:rPr b="0" i="0" lang="ko-KR" sz="33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기능개발</a:t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5424211" y="1606310"/>
              <a:ext cx="2377306" cy="2089116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5424211" y="1606310"/>
              <a:ext cx="2377306" cy="2089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Char char="•"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데이터셋 변환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Char char="•"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중복데이터처리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Char char="•"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데이터수정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Char char="•"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GUI</a:t>
              </a:r>
              <a:endPara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8134340" y="655910"/>
              <a:ext cx="2377306" cy="9504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8134340" y="655910"/>
              <a:ext cx="2377306" cy="9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4100" lIns="234675" spcFirstLastPara="1" rIns="234675" wrap="square" tIns="134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Malgun Gothic"/>
                <a:buNone/>
              </a:pPr>
              <a:r>
                <a:rPr b="0" i="0" lang="ko-KR" sz="33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배포</a:t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8134340" y="1606310"/>
              <a:ext cx="2377306" cy="2089116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8134340" y="1606310"/>
              <a:ext cx="2377306" cy="2089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Char char="•"/>
              </a:pPr>
              <a:r>
                <a:rPr b="0" i="0" lang="ko-KR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Github</a:t>
              </a:r>
              <a:endPara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단계별 내용 – GUI</a:t>
            </a:r>
            <a:endParaRPr/>
          </a:p>
        </p:txBody>
      </p:sp>
      <p:pic>
        <p:nvPicPr>
          <p:cNvPr id="139" name="Google Shape;13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68305"/>
            <a:ext cx="5893801" cy="350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7273771" y="1637888"/>
            <a:ext cx="4918229" cy="78483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900"/>
              <a:buFont typeface="Arimo"/>
              <a:buNone/>
            </a:pP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class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Form(QtWidgets.QMainWindow):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900" u="none" cap="none" strike="noStrike">
                <a:solidFill>
                  <a:srgbClr val="B200B2"/>
                </a:solidFill>
                <a:latin typeface="Arimo"/>
                <a:ea typeface="Arimo"/>
                <a:cs typeface="Arimo"/>
                <a:sym typeface="Arimo"/>
              </a:rPr>
              <a:t>__init__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parent=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None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QtWidgets.QMainWindow.</a:t>
            </a:r>
            <a:r>
              <a:rPr b="0" i="0" lang="ko-KR" sz="900" u="none" cap="none" strike="noStrike">
                <a:solidFill>
                  <a:srgbClr val="B200B2"/>
                </a:solidFill>
                <a:latin typeface="Arimo"/>
                <a:ea typeface="Arimo"/>
                <a:cs typeface="Arimo"/>
                <a:sym typeface="Arimo"/>
              </a:rPr>
              <a:t>__init__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parent)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 = uic.loadUi(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"main_V2.ui"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273771" y="2475728"/>
            <a:ext cx="35830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QtDesigner를 이용해 틀 제작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PyQt를 이용해 UI파일 로드하여 사용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7273771" y="3154749"/>
            <a:ext cx="4918229" cy="327782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558D"/>
              </a:buClr>
              <a:buSzPts val="900"/>
              <a:buFont typeface="Arimo"/>
              <a:buNone/>
            </a:pP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.ui.Img_D_V_L.setViewMode(QtWidgets.QListView.IconMode)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.ui.Img_D_V_L.setIconSize(QtCore.QSize(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200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200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.ui.Img_D_V_L.setSelectionMode(QtWidgets.QAbstractItemView.MultiSelection)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.ui.Image_D_H.setHidden(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not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.ui.Image_D_H.isHidden())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.ui.right_layout.setHidden(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not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.ui.right_layout.isHidden())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.ui.actionOpen_File.triggered.connect(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lambda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.Open(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.ui.actionOpen_Directory.triggered.connect(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lambda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.Open(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.ui.actionOpen_File.triggered.connect(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lambda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.Open(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.ui.actionOpen_Directory.triggered.connect(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lambda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.Open(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.ui.actionOpen_File.setEnabled(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False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.ui.actionOpen_Directory.setEnabled(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False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.ui.actionCOCO.triggered.connect(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lambda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.Open(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'COCO'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.ui.actionCOCO_2.triggered.connect(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lambda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.Save(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'COCO'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.ui.actionCOCO_3.triggered.connect(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lambda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.Open(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'COCO'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'Add'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.ui.actionImage_duplicate_check_2.triggered.connect(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.Img_check)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.ui.actionView_Duplicate_list_2.triggered.connect(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.View_D_L_Image)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.ui.actionView_Duplicata_image.triggered.connect(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.View_D_I_Image)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.ui.File_L.clicked.connect(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.Img_view)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.ui.Img_D_V_L.clicked.connect(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.Img_view_D)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.ui.select_D.clicked.connect(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lambda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.delete_file(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.ui.all_D.clicked.connect(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lambda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.delete_file(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.ui.actionData_Trans_Form.triggered.connect(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.Trans_form)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.ui.actionData_Trans_Form.triggered.connect(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.Trans_form_prossing)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단계별 내용 – 데이터 불러오기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609600" y="1690700"/>
            <a:ext cx="6134100" cy="4779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900"/>
              <a:buFont typeface="Arimo"/>
              <a:buNone/>
            </a:pP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class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COCO: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900" u="none" cap="none" strike="noStrike">
                <a:solidFill>
                  <a:srgbClr val="B200B2"/>
                </a:solidFill>
                <a:latin typeface="Arimo"/>
                <a:ea typeface="Arimo"/>
                <a:cs typeface="Arimo"/>
                <a:sym typeface="Arimo"/>
              </a:rPr>
              <a:t>__init__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file):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with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open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(file)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as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file = json.loads(f.read())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ko-KR" sz="900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900"/>
              <a:buFont typeface="Arimo"/>
              <a:buNone/>
            </a:pPr>
            <a:r>
              <a:rPr lang="ko-KR" sz="900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.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.id_to_categories = {i[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'id'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]: i[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'name'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'categories'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]}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.categories_to_id = {i[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'name'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]: i[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'id'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i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'categories’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]}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ko-KR" sz="900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900"/>
              <a:buFont typeface="Arimo"/>
              <a:buNone/>
            </a:pP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.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num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'images'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if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num[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'file_name'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not in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file_list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not_image.append(num[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'id'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continue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read_img = cv2.imread(num[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'file_name'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]).shape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ko-KR" sz="900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900"/>
              <a:buFont typeface="Arimo"/>
              <a:buNone/>
            </a:pP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.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.files_dict[num[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'file_name'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]] = {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'width'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read_img[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       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'height'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read_img[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       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'depth'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read_img[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       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'object'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[]}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.id_to_file[num[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'id'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]] = num[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'file_name'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.file_to_id[num[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'file_name'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]] = num[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'id'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num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'annotations'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if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num[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'image_id'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not_image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continue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object = {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.id_to_categories[num[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'category_id'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]]: {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num[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'segmentation'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num[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'segmentation'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]}}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.files_dict[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.id_to_file[num[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'image_id'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]]][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'object'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].append(object)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7086600" y="2007847"/>
            <a:ext cx="4655820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 COCO 데이터셋을 불러오기 위해 클래스 선언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 COCO JSON파일에 데이터 정보가 담겨 있어 JSON을 자체 딕셔너리 형태로 변환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변환시 files_dict, id_to_categories를 이용하여 변환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 : *.JSON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데이터 정보가 담긴 Json 파일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: dict files_dict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데이터셋 정보가 담긴 사전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 id_to_categories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카테고리 아이디에 따른 카테고리명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프로젝트 단계별 내용 – 데이터 불러오기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697980" y="2045947"/>
            <a:ext cx="4655820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PASCAL VOC 데이터셋을 불러오기 위해 클래스 선언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Xml파일에 이미지 정보, 라벨링 정보를 포함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바운딩 박스의 경우 COCO데이터형식으로 변환하여 저장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 : [*.xml]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데이터정보가 담긴 xml파일들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 : dict files_dict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데이터셋 정보가 담긴 사전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dict id_to_categories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카테고리 아이디에 따른 카테고리명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838200" y="1825625"/>
            <a:ext cx="4988560" cy="4385816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900"/>
              <a:buFont typeface="Arimo"/>
              <a:buNone/>
            </a:pP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class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VOC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def </a:t>
            </a:r>
            <a:r>
              <a:rPr b="0" i="0" lang="ko-KR" sz="900" u="none" cap="none" strike="noStrike">
                <a:solidFill>
                  <a:srgbClr val="B200B2"/>
                </a:solidFill>
                <a:latin typeface="Arimo"/>
                <a:ea typeface="Arimo"/>
                <a:cs typeface="Arimo"/>
                <a:sym typeface="Arimo"/>
              </a:rPr>
              <a:t>__init__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files=[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'000001.xml'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]):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900"/>
              <a:buFont typeface="Arimo"/>
              <a:buNone/>
            </a:pPr>
            <a:r>
              <a:rPr lang="ko-KR" sz="900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.</a:t>
            </a:r>
            <a:b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files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tree = ET.parse(file)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filename = tree.find(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'filename'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).text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900"/>
              <a:buFont typeface="Arimo"/>
              <a:buNone/>
            </a:pPr>
            <a:r>
              <a:rPr lang="ko-KR" sz="900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.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.file_to_id[filename] = file_to_id_num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.id_to_file[file_to_id_num] = filename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file_to_id_num += 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b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.files_dict[filename] = {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'width'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read_img[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       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'height'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read_img[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0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       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'depth'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read_img[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                               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'object'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[]}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object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tree.findall(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'object'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object_name = object.find(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'name'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).text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if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object_name 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not in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.id_to_categories.values() :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.id_to_categories[categorie_num] = object_name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.categories_to_id[object_name] = categorie_num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    categorie_num += 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b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               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bndbox = object.find(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'bndbox'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box = [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(bndbox.find(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'xmin'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).text) - 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          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(bndbox.find(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'ymin'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).text) - </a:t>
            </a:r>
            <a:r>
              <a:rPr b="0" i="0" lang="ko-KR" sz="900" u="none" cap="none" strike="noStrike">
                <a:solidFill>
                  <a:srgbClr val="6897BB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          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(bndbox.find(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'xmax'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).text) -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(bndbox.find(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'xmin'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).text)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b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                      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(bndbox.find(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'ymax'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).text) - </a:t>
            </a:r>
            <a:r>
              <a:rPr b="0" i="0" lang="ko-KR" sz="900" u="none" cap="none" strike="noStrike">
                <a:solidFill>
                  <a:srgbClr val="8888C6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(bndbox.find(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'ymin'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).text)]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object_info = {object_name : {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'bbox'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box</a:t>
            </a:r>
            <a:r>
              <a:rPr b="0" i="0" lang="ko-KR" sz="900" u="none" cap="none" strike="noStrike">
                <a:solidFill>
                  <a:srgbClr val="CC783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'segmentation' 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: segmentation}}</a:t>
            </a:r>
            <a:b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                </a:t>
            </a:r>
            <a:r>
              <a:rPr b="0" i="0" lang="ko-KR" sz="900" u="none" cap="none" strike="noStrike">
                <a:solidFill>
                  <a:srgbClr val="94558D"/>
                </a:solidFill>
                <a:latin typeface="Arimo"/>
                <a:ea typeface="Arimo"/>
                <a:cs typeface="Arimo"/>
                <a:sym typeface="Arimo"/>
              </a:rPr>
              <a:t>self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.files_dict[filename][</a:t>
            </a:r>
            <a:r>
              <a:rPr b="0" i="0" lang="ko-KR" sz="900" u="none" cap="none" strike="noStrike">
                <a:solidFill>
                  <a:srgbClr val="6A8759"/>
                </a:solidFill>
                <a:latin typeface="Arimo"/>
                <a:ea typeface="Arimo"/>
                <a:cs typeface="Arimo"/>
                <a:sym typeface="Arimo"/>
              </a:rPr>
              <a:t>'object'</a:t>
            </a:r>
            <a:r>
              <a:rPr b="0" i="0" lang="ko-KR" sz="900" u="none" cap="none" strike="noStrike">
                <a:solidFill>
                  <a:srgbClr val="A9B7C6"/>
                </a:solidFill>
                <a:latin typeface="Arimo"/>
                <a:ea typeface="Arimo"/>
                <a:cs typeface="Arimo"/>
                <a:sym typeface="Arimo"/>
              </a:rPr>
              <a:t>].append(object_info)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