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2" r:id="rId3"/>
    <p:sldId id="271" r:id="rId4"/>
    <p:sldId id="268" r:id="rId5"/>
    <p:sldId id="273" r:id="rId6"/>
    <p:sldId id="277" r:id="rId7"/>
  </p:sldIdLst>
  <p:sldSz cx="9144000" cy="5143500" type="screen16x9"/>
  <p:notesSz cx="6858000" cy="9144000"/>
  <p:embeddedFontLst>
    <p:embeddedFont>
      <p:font typeface="Fira Sans Condensed SemiBold" panose="020B0603050000020004" pitchFamily="34" charset="0"/>
      <p:bold r:id="rId9"/>
      <p:boldItalic r:id="rId10"/>
    </p:embeddedFont>
    <p:embeddedFont>
      <p:font typeface="Karla" pitchFamily="2" charset="0"/>
      <p:regular r:id="rId11"/>
      <p:bold r:id="rId12"/>
      <p:italic r:id="rId13"/>
      <p:boldItalic r:id="rId14"/>
    </p:embeddedFont>
    <p:embeddedFont>
      <p:font typeface="Rajdhani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3B4BF-0371-424D-B64E-9CCCC237709B}">
  <a:tblStyle styleId="{8D93B4BF-0371-424D-B64E-9CCCC2377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a5f3edd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a5f3edd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aaadf62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aaadf62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6d13202ad6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6d13202ad6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6d13202ad6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6d13202ad6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6d13202ad6_1_3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6d13202ad6_1_3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6d13202ad6_1_32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6d13202ad6_1_32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21900" y="1195625"/>
            <a:ext cx="4103100" cy="23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8400" y="3484345"/>
            <a:ext cx="23502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83209" y="2049387"/>
            <a:ext cx="316605" cy="590201"/>
            <a:chOff x="7975075" y="2414425"/>
            <a:chExt cx="340142" cy="634080"/>
          </a:xfrm>
        </p:grpSpPr>
        <p:sp>
          <p:nvSpPr>
            <p:cNvPr id="12" name="Google Shape;12;p2"/>
            <p:cNvSpPr/>
            <p:nvPr/>
          </p:nvSpPr>
          <p:spPr>
            <a:xfrm>
              <a:off x="7981111" y="2611449"/>
              <a:ext cx="199672" cy="437055"/>
            </a:xfrm>
            <a:custGeom>
              <a:avLst/>
              <a:gdLst/>
              <a:ahLst/>
              <a:cxnLst/>
              <a:rect l="l" t="t" r="r" b="b"/>
              <a:pathLst>
                <a:path w="3537" h="7742" extrusionOk="0">
                  <a:moveTo>
                    <a:pt x="0" y="0"/>
                  </a:moveTo>
                  <a:lnTo>
                    <a:pt x="0" y="2971"/>
                  </a:lnTo>
                  <a:lnTo>
                    <a:pt x="0" y="5984"/>
                  </a:lnTo>
                  <a:cubicBezTo>
                    <a:pt x="0" y="6968"/>
                    <a:pt x="795" y="7742"/>
                    <a:pt x="1758" y="7742"/>
                  </a:cubicBezTo>
                  <a:cubicBezTo>
                    <a:pt x="2741" y="7742"/>
                    <a:pt x="3536" y="6947"/>
                    <a:pt x="3536" y="5984"/>
                  </a:cubicBezTo>
                  <a:lnTo>
                    <a:pt x="3536" y="297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75075" y="2414425"/>
              <a:ext cx="340142" cy="574367"/>
            </a:xfrm>
            <a:custGeom>
              <a:avLst/>
              <a:gdLst/>
              <a:ahLst/>
              <a:cxnLst/>
              <a:rect l="l" t="t" r="r" b="b"/>
              <a:pathLst>
                <a:path w="6320" h="10672" fill="none" extrusionOk="0">
                  <a:moveTo>
                    <a:pt x="5775" y="1"/>
                  </a:moveTo>
                  <a:lnTo>
                    <a:pt x="565" y="1"/>
                  </a:lnTo>
                  <a:cubicBezTo>
                    <a:pt x="272" y="1"/>
                    <a:pt x="0" y="252"/>
                    <a:pt x="0" y="566"/>
                  </a:cubicBezTo>
                  <a:cubicBezTo>
                    <a:pt x="0" y="880"/>
                    <a:pt x="272" y="1131"/>
                    <a:pt x="565" y="1131"/>
                  </a:cubicBezTo>
                  <a:lnTo>
                    <a:pt x="1402" y="1131"/>
                  </a:lnTo>
                  <a:lnTo>
                    <a:pt x="1402" y="8914"/>
                  </a:lnTo>
                  <a:cubicBezTo>
                    <a:pt x="1402" y="9898"/>
                    <a:pt x="2197" y="10672"/>
                    <a:pt x="3160" y="10672"/>
                  </a:cubicBezTo>
                  <a:cubicBezTo>
                    <a:pt x="4143" y="10672"/>
                    <a:pt x="4938" y="9877"/>
                    <a:pt x="4938" y="8914"/>
                  </a:cubicBezTo>
                  <a:lnTo>
                    <a:pt x="4938" y="1131"/>
                  </a:lnTo>
                  <a:lnTo>
                    <a:pt x="5775" y="1131"/>
                  </a:lnTo>
                  <a:cubicBezTo>
                    <a:pt x="6068" y="1131"/>
                    <a:pt x="6319" y="880"/>
                    <a:pt x="6319" y="566"/>
                  </a:cubicBezTo>
                  <a:cubicBezTo>
                    <a:pt x="6319" y="252"/>
                    <a:pt x="6068" y="1"/>
                    <a:pt x="5775" y="1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63490" y="2722217"/>
            <a:ext cx="300028" cy="305625"/>
            <a:chOff x="11644363" y="2198500"/>
            <a:chExt cx="195675" cy="199325"/>
          </a:xfrm>
        </p:grpSpPr>
        <p:sp>
          <p:nvSpPr>
            <p:cNvPr id="15" name="Google Shape;15;p2"/>
            <p:cNvSpPr/>
            <p:nvPr/>
          </p:nvSpPr>
          <p:spPr>
            <a:xfrm>
              <a:off x="11644363" y="2198500"/>
              <a:ext cx="149650" cy="149625"/>
            </a:xfrm>
            <a:custGeom>
              <a:avLst/>
              <a:gdLst/>
              <a:ahLst/>
              <a:cxnLst/>
              <a:rect l="l" t="t" r="r" b="b"/>
              <a:pathLst>
                <a:path w="5986" h="5985" fill="none" extrusionOk="0">
                  <a:moveTo>
                    <a:pt x="4897" y="4939"/>
                  </a:moveTo>
                  <a:cubicBezTo>
                    <a:pt x="3809" y="5985"/>
                    <a:pt x="2093" y="5964"/>
                    <a:pt x="1047" y="4876"/>
                  </a:cubicBezTo>
                  <a:cubicBezTo>
                    <a:pt x="1" y="3809"/>
                    <a:pt x="22" y="2093"/>
                    <a:pt x="1110" y="1047"/>
                  </a:cubicBezTo>
                  <a:cubicBezTo>
                    <a:pt x="2177" y="1"/>
                    <a:pt x="3893" y="22"/>
                    <a:pt x="4939" y="1089"/>
                  </a:cubicBezTo>
                  <a:cubicBezTo>
                    <a:pt x="5985" y="2177"/>
                    <a:pt x="5964" y="3893"/>
                    <a:pt x="4897" y="493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66788" y="2321950"/>
              <a:ext cx="73250" cy="75875"/>
            </a:xfrm>
            <a:custGeom>
              <a:avLst/>
              <a:gdLst/>
              <a:ahLst/>
              <a:cxnLst/>
              <a:rect l="l" t="t" r="r" b="b"/>
              <a:pathLst>
                <a:path w="2930" h="3035" fill="none" extrusionOk="0">
                  <a:moveTo>
                    <a:pt x="0" y="1"/>
                  </a:moveTo>
                  <a:lnTo>
                    <a:pt x="2929" y="3035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768338" y="2325625"/>
              <a:ext cx="70125" cy="68025"/>
            </a:xfrm>
            <a:custGeom>
              <a:avLst/>
              <a:gdLst/>
              <a:ahLst/>
              <a:cxnLst/>
              <a:rect l="l" t="t" r="r" b="b"/>
              <a:pathLst>
                <a:path w="2805" h="2721" fill="none" extrusionOk="0">
                  <a:moveTo>
                    <a:pt x="2805" y="0"/>
                  </a:moveTo>
                  <a:lnTo>
                    <a:pt x="1" y="272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006037" y="3408854"/>
            <a:ext cx="179703" cy="223823"/>
            <a:chOff x="7447613" y="1714525"/>
            <a:chExt cx="117200" cy="145975"/>
          </a:xfrm>
        </p:grpSpPr>
        <p:sp>
          <p:nvSpPr>
            <p:cNvPr id="19" name="Google Shape;19;p2"/>
            <p:cNvSpPr/>
            <p:nvPr/>
          </p:nvSpPr>
          <p:spPr>
            <a:xfrm>
              <a:off x="7447613" y="1772075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7" y="1758"/>
                  </a:moveTo>
                  <a:cubicBezTo>
                    <a:pt x="3537" y="2741"/>
                    <a:pt x="2742" y="3537"/>
                    <a:pt x="1758" y="3537"/>
                  </a:cubicBezTo>
                  <a:cubicBezTo>
                    <a:pt x="775" y="3537"/>
                    <a:pt x="1" y="2741"/>
                    <a:pt x="1" y="1758"/>
                  </a:cubicBezTo>
                  <a:cubicBezTo>
                    <a:pt x="1" y="796"/>
                    <a:pt x="775" y="0"/>
                    <a:pt x="1758" y="0"/>
                  </a:cubicBezTo>
                  <a:cubicBezTo>
                    <a:pt x="2742" y="0"/>
                    <a:pt x="3537" y="796"/>
                    <a:pt x="3537" y="1758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13513" y="1718200"/>
              <a:ext cx="34550" cy="59650"/>
            </a:xfrm>
            <a:custGeom>
              <a:avLst/>
              <a:gdLst/>
              <a:ahLst/>
              <a:cxnLst/>
              <a:rect l="l" t="t" r="r" b="b"/>
              <a:pathLst>
                <a:path w="1382" h="2386" fill="none" extrusionOk="0">
                  <a:moveTo>
                    <a:pt x="1" y="2386"/>
                  </a:moveTo>
                  <a:lnTo>
                    <a:pt x="138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95738" y="1714525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fill="none" extrusionOk="0">
                  <a:moveTo>
                    <a:pt x="2762" y="2177"/>
                  </a:moveTo>
                  <a:lnTo>
                    <a:pt x="2177" y="1"/>
                  </a:lnTo>
                  <a:lnTo>
                    <a:pt x="1" y="587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6503720" y="4086782"/>
            <a:ext cx="299760" cy="406359"/>
            <a:chOff x="8107742" y="840353"/>
            <a:chExt cx="299760" cy="406359"/>
          </a:xfrm>
        </p:grpSpPr>
        <p:sp>
          <p:nvSpPr>
            <p:cNvPr id="23" name="Google Shape;23;p2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572112" y="2369074"/>
            <a:ext cx="194921" cy="194959"/>
            <a:chOff x="7932213" y="1463813"/>
            <a:chExt cx="127125" cy="127150"/>
          </a:xfrm>
        </p:grpSpPr>
        <p:sp>
          <p:nvSpPr>
            <p:cNvPr id="26" name="Google Shape;26;p2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7263478" y="4178242"/>
            <a:ext cx="1087408" cy="309013"/>
          </a:xfrm>
          <a:custGeom>
            <a:avLst/>
            <a:gdLst/>
            <a:ahLst/>
            <a:cxnLst/>
            <a:rect l="l" t="t" r="r" b="b"/>
            <a:pathLst>
              <a:path w="17787" h="12785" fill="none" extrusionOk="0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233131" y="2898429"/>
            <a:ext cx="117144" cy="38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074635" y="3327662"/>
            <a:ext cx="538462" cy="633585"/>
            <a:chOff x="7035875" y="2497325"/>
            <a:chExt cx="607813" cy="715188"/>
          </a:xfrm>
        </p:grpSpPr>
        <p:sp>
          <p:nvSpPr>
            <p:cNvPr id="31" name="Google Shape;31;p2"/>
            <p:cNvSpPr/>
            <p:nvPr/>
          </p:nvSpPr>
          <p:spPr>
            <a:xfrm>
              <a:off x="7035875" y="2678254"/>
              <a:ext cx="607813" cy="534259"/>
            </a:xfrm>
            <a:custGeom>
              <a:avLst/>
              <a:gdLst/>
              <a:ahLst/>
              <a:cxnLst/>
              <a:rect l="l" t="t" r="r" b="b"/>
              <a:pathLst>
                <a:path w="41681" h="36637" extrusionOk="0">
                  <a:moveTo>
                    <a:pt x="13113" y="0"/>
                  </a:moveTo>
                  <a:cubicBezTo>
                    <a:pt x="10043" y="0"/>
                    <a:pt x="6974" y="1165"/>
                    <a:pt x="4645" y="3493"/>
                  </a:cubicBezTo>
                  <a:cubicBezTo>
                    <a:pt x="251" y="7908"/>
                    <a:pt x="0" y="14960"/>
                    <a:pt x="3913" y="19646"/>
                  </a:cubicBezTo>
                  <a:cubicBezTo>
                    <a:pt x="4143" y="19918"/>
                    <a:pt x="4394" y="20190"/>
                    <a:pt x="4645" y="20462"/>
                  </a:cubicBezTo>
                  <a:lnTo>
                    <a:pt x="20840" y="36636"/>
                  </a:lnTo>
                  <a:lnTo>
                    <a:pt x="37035" y="20462"/>
                  </a:lnTo>
                  <a:cubicBezTo>
                    <a:pt x="37286" y="20190"/>
                    <a:pt x="37537" y="19918"/>
                    <a:pt x="37768" y="19646"/>
                  </a:cubicBezTo>
                  <a:cubicBezTo>
                    <a:pt x="41680" y="14960"/>
                    <a:pt x="41429" y="7908"/>
                    <a:pt x="37035" y="3493"/>
                  </a:cubicBezTo>
                  <a:cubicBezTo>
                    <a:pt x="34706" y="1165"/>
                    <a:pt x="31632" y="0"/>
                    <a:pt x="28559" y="0"/>
                  </a:cubicBezTo>
                  <a:cubicBezTo>
                    <a:pt x="25807" y="0"/>
                    <a:pt x="23055" y="934"/>
                    <a:pt x="20840" y="2803"/>
                  </a:cubicBezTo>
                  <a:cubicBezTo>
                    <a:pt x="18616" y="934"/>
                    <a:pt x="15864" y="0"/>
                    <a:pt x="13113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0134" y="2497325"/>
              <a:ext cx="320851" cy="290691"/>
            </a:xfrm>
            <a:custGeom>
              <a:avLst/>
              <a:gdLst/>
              <a:ahLst/>
              <a:cxnLst/>
              <a:rect l="l" t="t" r="r" b="b"/>
              <a:pathLst>
                <a:path w="19585" h="17744" fill="none" extrusionOk="0">
                  <a:moveTo>
                    <a:pt x="17388" y="2177"/>
                  </a:moveTo>
                  <a:lnTo>
                    <a:pt x="17388" y="2177"/>
                  </a:lnTo>
                  <a:cubicBezTo>
                    <a:pt x="15317" y="105"/>
                    <a:pt x="12011" y="1"/>
                    <a:pt x="9793" y="1863"/>
                  </a:cubicBezTo>
                  <a:cubicBezTo>
                    <a:pt x="7596" y="1"/>
                    <a:pt x="4269" y="105"/>
                    <a:pt x="2197" y="2177"/>
                  </a:cubicBezTo>
                  <a:cubicBezTo>
                    <a:pt x="126" y="4248"/>
                    <a:pt x="1" y="7554"/>
                    <a:pt x="1842" y="9772"/>
                  </a:cubicBezTo>
                  <a:cubicBezTo>
                    <a:pt x="1946" y="9897"/>
                    <a:pt x="2072" y="10023"/>
                    <a:pt x="2197" y="10149"/>
                  </a:cubicBezTo>
                  <a:lnTo>
                    <a:pt x="9793" y="17744"/>
                  </a:lnTo>
                  <a:lnTo>
                    <a:pt x="17388" y="10149"/>
                  </a:lnTo>
                  <a:cubicBezTo>
                    <a:pt x="17514" y="10023"/>
                    <a:pt x="17639" y="9897"/>
                    <a:pt x="17744" y="9772"/>
                  </a:cubicBezTo>
                  <a:cubicBezTo>
                    <a:pt x="19585" y="7554"/>
                    <a:pt x="19459" y="4248"/>
                    <a:pt x="17388" y="2177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222459" y="3932706"/>
            <a:ext cx="91848" cy="154095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846834" y="2990318"/>
            <a:ext cx="91848" cy="154095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 rot="8100000">
            <a:off x="1829345" y="3701765"/>
            <a:ext cx="868012" cy="238568"/>
            <a:chOff x="5167638" y="3426595"/>
            <a:chExt cx="1021600" cy="280780"/>
          </a:xfrm>
        </p:grpSpPr>
        <p:sp>
          <p:nvSpPr>
            <p:cNvPr id="36" name="Google Shape;36;p2"/>
            <p:cNvSpPr/>
            <p:nvPr/>
          </p:nvSpPr>
          <p:spPr>
            <a:xfrm>
              <a:off x="5625151" y="3426595"/>
              <a:ext cx="333600" cy="19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39538" y="3511200"/>
              <a:ext cx="499050" cy="196175"/>
            </a:xfrm>
            <a:custGeom>
              <a:avLst/>
              <a:gdLst/>
              <a:ahLst/>
              <a:cxnLst/>
              <a:rect l="l" t="t" r="r" b="b"/>
              <a:pathLst>
                <a:path w="19962" h="7847" fill="none" extrusionOk="0">
                  <a:moveTo>
                    <a:pt x="1" y="7847"/>
                  </a:moveTo>
                  <a:lnTo>
                    <a:pt x="1" y="0"/>
                  </a:lnTo>
                  <a:lnTo>
                    <a:pt x="19962" y="0"/>
                  </a:lnTo>
                  <a:lnTo>
                    <a:pt x="19962" y="7847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54288" y="3511200"/>
              <a:ext cx="85275" cy="196175"/>
            </a:xfrm>
            <a:custGeom>
              <a:avLst/>
              <a:gdLst/>
              <a:ahLst/>
              <a:cxnLst/>
              <a:rect l="l" t="t" r="r" b="b"/>
              <a:pathLst>
                <a:path w="3411" h="7847" fill="none" extrusionOk="0">
                  <a:moveTo>
                    <a:pt x="3411" y="7847"/>
                  </a:moveTo>
                  <a:lnTo>
                    <a:pt x="3411" y="0"/>
                  </a:lnTo>
                  <a:lnTo>
                    <a:pt x="0" y="3934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67638" y="3609550"/>
              <a:ext cx="286675" cy="25"/>
            </a:xfrm>
            <a:custGeom>
              <a:avLst/>
              <a:gdLst/>
              <a:ahLst/>
              <a:cxnLst/>
              <a:rect l="l" t="t" r="r" b="b"/>
              <a:pathLst>
                <a:path w="11467" h="1" fill="none" extrusionOk="0">
                  <a:moveTo>
                    <a:pt x="11466" y="0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38563" y="3609550"/>
              <a:ext cx="150675" cy="25"/>
            </a:xfrm>
            <a:custGeom>
              <a:avLst/>
              <a:gdLst/>
              <a:ahLst/>
              <a:cxnLst/>
              <a:rect l="l" t="t" r="r" b="b"/>
              <a:pathLst>
                <a:path w="6027" h="1" fill="none" extrusionOk="0">
                  <a:moveTo>
                    <a:pt x="1" y="0"/>
                  </a:moveTo>
                  <a:lnTo>
                    <a:pt x="6027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89213" y="3521150"/>
              <a:ext cx="25" cy="176825"/>
            </a:xfrm>
            <a:custGeom>
              <a:avLst/>
              <a:gdLst/>
              <a:ahLst/>
              <a:cxnLst/>
              <a:rect l="l" t="t" r="r" b="b"/>
              <a:pathLst>
                <a:path w="1" h="7073" fill="none" extrusionOk="0">
                  <a:moveTo>
                    <a:pt x="1" y="7072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5801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74838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9166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0851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62586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7867" y="3479956"/>
            <a:ext cx="299760" cy="406359"/>
            <a:chOff x="8107742" y="840353"/>
            <a:chExt cx="299760" cy="406359"/>
          </a:xfrm>
        </p:grpSpPr>
        <p:sp>
          <p:nvSpPr>
            <p:cNvPr id="48" name="Google Shape;48;p2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flipH="1">
            <a:off x="1530942" y="2986482"/>
            <a:ext cx="194921" cy="194959"/>
            <a:chOff x="7932213" y="1463813"/>
            <a:chExt cx="127125" cy="127150"/>
          </a:xfrm>
        </p:grpSpPr>
        <p:sp>
          <p:nvSpPr>
            <p:cNvPr id="51" name="Google Shape;51;p2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 flipH="1">
            <a:off x="703886" y="4128391"/>
            <a:ext cx="1087408" cy="309013"/>
          </a:xfrm>
          <a:custGeom>
            <a:avLst/>
            <a:gdLst/>
            <a:ahLst/>
            <a:cxnLst/>
            <a:rect l="l" t="t" r="r" b="b"/>
            <a:pathLst>
              <a:path w="17787" h="12785" fill="none" extrusionOk="0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flipH="1">
            <a:off x="703897" y="3138887"/>
            <a:ext cx="117144" cy="38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flipH="1">
            <a:off x="823473" y="2465325"/>
            <a:ext cx="91848" cy="154069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flipH="1">
            <a:off x="2383376" y="4248753"/>
            <a:ext cx="91848" cy="154069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389495" y="-203103"/>
            <a:ext cx="8365500" cy="5075903"/>
            <a:chOff x="342700" y="-203103"/>
            <a:chExt cx="8365500" cy="5075903"/>
          </a:xfrm>
        </p:grpSpPr>
        <p:cxnSp>
          <p:nvCxnSpPr>
            <p:cNvPr id="58" name="Google Shape;58;p2"/>
            <p:cNvCxnSpPr/>
            <p:nvPr/>
          </p:nvCxnSpPr>
          <p:spPr>
            <a:xfrm>
              <a:off x="342700" y="4869677"/>
              <a:ext cx="836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 rot="10800000">
              <a:off x="8692955" y="529100"/>
              <a:ext cx="0" cy="4343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" name="Google Shape;60;p2"/>
            <p:cNvGrpSpPr/>
            <p:nvPr/>
          </p:nvGrpSpPr>
          <p:grpSpPr>
            <a:xfrm>
              <a:off x="4525206" y="-66000"/>
              <a:ext cx="4173513" cy="606320"/>
              <a:chOff x="4531667" y="221864"/>
              <a:chExt cx="4173513" cy="60632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4919780" y="828184"/>
                <a:ext cx="3785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2"/>
              <p:cNvSpPr/>
              <p:nvPr/>
            </p:nvSpPr>
            <p:spPr>
              <a:xfrm>
                <a:off x="4531667" y="221864"/>
                <a:ext cx="409560" cy="606279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4383358" y="-203103"/>
              <a:ext cx="273654" cy="399438"/>
              <a:chOff x="4389820" y="8562"/>
              <a:chExt cx="273654" cy="399438"/>
            </a:xfrm>
          </p:grpSpPr>
          <p:grpSp>
            <p:nvGrpSpPr>
              <p:cNvPr id="64" name="Google Shape;64;p2"/>
              <p:cNvGrpSpPr/>
              <p:nvPr/>
            </p:nvGrpSpPr>
            <p:grpSpPr>
              <a:xfrm>
                <a:off x="4389820" y="8562"/>
                <a:ext cx="273654" cy="393837"/>
                <a:chOff x="228120" y="8562"/>
                <a:chExt cx="273654" cy="393837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228120" y="8562"/>
                  <a:ext cx="273654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" h="2282" fill="none" extrusionOk="0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39369" y="107423"/>
                  <a:ext cx="59924" cy="29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3307" fill="none" extrusionOk="0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" name="Google Shape;67;p2"/>
              <p:cNvSpPr/>
              <p:nvPr/>
            </p:nvSpPr>
            <p:spPr>
              <a:xfrm>
                <a:off x="4507931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393781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>
              <a:off x="356280" y="346226"/>
              <a:ext cx="2069979" cy="4526574"/>
              <a:chOff x="356280" y="346226"/>
              <a:chExt cx="2069979" cy="4526574"/>
            </a:xfrm>
          </p:grpSpPr>
          <p:grpSp>
            <p:nvGrpSpPr>
              <p:cNvPr id="70" name="Google Shape;70;p2"/>
              <p:cNvGrpSpPr/>
              <p:nvPr/>
            </p:nvGrpSpPr>
            <p:grpSpPr>
              <a:xfrm rot="10800000">
                <a:off x="356996" y="346226"/>
                <a:ext cx="835344" cy="748597"/>
                <a:chOff x="1655300" y="2765876"/>
                <a:chExt cx="767780" cy="748597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" name="Google Shape;73;p2"/>
              <p:cNvSpPr/>
              <p:nvPr/>
            </p:nvSpPr>
            <p:spPr>
              <a:xfrm>
                <a:off x="845100" y="840150"/>
                <a:ext cx="705900" cy="313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" name="Google Shape;74;p2"/>
              <p:cNvGrpSpPr/>
              <p:nvPr/>
            </p:nvGrpSpPr>
            <p:grpSpPr>
              <a:xfrm>
                <a:off x="1238556" y="1951751"/>
                <a:ext cx="1187682" cy="1574424"/>
                <a:chOff x="1651404" y="1940052"/>
                <a:chExt cx="1187682" cy="1574424"/>
              </a:xfrm>
            </p:grpSpPr>
            <p:sp>
              <p:nvSpPr>
                <p:cNvPr id="75" name="Google Shape;75;p2"/>
                <p:cNvSpPr/>
                <p:nvPr/>
              </p:nvSpPr>
              <p:spPr>
                <a:xfrm>
                  <a:off x="1651404" y="2765878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10800000" flipH="1">
                  <a:off x="2423080" y="2386808"/>
                  <a:ext cx="416007" cy="75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8" name="Google Shape;78;p2"/>
                <p:cNvCxnSpPr/>
                <p:nvPr/>
              </p:nvCxnSpPr>
              <p:spPr>
                <a:xfrm rot="10800000">
                  <a:off x="1651404" y="1940052"/>
                  <a:ext cx="0" cy="862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" name="Google Shape;79;p2"/>
              <p:cNvSpPr/>
              <p:nvPr/>
            </p:nvSpPr>
            <p:spPr>
              <a:xfrm>
                <a:off x="715761" y="1203911"/>
                <a:ext cx="7182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34818" extrusionOk="0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93762" y="838799"/>
                <a:ext cx="783625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49088" extrusionOk="0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875111" y="986705"/>
                <a:ext cx="85800" cy="782973"/>
                <a:chOff x="1270825" y="1135225"/>
                <a:chExt cx="85800" cy="558150"/>
              </a:xfrm>
            </p:grpSpPr>
            <p:sp>
              <p:nvSpPr>
                <p:cNvPr id="82" name="Google Shape;82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6" name="Google Shape;106;p2"/>
              <p:cNvCxnSpPr/>
              <p:nvPr/>
            </p:nvCxnSpPr>
            <p:spPr>
              <a:xfrm>
                <a:off x="2426259" y="2242651"/>
                <a:ext cx="0" cy="31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 rot="10800000" flipH="1">
                <a:off x="356280" y="836900"/>
                <a:ext cx="900" cy="4035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lt2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1655575" y="616588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>
            <a:off x="9519" y="-385687"/>
            <a:ext cx="1135875" cy="1349306"/>
            <a:chOff x="9519" y="-14212"/>
            <a:chExt cx="1135875" cy="1349306"/>
          </a:xfrm>
        </p:grpSpPr>
        <p:sp>
          <p:nvSpPr>
            <p:cNvPr id="145" name="Google Shape;145;p6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148;p6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" name="Google Shape;149;p6"/>
          <p:cNvGrpSpPr/>
          <p:nvPr/>
        </p:nvGrpSpPr>
        <p:grpSpPr>
          <a:xfrm>
            <a:off x="8323500" y="-334844"/>
            <a:ext cx="851600" cy="741944"/>
            <a:chOff x="8323500" y="-334844"/>
            <a:chExt cx="851600" cy="741944"/>
          </a:xfrm>
        </p:grpSpPr>
        <p:cxnSp>
          <p:nvCxnSpPr>
            <p:cNvPr id="150" name="Google Shape;150;p6"/>
            <p:cNvCxnSpPr/>
            <p:nvPr/>
          </p:nvCxnSpPr>
          <p:spPr>
            <a:xfrm>
              <a:off x="8739500" y="407100"/>
              <a:ext cx="435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" name="Google Shape;151;p6"/>
            <p:cNvSpPr/>
            <p:nvPr/>
          </p:nvSpPr>
          <p:spPr>
            <a:xfrm>
              <a:off x="8323500" y="-334844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6"/>
          <p:cNvSpPr/>
          <p:nvPr/>
        </p:nvSpPr>
        <p:spPr>
          <a:xfrm rot="-5400000">
            <a:off x="8214613" y="4247148"/>
            <a:ext cx="1127845" cy="741937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31074" y="611816"/>
            <a:ext cx="803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10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BODY_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>
            <a:spLocks noGrp="1"/>
          </p:cNvSpPr>
          <p:nvPr>
            <p:ph type="title"/>
          </p:nvPr>
        </p:nvSpPr>
        <p:spPr>
          <a:xfrm>
            <a:off x="1322750" y="1692665"/>
            <a:ext cx="26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"/>
          </p:nvPr>
        </p:nvSpPr>
        <p:spPr>
          <a:xfrm>
            <a:off x="1322750" y="3052122"/>
            <a:ext cx="2617800" cy="14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 idx="2"/>
          </p:nvPr>
        </p:nvSpPr>
        <p:spPr>
          <a:xfrm>
            <a:off x="5203450" y="1692665"/>
            <a:ext cx="26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3"/>
          </p:nvPr>
        </p:nvSpPr>
        <p:spPr>
          <a:xfrm>
            <a:off x="5203450" y="3052122"/>
            <a:ext cx="2617800" cy="14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295" name="Google Shape;295;p19"/>
          <p:cNvCxnSpPr/>
          <p:nvPr/>
        </p:nvCxnSpPr>
        <p:spPr>
          <a:xfrm>
            <a:off x="0" y="40822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BIG_NUMBER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subTitle" idx="1"/>
          </p:nvPr>
        </p:nvSpPr>
        <p:spPr>
          <a:xfrm>
            <a:off x="720550" y="365408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subTitle" idx="2"/>
          </p:nvPr>
        </p:nvSpPr>
        <p:spPr>
          <a:xfrm>
            <a:off x="2694492" y="365408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subTitle" idx="3"/>
          </p:nvPr>
        </p:nvSpPr>
        <p:spPr>
          <a:xfrm>
            <a:off x="4668435" y="365408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subTitle" idx="4"/>
          </p:nvPr>
        </p:nvSpPr>
        <p:spPr>
          <a:xfrm>
            <a:off x="6642377" y="365408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title" hasCustomPrompt="1"/>
          </p:nvPr>
        </p:nvSpPr>
        <p:spPr>
          <a:xfrm>
            <a:off x="778750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" name="Google Shape;346;p22"/>
          <p:cNvSpPr txBox="1">
            <a:spLocks noGrp="1"/>
          </p:cNvSpPr>
          <p:nvPr>
            <p:ph type="title" idx="5" hasCustomPrompt="1"/>
          </p:nvPr>
        </p:nvSpPr>
        <p:spPr>
          <a:xfrm>
            <a:off x="2752675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 idx="6" hasCustomPrompt="1"/>
          </p:nvPr>
        </p:nvSpPr>
        <p:spPr>
          <a:xfrm>
            <a:off x="4726600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22"/>
          <p:cNvSpPr txBox="1">
            <a:spLocks noGrp="1"/>
          </p:cNvSpPr>
          <p:nvPr>
            <p:ph type="title" idx="7" hasCustomPrompt="1"/>
          </p:nvPr>
        </p:nvSpPr>
        <p:spPr>
          <a:xfrm>
            <a:off x="6700525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>
            <a:spLocks noGrp="1"/>
          </p:cNvSpPr>
          <p:nvPr>
            <p:ph type="title" idx="8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2"/>
          <p:cNvSpPr/>
          <p:nvPr/>
        </p:nvSpPr>
        <p:spPr>
          <a:xfrm rot="5400000" flipH="1">
            <a:off x="-214341" y="4515948"/>
            <a:ext cx="1127845" cy="741937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flipH="1">
            <a:off x="8013871" y="-385687"/>
            <a:ext cx="1135875" cy="1349306"/>
            <a:chOff x="9519" y="-14212"/>
            <a:chExt cx="1135875" cy="1349306"/>
          </a:xfrm>
        </p:grpSpPr>
        <p:sp>
          <p:nvSpPr>
            <p:cNvPr id="352" name="Google Shape;352;p22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5" name="Google Shape;355;p22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6" name="Google Shape;356;p22"/>
          <p:cNvGrpSpPr/>
          <p:nvPr/>
        </p:nvGrpSpPr>
        <p:grpSpPr>
          <a:xfrm>
            <a:off x="-45100" y="-387474"/>
            <a:ext cx="871339" cy="1210056"/>
            <a:chOff x="-45100" y="-387474"/>
            <a:chExt cx="871339" cy="1210056"/>
          </a:xfrm>
        </p:grpSpPr>
        <p:sp>
          <p:nvSpPr>
            <p:cNvPr id="357" name="Google Shape;357;p22"/>
            <p:cNvSpPr/>
            <p:nvPr/>
          </p:nvSpPr>
          <p:spPr>
            <a:xfrm rot="-5400000">
              <a:off x="247170" y="24360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8" name="Google Shape;358;p22"/>
            <p:cNvCxnSpPr/>
            <p:nvPr/>
          </p:nvCxnSpPr>
          <p:spPr>
            <a:xfrm rot="10800000">
              <a:off x="826239" y="-387474"/>
              <a:ext cx="0" cy="79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22"/>
            <p:cNvCxnSpPr/>
            <p:nvPr/>
          </p:nvCxnSpPr>
          <p:spPr>
            <a:xfrm rot="10800000">
              <a:off x="-45100" y="822563"/>
              <a:ext cx="2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_AND_BODY_2_2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>
            <a:spLocks noGrp="1"/>
          </p:cNvSpPr>
          <p:nvPr>
            <p:ph type="title"/>
          </p:nvPr>
        </p:nvSpPr>
        <p:spPr>
          <a:xfrm>
            <a:off x="989600" y="3135104"/>
            <a:ext cx="183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subTitle" idx="1"/>
          </p:nvPr>
        </p:nvSpPr>
        <p:spPr>
          <a:xfrm>
            <a:off x="1046125" y="3646975"/>
            <a:ext cx="17256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title" idx="2"/>
          </p:nvPr>
        </p:nvSpPr>
        <p:spPr>
          <a:xfrm>
            <a:off x="3652650" y="3135104"/>
            <a:ext cx="183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3"/>
          </p:nvPr>
        </p:nvSpPr>
        <p:spPr>
          <a:xfrm>
            <a:off x="3713425" y="3646975"/>
            <a:ext cx="17256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title" idx="4"/>
          </p:nvPr>
        </p:nvSpPr>
        <p:spPr>
          <a:xfrm>
            <a:off x="6315700" y="3135104"/>
            <a:ext cx="183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5"/>
          </p:nvPr>
        </p:nvSpPr>
        <p:spPr>
          <a:xfrm>
            <a:off x="6372275" y="3646975"/>
            <a:ext cx="17256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title" idx="6"/>
          </p:nvPr>
        </p:nvSpPr>
        <p:spPr>
          <a:xfrm>
            <a:off x="1655575" y="621350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94" name="Google Shape;394;p24"/>
          <p:cNvCxnSpPr/>
          <p:nvPr/>
        </p:nvCxnSpPr>
        <p:spPr>
          <a:xfrm>
            <a:off x="400050" y="-9525"/>
            <a:ext cx="0" cy="517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24"/>
          <p:cNvGrpSpPr/>
          <p:nvPr/>
        </p:nvGrpSpPr>
        <p:grpSpPr>
          <a:xfrm>
            <a:off x="8323503" y="-66600"/>
            <a:ext cx="1212437" cy="887103"/>
            <a:chOff x="8323503" y="-66600"/>
            <a:chExt cx="1212437" cy="887103"/>
          </a:xfrm>
        </p:grpSpPr>
        <p:grpSp>
          <p:nvGrpSpPr>
            <p:cNvPr id="396" name="Google Shape;396;p24"/>
            <p:cNvGrpSpPr/>
            <p:nvPr/>
          </p:nvGrpSpPr>
          <p:grpSpPr>
            <a:xfrm rot="5400000">
              <a:off x="8558703" y="-156734"/>
              <a:ext cx="742037" cy="1212437"/>
              <a:chOff x="403357" y="-16594"/>
              <a:chExt cx="742037" cy="1212437"/>
            </a:xfrm>
          </p:grpSpPr>
          <p:sp>
            <p:nvSpPr>
              <p:cNvPr id="397" name="Google Shape;397;p24"/>
              <p:cNvSpPr/>
              <p:nvPr/>
            </p:nvSpPr>
            <p:spPr>
              <a:xfrm rot="-5400000">
                <a:off x="566325" y="616868"/>
                <a:ext cx="416007" cy="74194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8" name="Google Shape;398;p24"/>
              <p:cNvCxnSpPr/>
              <p:nvPr/>
            </p:nvCxnSpPr>
            <p:spPr>
              <a:xfrm rot="10800000">
                <a:off x="1145394" y="-16594"/>
                <a:ext cx="0" cy="790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99" name="Google Shape;399;p24"/>
            <p:cNvCxnSpPr/>
            <p:nvPr/>
          </p:nvCxnSpPr>
          <p:spPr>
            <a:xfrm rot="10800000">
              <a:off x="8323644" y="-66600"/>
              <a:ext cx="0" cy="21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BIG_NUMBER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>
            <a:spLocks noGrp="1"/>
          </p:cNvSpPr>
          <p:nvPr>
            <p:ph type="subTitle" idx="1"/>
          </p:nvPr>
        </p:nvSpPr>
        <p:spPr>
          <a:xfrm>
            <a:off x="1289949" y="2599952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2" name="Google Shape;402;p25"/>
          <p:cNvSpPr txBox="1">
            <a:spLocks noGrp="1"/>
          </p:cNvSpPr>
          <p:nvPr>
            <p:ph type="subTitle" idx="2"/>
          </p:nvPr>
        </p:nvSpPr>
        <p:spPr>
          <a:xfrm>
            <a:off x="1289949" y="3854937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3" name="Google Shape;403;p25"/>
          <p:cNvSpPr txBox="1">
            <a:spLocks noGrp="1"/>
          </p:cNvSpPr>
          <p:nvPr>
            <p:ph type="subTitle" idx="3"/>
          </p:nvPr>
        </p:nvSpPr>
        <p:spPr>
          <a:xfrm>
            <a:off x="5965575" y="2599952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subTitle" idx="4"/>
          </p:nvPr>
        </p:nvSpPr>
        <p:spPr>
          <a:xfrm>
            <a:off x="5965575" y="3854937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1289953" y="3423220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title" idx="5"/>
          </p:nvPr>
        </p:nvSpPr>
        <p:spPr>
          <a:xfrm>
            <a:off x="1289949" y="2168225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title" idx="6"/>
          </p:nvPr>
        </p:nvSpPr>
        <p:spPr>
          <a:xfrm>
            <a:off x="5965576" y="2168225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8" name="Google Shape;408;p25"/>
          <p:cNvSpPr txBox="1">
            <a:spLocks noGrp="1"/>
          </p:cNvSpPr>
          <p:nvPr>
            <p:ph type="title" idx="7"/>
          </p:nvPr>
        </p:nvSpPr>
        <p:spPr>
          <a:xfrm>
            <a:off x="5965576" y="3423220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25"/>
          <p:cNvSpPr txBox="1">
            <a:spLocks noGrp="1"/>
          </p:cNvSpPr>
          <p:nvPr>
            <p:ph type="title" idx="8"/>
          </p:nvPr>
        </p:nvSpPr>
        <p:spPr>
          <a:xfrm>
            <a:off x="1655575" y="611825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25"/>
          <p:cNvGrpSpPr/>
          <p:nvPr/>
        </p:nvGrpSpPr>
        <p:grpSpPr>
          <a:xfrm>
            <a:off x="-334837" y="-1038066"/>
            <a:ext cx="9948100" cy="6810897"/>
            <a:chOff x="-334837" y="-1038066"/>
            <a:chExt cx="9948100" cy="6810897"/>
          </a:xfrm>
        </p:grpSpPr>
        <p:sp>
          <p:nvSpPr>
            <p:cNvPr id="411" name="Google Shape;411;p25"/>
            <p:cNvSpPr/>
            <p:nvPr/>
          </p:nvSpPr>
          <p:spPr>
            <a:xfrm flipH="1">
              <a:off x="8323488" y="4420623"/>
              <a:ext cx="1127845" cy="741937"/>
            </a:xfrm>
            <a:custGeom>
              <a:avLst/>
              <a:gdLst/>
              <a:ahLst/>
              <a:cxnLst/>
              <a:rect l="l" t="t" r="r" b="b"/>
              <a:pathLst>
                <a:path w="69760" h="46033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25"/>
            <p:cNvGrpSpPr/>
            <p:nvPr/>
          </p:nvGrpSpPr>
          <p:grpSpPr>
            <a:xfrm>
              <a:off x="-334837" y="-123600"/>
              <a:ext cx="741943" cy="946697"/>
              <a:chOff x="-334837" y="-123600"/>
              <a:chExt cx="741943" cy="946697"/>
            </a:xfrm>
          </p:grpSpPr>
          <p:sp>
            <p:nvSpPr>
              <p:cNvPr id="413" name="Google Shape;413;p25"/>
              <p:cNvSpPr/>
              <p:nvPr/>
            </p:nvSpPr>
            <p:spPr>
              <a:xfrm rot="-5400000">
                <a:off x="-171869" y="244122"/>
                <a:ext cx="416007" cy="74194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4" name="Google Shape;414;p25"/>
              <p:cNvCxnSpPr/>
              <p:nvPr/>
            </p:nvCxnSpPr>
            <p:spPr>
              <a:xfrm rot="10800000">
                <a:off x="407105" y="-123600"/>
                <a:ext cx="0" cy="530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5" name="Google Shape;415;p25"/>
            <p:cNvGrpSpPr/>
            <p:nvPr/>
          </p:nvGrpSpPr>
          <p:grpSpPr>
            <a:xfrm>
              <a:off x="-52500" y="4322997"/>
              <a:ext cx="876363" cy="1449834"/>
              <a:chOff x="-52500" y="4322997"/>
              <a:chExt cx="876363" cy="1449834"/>
            </a:xfrm>
          </p:grpSpPr>
          <p:sp>
            <p:nvSpPr>
              <p:cNvPr id="416" name="Google Shape;416;p25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7" name="Google Shape;417;p25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25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9" name="Google Shape;419;p25"/>
            <p:cNvGrpSpPr/>
            <p:nvPr/>
          </p:nvGrpSpPr>
          <p:grpSpPr>
            <a:xfrm rot="10800000">
              <a:off x="8736900" y="-1038066"/>
              <a:ext cx="876363" cy="1449834"/>
              <a:chOff x="-52500" y="4322997"/>
              <a:chExt cx="876363" cy="1449834"/>
            </a:xfrm>
          </p:grpSpPr>
          <p:sp>
            <p:nvSpPr>
              <p:cNvPr id="420" name="Google Shape;420;p25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1" name="Google Shape;421;p25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25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2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Rajdhani"/>
              <a:buNone/>
              <a:defRPr sz="45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  <p:sldLayoutId id="2147483665" r:id="rId5"/>
    <p:sldLayoutId id="2147483668" r:id="rId6"/>
    <p:sldLayoutId id="2147483670" r:id="rId7"/>
    <p:sldLayoutId id="2147483671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  <p15:guide id="11" orient="horz" pos="449">
          <p15:clr>
            <a:srgbClr val="EA4335"/>
          </p15:clr>
        </p15:guide>
        <p15:guide id="12" orient="horz" pos="27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>
            <a:spLocks noGrp="1"/>
          </p:cNvSpPr>
          <p:nvPr>
            <p:ph type="ctrTitle"/>
          </p:nvPr>
        </p:nvSpPr>
        <p:spPr>
          <a:xfrm>
            <a:off x="2491163" y="895948"/>
            <a:ext cx="4601199" cy="23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BloodDonation</a:t>
            </a:r>
            <a:br>
              <a:rPr lang="ro-RO" sz="2800" dirty="0"/>
            </a:br>
            <a:br>
              <a:rPr lang="ro-RO" sz="2800" dirty="0"/>
            </a:br>
            <a:r>
              <a:rPr lang="ro-RO" sz="2800" dirty="0"/>
              <a:t>platformă web</a:t>
            </a:r>
            <a:r>
              <a:rPr lang="en" sz="2800" dirty="0"/>
              <a:t> pentru gestiunea procesului de donare a s</a:t>
            </a:r>
            <a:r>
              <a:rPr lang="ro-RO" sz="2800" dirty="0" err="1"/>
              <a:t>ângelui</a:t>
            </a:r>
            <a:endParaRPr dirty="0"/>
          </a:p>
        </p:txBody>
      </p:sp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D8CE604D-78B5-2610-E431-BE648A4AF825}"/>
              </a:ext>
            </a:extLst>
          </p:cNvPr>
          <p:cNvSpPr txBox="1">
            <a:spLocks/>
          </p:cNvSpPr>
          <p:nvPr/>
        </p:nvSpPr>
        <p:spPr>
          <a:xfrm>
            <a:off x="-1053610" y="0"/>
            <a:ext cx="5625610" cy="83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Condensed SemiBold"/>
              <a:buNone/>
              <a:defRPr sz="52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r>
              <a:rPr lang="ro-RO" sz="2400" dirty="0"/>
              <a:t>Facultatea de Științe Economice și Gestiunea Afacerilor</a:t>
            </a:r>
          </a:p>
        </p:txBody>
      </p:sp>
      <p:pic>
        <p:nvPicPr>
          <p:cNvPr id="5" name="Imagine 2">
            <a:extLst>
              <a:ext uri="{FF2B5EF4-FFF2-40B4-BE49-F238E27FC236}">
                <a16:creationId xmlns:a16="http://schemas.microsoft.com/office/drawing/2014/main" id="{5CD2F5AF-D158-4426-5BEB-C074127F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173" y="0"/>
            <a:ext cx="992827" cy="502697"/>
          </a:xfrm>
          <a:prstGeom prst="rect">
            <a:avLst/>
          </a:prstGeom>
        </p:spPr>
      </p:pic>
      <p:sp>
        <p:nvSpPr>
          <p:cNvPr id="7" name="Google Shape;82;p17">
            <a:extLst>
              <a:ext uri="{FF2B5EF4-FFF2-40B4-BE49-F238E27FC236}">
                <a16:creationId xmlns:a16="http://schemas.microsoft.com/office/drawing/2014/main" id="{03FB3F65-79A8-0389-EC0A-42FFAF47A5EB}"/>
              </a:ext>
            </a:extLst>
          </p:cNvPr>
          <p:cNvSpPr txBox="1">
            <a:spLocks/>
          </p:cNvSpPr>
          <p:nvPr/>
        </p:nvSpPr>
        <p:spPr>
          <a:xfrm>
            <a:off x="3082834" y="3890677"/>
            <a:ext cx="3802059" cy="88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5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en-GB" dirty="0"/>
              <a:t>Absolvent: Raita Anamaria</a:t>
            </a:r>
          </a:p>
          <a:p>
            <a:pPr marL="0" indent="0" algn="l"/>
            <a:r>
              <a:rPr lang="en-GB" dirty="0" err="1"/>
              <a:t>Coordonator</a:t>
            </a:r>
            <a:r>
              <a:rPr lang="en-GB" dirty="0"/>
              <a:t> </a:t>
            </a:r>
            <a:r>
              <a:rPr lang="en-GB" dirty="0" err="1"/>
              <a:t>științific</a:t>
            </a:r>
            <a:r>
              <a:rPr lang="en-GB" dirty="0"/>
              <a:t>: </a:t>
            </a:r>
          </a:p>
          <a:p>
            <a:pPr marL="0" indent="0" algn="l"/>
            <a:r>
              <a:rPr lang="en-GB" dirty="0"/>
              <a:t>Prof. univ. </a:t>
            </a:r>
            <a:r>
              <a:rPr lang="en-GB" dirty="0" err="1"/>
              <a:t>dr.</a:t>
            </a:r>
            <a:r>
              <a:rPr lang="en-GB" dirty="0"/>
              <a:t> Gheorghe-Cosmin </a:t>
            </a:r>
            <a:r>
              <a:rPr lang="en-GB" dirty="0" err="1"/>
              <a:t>Silaghi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948944" y="684086"/>
            <a:ext cx="26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Scop</a:t>
            </a:r>
            <a:endParaRPr dirty="0"/>
          </a:p>
        </p:txBody>
      </p:sp>
      <p:sp>
        <p:nvSpPr>
          <p:cNvPr id="652" name="Google Shape;652;p39"/>
          <p:cNvSpPr txBox="1">
            <a:spLocks noGrp="1"/>
          </p:cNvSpPr>
          <p:nvPr>
            <p:ph type="subTitle" idx="1"/>
          </p:nvPr>
        </p:nvSpPr>
        <p:spPr>
          <a:xfrm>
            <a:off x="830608" y="2036857"/>
            <a:ext cx="2882100" cy="1638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000000"/>
                </a:solidFill>
              </a:rPr>
              <a:t>Gestionarea întregului proces într-o SINGURĂ aplicație și facilitarea procesului.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53" name="Google Shape;653;p39"/>
          <p:cNvSpPr txBox="1">
            <a:spLocks noGrp="1"/>
          </p:cNvSpPr>
          <p:nvPr>
            <p:ph type="title" idx="2"/>
          </p:nvPr>
        </p:nvSpPr>
        <p:spPr>
          <a:xfrm>
            <a:off x="5082810" y="663905"/>
            <a:ext cx="26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Utilizatori</a:t>
            </a:r>
            <a:endParaRPr dirty="0"/>
          </a:p>
        </p:txBody>
      </p:sp>
      <p:sp>
        <p:nvSpPr>
          <p:cNvPr id="654" name="Google Shape;654;p39"/>
          <p:cNvSpPr txBox="1">
            <a:spLocks noGrp="1"/>
          </p:cNvSpPr>
          <p:nvPr>
            <p:ph type="subTitle" idx="3"/>
          </p:nvPr>
        </p:nvSpPr>
        <p:spPr>
          <a:xfrm>
            <a:off x="5137126" y="2062831"/>
            <a:ext cx="2882100" cy="1638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000000"/>
                </a:solidFill>
              </a:rPr>
              <a:t>Persoanele care doresc să doneze sânge, personalul medical și administrația centrului de transfuzii.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655" name="Google Shape;655;p39"/>
          <p:cNvGrpSpPr/>
          <p:nvPr/>
        </p:nvGrpSpPr>
        <p:grpSpPr>
          <a:xfrm>
            <a:off x="4103364" y="392269"/>
            <a:ext cx="5532829" cy="5942771"/>
            <a:chOff x="4103364" y="392269"/>
            <a:chExt cx="5532829" cy="5942771"/>
          </a:xfrm>
        </p:grpSpPr>
        <p:grpSp>
          <p:nvGrpSpPr>
            <p:cNvPr id="656" name="Google Shape;656;p39"/>
            <p:cNvGrpSpPr/>
            <p:nvPr/>
          </p:nvGrpSpPr>
          <p:grpSpPr>
            <a:xfrm>
              <a:off x="4103364" y="392269"/>
              <a:ext cx="862772" cy="1670562"/>
              <a:chOff x="4103364" y="439425"/>
              <a:chExt cx="862772" cy="1640379"/>
            </a:xfrm>
          </p:grpSpPr>
          <p:sp>
            <p:nvSpPr>
              <p:cNvPr id="657" name="Google Shape;657;p39"/>
              <p:cNvSpPr/>
              <p:nvPr/>
            </p:nvSpPr>
            <p:spPr>
              <a:xfrm>
                <a:off x="4103364" y="1209354"/>
                <a:ext cx="7182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34818" extrusionOk="0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4182511" y="827100"/>
                <a:ext cx="783625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49088" extrusionOk="0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9" name="Google Shape;659;p39"/>
              <p:cNvGrpSpPr/>
              <p:nvPr/>
            </p:nvGrpSpPr>
            <p:grpSpPr>
              <a:xfrm>
                <a:off x="4256061" y="975006"/>
                <a:ext cx="85800" cy="782973"/>
                <a:chOff x="1270825" y="1135225"/>
                <a:chExt cx="85800" cy="558150"/>
              </a:xfrm>
            </p:grpSpPr>
            <p:sp>
              <p:nvSpPr>
                <p:cNvPr id="660" name="Google Shape;660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9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9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9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9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9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9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9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84" name="Google Shape;684;p39"/>
              <p:cNvCxnSpPr/>
              <p:nvPr/>
            </p:nvCxnSpPr>
            <p:spPr>
              <a:xfrm rot="10800000">
                <a:off x="4577717" y="439425"/>
                <a:ext cx="0" cy="382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39"/>
            <p:cNvGrpSpPr/>
            <p:nvPr/>
          </p:nvGrpSpPr>
          <p:grpSpPr>
            <a:xfrm>
              <a:off x="4572009" y="2037900"/>
              <a:ext cx="5064183" cy="4297140"/>
              <a:chOff x="4572009" y="2037900"/>
              <a:chExt cx="5064183" cy="4297140"/>
            </a:xfrm>
          </p:grpSpPr>
          <p:sp>
            <p:nvSpPr>
              <p:cNvPr id="686" name="Google Shape;686;p39"/>
              <p:cNvSpPr/>
              <p:nvPr/>
            </p:nvSpPr>
            <p:spPr>
              <a:xfrm>
                <a:off x="4572009" y="4172241"/>
                <a:ext cx="416007" cy="73936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7" name="Google Shape;687;p39"/>
              <p:cNvCxnSpPr/>
              <p:nvPr/>
            </p:nvCxnSpPr>
            <p:spPr>
              <a:xfrm>
                <a:off x="4988025" y="4911176"/>
                <a:ext cx="338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88" name="Google Shape;688;p39"/>
              <p:cNvGrpSpPr/>
              <p:nvPr/>
            </p:nvGrpSpPr>
            <p:grpSpPr>
              <a:xfrm>
                <a:off x="8380074" y="4911635"/>
                <a:ext cx="1256119" cy="1423405"/>
                <a:chOff x="8322234" y="2899598"/>
                <a:chExt cx="1261797" cy="1423405"/>
              </a:xfrm>
            </p:grpSpPr>
            <p:sp>
              <p:nvSpPr>
                <p:cNvPr id="689" name="Google Shape;689;p39"/>
                <p:cNvSpPr/>
                <p:nvPr/>
              </p:nvSpPr>
              <p:spPr>
                <a:xfrm rot="10800000">
                  <a:off x="8322234" y="2899598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 rot="5400000" flipH="1">
                  <a:off x="8953384" y="3692356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91" name="Google Shape;691;p39"/>
                <p:cNvCxnSpPr/>
                <p:nvPr/>
              </p:nvCxnSpPr>
              <p:spPr>
                <a:xfrm>
                  <a:off x="8738746" y="3727225"/>
                  <a:ext cx="0" cy="21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92" name="Google Shape;692;p39"/>
              <p:cNvCxnSpPr/>
              <p:nvPr/>
            </p:nvCxnSpPr>
            <p:spPr>
              <a:xfrm>
                <a:off x="4573650" y="2037900"/>
                <a:ext cx="0" cy="2136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93" name="Google Shape;693;p39"/>
          <p:cNvGrpSpPr/>
          <p:nvPr/>
        </p:nvGrpSpPr>
        <p:grpSpPr>
          <a:xfrm>
            <a:off x="7700610" y="741588"/>
            <a:ext cx="450612" cy="392234"/>
            <a:chOff x="6115143" y="3416767"/>
            <a:chExt cx="450612" cy="392234"/>
          </a:xfrm>
        </p:grpSpPr>
        <p:sp>
          <p:nvSpPr>
            <p:cNvPr id="694" name="Google Shape;694;p39"/>
            <p:cNvSpPr/>
            <p:nvPr/>
          </p:nvSpPr>
          <p:spPr>
            <a:xfrm>
              <a:off x="6115143" y="3462579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2909" y="0"/>
                  </a:moveTo>
                  <a:cubicBezTo>
                    <a:pt x="1382" y="21"/>
                    <a:pt x="168" y="1339"/>
                    <a:pt x="85" y="2909"/>
                  </a:cubicBezTo>
                  <a:cubicBezTo>
                    <a:pt x="1" y="4876"/>
                    <a:pt x="1549" y="6215"/>
                    <a:pt x="3893" y="8202"/>
                  </a:cubicBezTo>
                  <a:cubicBezTo>
                    <a:pt x="4332" y="8579"/>
                    <a:pt x="4771" y="8956"/>
                    <a:pt x="5232" y="9353"/>
                  </a:cubicBezTo>
                  <a:lnTo>
                    <a:pt x="5441" y="9541"/>
                  </a:lnTo>
                  <a:lnTo>
                    <a:pt x="5650" y="9353"/>
                  </a:lnTo>
                  <a:cubicBezTo>
                    <a:pt x="6131" y="8935"/>
                    <a:pt x="6571" y="8579"/>
                    <a:pt x="6989" y="8202"/>
                  </a:cubicBezTo>
                  <a:cubicBezTo>
                    <a:pt x="9333" y="6215"/>
                    <a:pt x="10902" y="4876"/>
                    <a:pt x="10797" y="2909"/>
                  </a:cubicBezTo>
                  <a:cubicBezTo>
                    <a:pt x="10735" y="1339"/>
                    <a:pt x="9521" y="21"/>
                    <a:pt x="7973" y="0"/>
                  </a:cubicBezTo>
                  <a:cubicBezTo>
                    <a:pt x="7094" y="0"/>
                    <a:pt x="6320" y="419"/>
                    <a:pt x="5734" y="1235"/>
                  </a:cubicBezTo>
                  <a:cubicBezTo>
                    <a:pt x="5608" y="1402"/>
                    <a:pt x="5525" y="1549"/>
                    <a:pt x="5441" y="1716"/>
                  </a:cubicBezTo>
                  <a:cubicBezTo>
                    <a:pt x="5357" y="1549"/>
                    <a:pt x="5274" y="1402"/>
                    <a:pt x="5169" y="1235"/>
                  </a:cubicBezTo>
                  <a:cubicBezTo>
                    <a:pt x="4583" y="440"/>
                    <a:pt x="3830" y="0"/>
                    <a:pt x="293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194809" y="3441293"/>
              <a:ext cx="344958" cy="165635"/>
            </a:xfrm>
            <a:custGeom>
              <a:avLst/>
              <a:gdLst/>
              <a:ahLst/>
              <a:cxnLst/>
              <a:rect l="l" t="t" r="r" b="b"/>
              <a:pathLst>
                <a:path w="9501" h="4562" extrusionOk="0">
                  <a:moveTo>
                    <a:pt x="2219" y="0"/>
                  </a:moveTo>
                  <a:cubicBezTo>
                    <a:pt x="1047" y="0"/>
                    <a:pt x="85" y="1025"/>
                    <a:pt x="22" y="2302"/>
                  </a:cubicBezTo>
                  <a:cubicBezTo>
                    <a:pt x="1" y="2804"/>
                    <a:pt x="106" y="3285"/>
                    <a:pt x="378" y="3766"/>
                  </a:cubicBezTo>
                  <a:lnTo>
                    <a:pt x="2010" y="3766"/>
                  </a:lnTo>
                  <a:lnTo>
                    <a:pt x="2847" y="1276"/>
                  </a:lnTo>
                  <a:lnTo>
                    <a:pt x="4165" y="4561"/>
                  </a:lnTo>
                  <a:lnTo>
                    <a:pt x="4562" y="3766"/>
                  </a:lnTo>
                  <a:lnTo>
                    <a:pt x="9145" y="3766"/>
                  </a:lnTo>
                  <a:cubicBezTo>
                    <a:pt x="9396" y="3264"/>
                    <a:pt x="9500" y="2804"/>
                    <a:pt x="9479" y="2302"/>
                  </a:cubicBezTo>
                  <a:cubicBezTo>
                    <a:pt x="9417" y="1004"/>
                    <a:pt x="8454" y="0"/>
                    <a:pt x="7282" y="0"/>
                  </a:cubicBezTo>
                  <a:lnTo>
                    <a:pt x="7261" y="0"/>
                  </a:lnTo>
                  <a:cubicBezTo>
                    <a:pt x="5608" y="0"/>
                    <a:pt x="5064" y="1946"/>
                    <a:pt x="5064" y="1967"/>
                  </a:cubicBezTo>
                  <a:lnTo>
                    <a:pt x="4751" y="3076"/>
                  </a:lnTo>
                  <a:lnTo>
                    <a:pt x="4458" y="1967"/>
                  </a:lnTo>
                  <a:cubicBezTo>
                    <a:pt x="4437" y="1967"/>
                    <a:pt x="4290" y="1444"/>
                    <a:pt x="3935" y="942"/>
                  </a:cubicBezTo>
                  <a:cubicBezTo>
                    <a:pt x="3495" y="314"/>
                    <a:pt x="2909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169959" y="3416767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7972" y="628"/>
                  </a:moveTo>
                  <a:cubicBezTo>
                    <a:pt x="9144" y="649"/>
                    <a:pt x="10107" y="1653"/>
                    <a:pt x="10169" y="2930"/>
                  </a:cubicBezTo>
                  <a:cubicBezTo>
                    <a:pt x="10190" y="3432"/>
                    <a:pt x="10086" y="3913"/>
                    <a:pt x="9835" y="4394"/>
                  </a:cubicBezTo>
                  <a:lnTo>
                    <a:pt x="5252" y="4394"/>
                  </a:lnTo>
                  <a:lnTo>
                    <a:pt x="4834" y="5210"/>
                  </a:lnTo>
                  <a:lnTo>
                    <a:pt x="3516" y="1925"/>
                  </a:lnTo>
                  <a:lnTo>
                    <a:pt x="2700" y="4394"/>
                  </a:lnTo>
                  <a:lnTo>
                    <a:pt x="1047" y="4394"/>
                  </a:lnTo>
                  <a:cubicBezTo>
                    <a:pt x="796" y="3913"/>
                    <a:pt x="691" y="3453"/>
                    <a:pt x="712" y="2930"/>
                  </a:cubicBezTo>
                  <a:cubicBezTo>
                    <a:pt x="775" y="1653"/>
                    <a:pt x="1737" y="649"/>
                    <a:pt x="2909" y="628"/>
                  </a:cubicBezTo>
                  <a:lnTo>
                    <a:pt x="2930" y="628"/>
                  </a:lnTo>
                  <a:cubicBezTo>
                    <a:pt x="3599" y="628"/>
                    <a:pt x="4164" y="963"/>
                    <a:pt x="4625" y="1591"/>
                  </a:cubicBezTo>
                  <a:cubicBezTo>
                    <a:pt x="4980" y="2072"/>
                    <a:pt x="5127" y="2595"/>
                    <a:pt x="5127" y="2595"/>
                  </a:cubicBezTo>
                  <a:lnTo>
                    <a:pt x="5441" y="3704"/>
                  </a:lnTo>
                  <a:lnTo>
                    <a:pt x="5734" y="2595"/>
                  </a:lnTo>
                  <a:cubicBezTo>
                    <a:pt x="5734" y="2574"/>
                    <a:pt x="6298" y="628"/>
                    <a:pt x="7951" y="628"/>
                  </a:cubicBezTo>
                  <a:close/>
                  <a:moveTo>
                    <a:pt x="3578" y="3746"/>
                  </a:moveTo>
                  <a:lnTo>
                    <a:pt x="4771" y="6738"/>
                  </a:lnTo>
                  <a:lnTo>
                    <a:pt x="5629" y="5022"/>
                  </a:lnTo>
                  <a:lnTo>
                    <a:pt x="9416" y="5022"/>
                  </a:lnTo>
                  <a:cubicBezTo>
                    <a:pt x="8788" y="5838"/>
                    <a:pt x="7805" y="6675"/>
                    <a:pt x="6570" y="7721"/>
                  </a:cubicBezTo>
                  <a:cubicBezTo>
                    <a:pt x="6215" y="8035"/>
                    <a:pt x="5838" y="8349"/>
                    <a:pt x="5441" y="8705"/>
                  </a:cubicBezTo>
                  <a:cubicBezTo>
                    <a:pt x="5043" y="8349"/>
                    <a:pt x="4666" y="8035"/>
                    <a:pt x="4290" y="7721"/>
                  </a:cubicBezTo>
                  <a:cubicBezTo>
                    <a:pt x="3076" y="6675"/>
                    <a:pt x="2093" y="5838"/>
                    <a:pt x="1465" y="5022"/>
                  </a:cubicBezTo>
                  <a:lnTo>
                    <a:pt x="3160" y="5022"/>
                  </a:lnTo>
                  <a:lnTo>
                    <a:pt x="3578" y="3746"/>
                  </a:lnTo>
                  <a:close/>
                  <a:moveTo>
                    <a:pt x="2909" y="0"/>
                  </a:moveTo>
                  <a:cubicBezTo>
                    <a:pt x="1360" y="21"/>
                    <a:pt x="147" y="1339"/>
                    <a:pt x="84" y="2909"/>
                  </a:cubicBezTo>
                  <a:cubicBezTo>
                    <a:pt x="0" y="4876"/>
                    <a:pt x="1549" y="6194"/>
                    <a:pt x="3892" y="8202"/>
                  </a:cubicBezTo>
                  <a:cubicBezTo>
                    <a:pt x="4332" y="8558"/>
                    <a:pt x="4771" y="8935"/>
                    <a:pt x="5231" y="9353"/>
                  </a:cubicBezTo>
                  <a:lnTo>
                    <a:pt x="5441" y="9542"/>
                  </a:lnTo>
                  <a:lnTo>
                    <a:pt x="5650" y="9353"/>
                  </a:lnTo>
                  <a:cubicBezTo>
                    <a:pt x="6110" y="8935"/>
                    <a:pt x="6550" y="8558"/>
                    <a:pt x="6989" y="8202"/>
                  </a:cubicBezTo>
                  <a:cubicBezTo>
                    <a:pt x="9332" y="6194"/>
                    <a:pt x="10902" y="4876"/>
                    <a:pt x="10797" y="2909"/>
                  </a:cubicBezTo>
                  <a:cubicBezTo>
                    <a:pt x="10713" y="1339"/>
                    <a:pt x="9521" y="21"/>
                    <a:pt x="7972" y="0"/>
                  </a:cubicBezTo>
                  <a:cubicBezTo>
                    <a:pt x="7073" y="0"/>
                    <a:pt x="6298" y="419"/>
                    <a:pt x="5734" y="1235"/>
                  </a:cubicBezTo>
                  <a:cubicBezTo>
                    <a:pt x="5608" y="1381"/>
                    <a:pt x="5524" y="1549"/>
                    <a:pt x="5441" y="1695"/>
                  </a:cubicBezTo>
                  <a:cubicBezTo>
                    <a:pt x="5357" y="1549"/>
                    <a:pt x="5273" y="1381"/>
                    <a:pt x="5148" y="1235"/>
                  </a:cubicBezTo>
                  <a:cubicBezTo>
                    <a:pt x="4583" y="419"/>
                    <a:pt x="3809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9"/>
          <p:cNvGrpSpPr/>
          <p:nvPr/>
        </p:nvGrpSpPr>
        <p:grpSpPr>
          <a:xfrm>
            <a:off x="403360" y="777306"/>
            <a:ext cx="443131" cy="399059"/>
            <a:chOff x="4009262" y="1648300"/>
            <a:chExt cx="443131" cy="399059"/>
          </a:xfrm>
        </p:grpSpPr>
        <p:sp>
          <p:nvSpPr>
            <p:cNvPr id="698" name="Google Shape;698;p39"/>
            <p:cNvSpPr/>
            <p:nvPr/>
          </p:nvSpPr>
          <p:spPr>
            <a:xfrm>
              <a:off x="4009262" y="1694112"/>
              <a:ext cx="400372" cy="353248"/>
            </a:xfrm>
            <a:custGeom>
              <a:avLst/>
              <a:gdLst/>
              <a:ahLst/>
              <a:cxnLst/>
              <a:rect l="l" t="t" r="r" b="b"/>
              <a:pathLst>
                <a:path w="11028" h="9730" extrusionOk="0">
                  <a:moveTo>
                    <a:pt x="3901" y="0"/>
                  </a:moveTo>
                  <a:cubicBezTo>
                    <a:pt x="3773" y="0"/>
                    <a:pt x="3645" y="7"/>
                    <a:pt x="3516" y="21"/>
                  </a:cubicBezTo>
                  <a:cubicBezTo>
                    <a:pt x="2679" y="126"/>
                    <a:pt x="1905" y="523"/>
                    <a:pt x="1319" y="1151"/>
                  </a:cubicBezTo>
                  <a:lnTo>
                    <a:pt x="1068" y="1444"/>
                  </a:lnTo>
                  <a:cubicBezTo>
                    <a:pt x="0" y="2637"/>
                    <a:pt x="42" y="4478"/>
                    <a:pt x="1193" y="5629"/>
                  </a:cubicBezTo>
                  <a:lnTo>
                    <a:pt x="2344" y="6800"/>
                  </a:lnTo>
                  <a:cubicBezTo>
                    <a:pt x="2511" y="6947"/>
                    <a:pt x="2721" y="7051"/>
                    <a:pt x="2972" y="7072"/>
                  </a:cubicBezTo>
                  <a:cubicBezTo>
                    <a:pt x="2972" y="7302"/>
                    <a:pt x="3076" y="7512"/>
                    <a:pt x="3244" y="7679"/>
                  </a:cubicBezTo>
                  <a:cubicBezTo>
                    <a:pt x="3411" y="7846"/>
                    <a:pt x="3620" y="7951"/>
                    <a:pt x="3850" y="7951"/>
                  </a:cubicBezTo>
                  <a:cubicBezTo>
                    <a:pt x="3871" y="8181"/>
                    <a:pt x="3955" y="8411"/>
                    <a:pt x="4122" y="8579"/>
                  </a:cubicBezTo>
                  <a:cubicBezTo>
                    <a:pt x="4290" y="8746"/>
                    <a:pt x="4520" y="8830"/>
                    <a:pt x="4750" y="8851"/>
                  </a:cubicBezTo>
                  <a:cubicBezTo>
                    <a:pt x="4750" y="9081"/>
                    <a:pt x="4855" y="9290"/>
                    <a:pt x="5022" y="9458"/>
                  </a:cubicBezTo>
                  <a:cubicBezTo>
                    <a:pt x="5190" y="9646"/>
                    <a:pt x="5441" y="9730"/>
                    <a:pt x="5692" y="9730"/>
                  </a:cubicBezTo>
                  <a:cubicBezTo>
                    <a:pt x="5922" y="9730"/>
                    <a:pt x="6173" y="9646"/>
                    <a:pt x="6340" y="9458"/>
                  </a:cubicBezTo>
                  <a:lnTo>
                    <a:pt x="7240" y="8579"/>
                  </a:lnTo>
                  <a:cubicBezTo>
                    <a:pt x="7407" y="8411"/>
                    <a:pt x="7491" y="8181"/>
                    <a:pt x="7512" y="7951"/>
                  </a:cubicBezTo>
                  <a:cubicBezTo>
                    <a:pt x="7742" y="7951"/>
                    <a:pt x="7951" y="7846"/>
                    <a:pt x="8119" y="7679"/>
                  </a:cubicBezTo>
                  <a:cubicBezTo>
                    <a:pt x="8286" y="7512"/>
                    <a:pt x="8391" y="7302"/>
                    <a:pt x="8412" y="7072"/>
                  </a:cubicBezTo>
                  <a:cubicBezTo>
                    <a:pt x="8621" y="7051"/>
                    <a:pt x="8851" y="6968"/>
                    <a:pt x="9019" y="6800"/>
                  </a:cubicBezTo>
                  <a:cubicBezTo>
                    <a:pt x="9186" y="6633"/>
                    <a:pt x="9270" y="6403"/>
                    <a:pt x="9291" y="6173"/>
                  </a:cubicBezTo>
                  <a:cubicBezTo>
                    <a:pt x="9521" y="6173"/>
                    <a:pt x="9730" y="6068"/>
                    <a:pt x="9897" y="5901"/>
                  </a:cubicBezTo>
                  <a:lnTo>
                    <a:pt x="10065" y="5754"/>
                  </a:lnTo>
                  <a:cubicBezTo>
                    <a:pt x="10672" y="5126"/>
                    <a:pt x="11027" y="4310"/>
                    <a:pt x="11027" y="3473"/>
                  </a:cubicBezTo>
                  <a:cubicBezTo>
                    <a:pt x="11027" y="2616"/>
                    <a:pt x="10672" y="1820"/>
                    <a:pt x="10065" y="1193"/>
                  </a:cubicBezTo>
                  <a:lnTo>
                    <a:pt x="9667" y="795"/>
                  </a:lnTo>
                  <a:lnTo>
                    <a:pt x="9646" y="795"/>
                  </a:lnTo>
                  <a:cubicBezTo>
                    <a:pt x="9044" y="287"/>
                    <a:pt x="8289" y="33"/>
                    <a:pt x="7503" y="33"/>
                  </a:cubicBezTo>
                  <a:cubicBezTo>
                    <a:pt x="7416" y="33"/>
                    <a:pt x="7328" y="36"/>
                    <a:pt x="7240" y="42"/>
                  </a:cubicBezTo>
                  <a:cubicBezTo>
                    <a:pt x="6696" y="84"/>
                    <a:pt x="6173" y="251"/>
                    <a:pt x="5713" y="523"/>
                  </a:cubicBezTo>
                  <a:cubicBezTo>
                    <a:pt x="5155" y="174"/>
                    <a:pt x="4539" y="0"/>
                    <a:pt x="3901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197187" y="1672762"/>
              <a:ext cx="239323" cy="148487"/>
            </a:xfrm>
            <a:custGeom>
              <a:avLst/>
              <a:gdLst/>
              <a:ahLst/>
              <a:cxnLst/>
              <a:rect l="l" t="t" r="r" b="b"/>
              <a:pathLst>
                <a:path w="6592" h="4090" extrusionOk="0">
                  <a:moveTo>
                    <a:pt x="3476" y="1"/>
                  </a:moveTo>
                  <a:cubicBezTo>
                    <a:pt x="2709" y="1"/>
                    <a:pt x="1929" y="308"/>
                    <a:pt x="1340" y="909"/>
                  </a:cubicBezTo>
                  <a:lnTo>
                    <a:pt x="147" y="2101"/>
                  </a:lnTo>
                  <a:cubicBezTo>
                    <a:pt x="0" y="2248"/>
                    <a:pt x="0" y="2478"/>
                    <a:pt x="147" y="2624"/>
                  </a:cubicBezTo>
                  <a:cubicBezTo>
                    <a:pt x="218" y="2696"/>
                    <a:pt x="310" y="2733"/>
                    <a:pt x="406" y="2733"/>
                  </a:cubicBezTo>
                  <a:cubicBezTo>
                    <a:pt x="480" y="2733"/>
                    <a:pt x="556" y="2712"/>
                    <a:pt x="628" y="2666"/>
                  </a:cubicBezTo>
                  <a:lnTo>
                    <a:pt x="2323" y="1536"/>
                  </a:lnTo>
                  <a:cubicBezTo>
                    <a:pt x="2491" y="1421"/>
                    <a:pt x="2686" y="1366"/>
                    <a:pt x="2881" y="1366"/>
                  </a:cubicBezTo>
                  <a:cubicBezTo>
                    <a:pt x="3147" y="1366"/>
                    <a:pt x="3415" y="1469"/>
                    <a:pt x="3620" y="1662"/>
                  </a:cubicBezTo>
                  <a:cubicBezTo>
                    <a:pt x="3705" y="1747"/>
                    <a:pt x="3825" y="1804"/>
                    <a:pt x="3944" y="1804"/>
                  </a:cubicBezTo>
                  <a:cubicBezTo>
                    <a:pt x="4030" y="1804"/>
                    <a:pt x="4115" y="1774"/>
                    <a:pt x="4185" y="1704"/>
                  </a:cubicBezTo>
                  <a:lnTo>
                    <a:pt x="4541" y="1327"/>
                  </a:lnTo>
                  <a:lnTo>
                    <a:pt x="5001" y="1767"/>
                  </a:lnTo>
                  <a:lnTo>
                    <a:pt x="4625" y="2143"/>
                  </a:lnTo>
                  <a:cubicBezTo>
                    <a:pt x="4520" y="2227"/>
                    <a:pt x="4415" y="2311"/>
                    <a:pt x="4311" y="2352"/>
                  </a:cubicBezTo>
                  <a:lnTo>
                    <a:pt x="5880" y="3922"/>
                  </a:lnTo>
                  <a:cubicBezTo>
                    <a:pt x="5922" y="3964"/>
                    <a:pt x="5964" y="4026"/>
                    <a:pt x="6006" y="4089"/>
                  </a:cubicBezTo>
                  <a:cubicBezTo>
                    <a:pt x="6591" y="3106"/>
                    <a:pt x="6445" y="1850"/>
                    <a:pt x="5587" y="971"/>
                  </a:cubicBezTo>
                  <a:lnTo>
                    <a:pt x="5210" y="616"/>
                  </a:lnTo>
                  <a:cubicBezTo>
                    <a:pt x="4714" y="203"/>
                    <a:pt x="4099" y="1"/>
                    <a:pt x="3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44273" y="1824986"/>
              <a:ext cx="62228" cy="59803"/>
            </a:xfrm>
            <a:custGeom>
              <a:avLst/>
              <a:gdLst/>
              <a:ahLst/>
              <a:cxnLst/>
              <a:rect l="l" t="t" r="r" b="b"/>
              <a:pathLst>
                <a:path w="1591" h="1529" extrusionOk="0">
                  <a:moveTo>
                    <a:pt x="1235" y="1"/>
                  </a:moveTo>
                  <a:cubicBezTo>
                    <a:pt x="1151" y="1"/>
                    <a:pt x="1067" y="32"/>
                    <a:pt x="1005" y="95"/>
                  </a:cubicBezTo>
                  <a:lnTo>
                    <a:pt x="126" y="974"/>
                  </a:lnTo>
                  <a:cubicBezTo>
                    <a:pt x="0" y="1099"/>
                    <a:pt x="0" y="1309"/>
                    <a:pt x="126" y="1434"/>
                  </a:cubicBezTo>
                  <a:cubicBezTo>
                    <a:pt x="189" y="1497"/>
                    <a:pt x="267" y="1528"/>
                    <a:pt x="346" y="1528"/>
                  </a:cubicBezTo>
                  <a:cubicBezTo>
                    <a:pt x="424" y="1528"/>
                    <a:pt x="503" y="1497"/>
                    <a:pt x="565" y="1434"/>
                  </a:cubicBezTo>
                  <a:lnTo>
                    <a:pt x="1465" y="535"/>
                  </a:lnTo>
                  <a:cubicBezTo>
                    <a:pt x="1591" y="409"/>
                    <a:pt x="1591" y="221"/>
                    <a:pt x="1465" y="95"/>
                  </a:cubicBezTo>
                  <a:cubicBezTo>
                    <a:pt x="1402" y="32"/>
                    <a:pt x="1319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78741" y="1856604"/>
              <a:ext cx="61407" cy="59803"/>
            </a:xfrm>
            <a:custGeom>
              <a:avLst/>
              <a:gdLst/>
              <a:ahLst/>
              <a:cxnLst/>
              <a:rect l="l" t="t" r="r" b="b"/>
              <a:pathLst>
                <a:path w="1570" h="1529" extrusionOk="0">
                  <a:moveTo>
                    <a:pt x="1224" y="1"/>
                  </a:moveTo>
                  <a:cubicBezTo>
                    <a:pt x="1146" y="1"/>
                    <a:pt x="1067" y="32"/>
                    <a:pt x="1004" y="95"/>
                  </a:cubicBezTo>
                  <a:lnTo>
                    <a:pt x="105" y="995"/>
                  </a:lnTo>
                  <a:cubicBezTo>
                    <a:pt x="0" y="1120"/>
                    <a:pt x="0" y="1308"/>
                    <a:pt x="105" y="1434"/>
                  </a:cubicBezTo>
                  <a:cubicBezTo>
                    <a:pt x="167" y="1497"/>
                    <a:pt x="251" y="1528"/>
                    <a:pt x="335" y="1528"/>
                  </a:cubicBezTo>
                  <a:cubicBezTo>
                    <a:pt x="419" y="1528"/>
                    <a:pt x="502" y="1497"/>
                    <a:pt x="565" y="1434"/>
                  </a:cubicBezTo>
                  <a:lnTo>
                    <a:pt x="1444" y="555"/>
                  </a:lnTo>
                  <a:cubicBezTo>
                    <a:pt x="1569" y="430"/>
                    <a:pt x="1569" y="220"/>
                    <a:pt x="1444" y="95"/>
                  </a:cubicBezTo>
                  <a:cubicBezTo>
                    <a:pt x="1381" y="32"/>
                    <a:pt x="1303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209777" y="1888106"/>
              <a:ext cx="61446" cy="59177"/>
            </a:xfrm>
            <a:custGeom>
              <a:avLst/>
              <a:gdLst/>
              <a:ahLst/>
              <a:cxnLst/>
              <a:rect l="l" t="t" r="r" b="b"/>
              <a:pathLst>
                <a:path w="1571" h="1513" extrusionOk="0">
                  <a:moveTo>
                    <a:pt x="1235" y="0"/>
                  </a:moveTo>
                  <a:cubicBezTo>
                    <a:pt x="1152" y="0"/>
                    <a:pt x="1068" y="32"/>
                    <a:pt x="1005" y="95"/>
                  </a:cubicBezTo>
                  <a:lnTo>
                    <a:pt x="126" y="973"/>
                  </a:lnTo>
                  <a:cubicBezTo>
                    <a:pt x="1" y="1099"/>
                    <a:pt x="1" y="1308"/>
                    <a:pt x="126" y="1434"/>
                  </a:cubicBezTo>
                  <a:cubicBezTo>
                    <a:pt x="189" y="1486"/>
                    <a:pt x="268" y="1512"/>
                    <a:pt x="346" y="1512"/>
                  </a:cubicBezTo>
                  <a:cubicBezTo>
                    <a:pt x="425" y="1512"/>
                    <a:pt x="503" y="1486"/>
                    <a:pt x="566" y="1434"/>
                  </a:cubicBezTo>
                  <a:lnTo>
                    <a:pt x="1466" y="534"/>
                  </a:lnTo>
                  <a:cubicBezTo>
                    <a:pt x="1570" y="408"/>
                    <a:pt x="1570" y="220"/>
                    <a:pt x="1466" y="95"/>
                  </a:cubicBezTo>
                  <a:cubicBezTo>
                    <a:pt x="1403" y="32"/>
                    <a:pt x="1319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244170" y="1922485"/>
              <a:ext cx="61407" cy="59764"/>
            </a:xfrm>
            <a:custGeom>
              <a:avLst/>
              <a:gdLst/>
              <a:ahLst/>
              <a:cxnLst/>
              <a:rect l="l" t="t" r="r" b="b"/>
              <a:pathLst>
                <a:path w="1570" h="1528" extrusionOk="0">
                  <a:moveTo>
                    <a:pt x="1225" y="0"/>
                  </a:moveTo>
                  <a:cubicBezTo>
                    <a:pt x="1146" y="0"/>
                    <a:pt x="1068" y="32"/>
                    <a:pt x="1005" y="94"/>
                  </a:cubicBezTo>
                  <a:lnTo>
                    <a:pt x="105" y="994"/>
                  </a:lnTo>
                  <a:cubicBezTo>
                    <a:pt x="1" y="1120"/>
                    <a:pt x="1" y="1308"/>
                    <a:pt x="105" y="1434"/>
                  </a:cubicBezTo>
                  <a:cubicBezTo>
                    <a:pt x="168" y="1496"/>
                    <a:pt x="252" y="1528"/>
                    <a:pt x="335" y="1528"/>
                  </a:cubicBezTo>
                  <a:cubicBezTo>
                    <a:pt x="419" y="1528"/>
                    <a:pt x="503" y="1496"/>
                    <a:pt x="566" y="1434"/>
                  </a:cubicBezTo>
                  <a:lnTo>
                    <a:pt x="1444" y="555"/>
                  </a:lnTo>
                  <a:cubicBezTo>
                    <a:pt x="1570" y="429"/>
                    <a:pt x="1570" y="220"/>
                    <a:pt x="1444" y="94"/>
                  </a:cubicBezTo>
                  <a:cubicBezTo>
                    <a:pt x="1382" y="32"/>
                    <a:pt x="1303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051295" y="1648300"/>
              <a:ext cx="401098" cy="353248"/>
            </a:xfrm>
            <a:custGeom>
              <a:avLst/>
              <a:gdLst/>
              <a:ahLst/>
              <a:cxnLst/>
              <a:rect l="l" t="t" r="r" b="b"/>
              <a:pathLst>
                <a:path w="11048" h="9730" extrusionOk="0">
                  <a:moveTo>
                    <a:pt x="7519" y="656"/>
                  </a:moveTo>
                  <a:cubicBezTo>
                    <a:pt x="8140" y="656"/>
                    <a:pt x="8753" y="853"/>
                    <a:pt x="9248" y="1256"/>
                  </a:cubicBezTo>
                  <a:lnTo>
                    <a:pt x="9625" y="1632"/>
                  </a:lnTo>
                  <a:cubicBezTo>
                    <a:pt x="10483" y="2511"/>
                    <a:pt x="10629" y="3745"/>
                    <a:pt x="10044" y="4750"/>
                  </a:cubicBezTo>
                  <a:cubicBezTo>
                    <a:pt x="10023" y="4687"/>
                    <a:pt x="9960" y="4624"/>
                    <a:pt x="9918" y="4562"/>
                  </a:cubicBezTo>
                  <a:lnTo>
                    <a:pt x="8349" y="3013"/>
                  </a:lnTo>
                  <a:cubicBezTo>
                    <a:pt x="8474" y="2971"/>
                    <a:pt x="8579" y="2888"/>
                    <a:pt x="8663" y="2804"/>
                  </a:cubicBezTo>
                  <a:lnTo>
                    <a:pt x="9039" y="2427"/>
                  </a:lnTo>
                  <a:lnTo>
                    <a:pt x="8600" y="1988"/>
                  </a:lnTo>
                  <a:lnTo>
                    <a:pt x="8223" y="2365"/>
                  </a:lnTo>
                  <a:cubicBezTo>
                    <a:pt x="8158" y="2430"/>
                    <a:pt x="8080" y="2457"/>
                    <a:pt x="8000" y="2457"/>
                  </a:cubicBezTo>
                  <a:cubicBezTo>
                    <a:pt x="7876" y="2457"/>
                    <a:pt x="7747" y="2391"/>
                    <a:pt x="7658" y="2302"/>
                  </a:cubicBezTo>
                  <a:cubicBezTo>
                    <a:pt x="7459" y="2114"/>
                    <a:pt x="7201" y="2019"/>
                    <a:pt x="6942" y="2019"/>
                  </a:cubicBezTo>
                  <a:cubicBezTo>
                    <a:pt x="6739" y="2019"/>
                    <a:pt x="6536" y="2078"/>
                    <a:pt x="6361" y="2197"/>
                  </a:cubicBezTo>
                  <a:lnTo>
                    <a:pt x="4666" y="3327"/>
                  </a:lnTo>
                  <a:cubicBezTo>
                    <a:pt x="4594" y="3372"/>
                    <a:pt x="4518" y="3394"/>
                    <a:pt x="4444" y="3394"/>
                  </a:cubicBezTo>
                  <a:cubicBezTo>
                    <a:pt x="4348" y="3394"/>
                    <a:pt x="4256" y="3356"/>
                    <a:pt x="4185" y="3285"/>
                  </a:cubicBezTo>
                  <a:cubicBezTo>
                    <a:pt x="4038" y="3139"/>
                    <a:pt x="4038" y="2888"/>
                    <a:pt x="4185" y="2741"/>
                  </a:cubicBezTo>
                  <a:lnTo>
                    <a:pt x="5378" y="1549"/>
                  </a:lnTo>
                  <a:cubicBezTo>
                    <a:pt x="5968" y="958"/>
                    <a:pt x="6750" y="656"/>
                    <a:pt x="7519" y="656"/>
                  </a:cubicBezTo>
                  <a:close/>
                  <a:moveTo>
                    <a:pt x="3916" y="4928"/>
                  </a:moveTo>
                  <a:cubicBezTo>
                    <a:pt x="3997" y="4928"/>
                    <a:pt x="4080" y="4959"/>
                    <a:pt x="4143" y="5022"/>
                  </a:cubicBezTo>
                  <a:cubicBezTo>
                    <a:pt x="4269" y="5147"/>
                    <a:pt x="4269" y="5336"/>
                    <a:pt x="4143" y="5461"/>
                  </a:cubicBezTo>
                  <a:lnTo>
                    <a:pt x="3243" y="6340"/>
                  </a:lnTo>
                  <a:cubicBezTo>
                    <a:pt x="3181" y="6403"/>
                    <a:pt x="3102" y="6434"/>
                    <a:pt x="3024" y="6434"/>
                  </a:cubicBezTo>
                  <a:cubicBezTo>
                    <a:pt x="2945" y="6434"/>
                    <a:pt x="2867" y="6403"/>
                    <a:pt x="2804" y="6340"/>
                  </a:cubicBezTo>
                  <a:cubicBezTo>
                    <a:pt x="2678" y="6214"/>
                    <a:pt x="2678" y="6026"/>
                    <a:pt x="2804" y="5901"/>
                  </a:cubicBezTo>
                  <a:lnTo>
                    <a:pt x="3704" y="5022"/>
                  </a:lnTo>
                  <a:cubicBezTo>
                    <a:pt x="3756" y="4959"/>
                    <a:pt x="3834" y="4928"/>
                    <a:pt x="3916" y="4928"/>
                  </a:cubicBezTo>
                  <a:close/>
                  <a:moveTo>
                    <a:pt x="4802" y="5806"/>
                  </a:moveTo>
                  <a:cubicBezTo>
                    <a:pt x="4881" y="5806"/>
                    <a:pt x="4959" y="5838"/>
                    <a:pt x="5022" y="5901"/>
                  </a:cubicBezTo>
                  <a:cubicBezTo>
                    <a:pt x="5147" y="6026"/>
                    <a:pt x="5147" y="6214"/>
                    <a:pt x="5022" y="6340"/>
                  </a:cubicBezTo>
                  <a:lnTo>
                    <a:pt x="4143" y="7240"/>
                  </a:lnTo>
                  <a:cubicBezTo>
                    <a:pt x="4080" y="7303"/>
                    <a:pt x="3997" y="7334"/>
                    <a:pt x="3913" y="7334"/>
                  </a:cubicBezTo>
                  <a:cubicBezTo>
                    <a:pt x="3829" y="7334"/>
                    <a:pt x="3745" y="7303"/>
                    <a:pt x="3683" y="7240"/>
                  </a:cubicBezTo>
                  <a:cubicBezTo>
                    <a:pt x="3578" y="7114"/>
                    <a:pt x="3578" y="6905"/>
                    <a:pt x="3683" y="6779"/>
                  </a:cubicBezTo>
                  <a:lnTo>
                    <a:pt x="4582" y="5901"/>
                  </a:lnTo>
                  <a:cubicBezTo>
                    <a:pt x="4645" y="5838"/>
                    <a:pt x="4724" y="5806"/>
                    <a:pt x="4802" y="5806"/>
                  </a:cubicBezTo>
                  <a:close/>
                  <a:moveTo>
                    <a:pt x="3907" y="637"/>
                  </a:moveTo>
                  <a:cubicBezTo>
                    <a:pt x="4328" y="637"/>
                    <a:pt x="4752" y="730"/>
                    <a:pt x="5147" y="921"/>
                  </a:cubicBezTo>
                  <a:cubicBezTo>
                    <a:pt x="5064" y="984"/>
                    <a:pt x="5001" y="1046"/>
                    <a:pt x="4917" y="1109"/>
                  </a:cubicBezTo>
                  <a:lnTo>
                    <a:pt x="3725" y="2302"/>
                  </a:lnTo>
                  <a:cubicBezTo>
                    <a:pt x="3348" y="2699"/>
                    <a:pt x="3348" y="3327"/>
                    <a:pt x="3725" y="3725"/>
                  </a:cubicBezTo>
                  <a:cubicBezTo>
                    <a:pt x="3930" y="3918"/>
                    <a:pt x="4191" y="4020"/>
                    <a:pt x="4451" y="4020"/>
                  </a:cubicBezTo>
                  <a:cubicBezTo>
                    <a:pt x="4642" y="4020"/>
                    <a:pt x="4833" y="3965"/>
                    <a:pt x="5001" y="3850"/>
                  </a:cubicBezTo>
                  <a:lnTo>
                    <a:pt x="6696" y="2720"/>
                  </a:lnTo>
                  <a:cubicBezTo>
                    <a:pt x="6768" y="2675"/>
                    <a:pt x="6848" y="2653"/>
                    <a:pt x="6928" y="2653"/>
                  </a:cubicBezTo>
                  <a:cubicBezTo>
                    <a:pt x="7032" y="2653"/>
                    <a:pt x="7136" y="2691"/>
                    <a:pt x="7219" y="2762"/>
                  </a:cubicBezTo>
                  <a:lnTo>
                    <a:pt x="9458" y="5022"/>
                  </a:lnTo>
                  <a:cubicBezTo>
                    <a:pt x="9583" y="5147"/>
                    <a:pt x="9583" y="5336"/>
                    <a:pt x="9479" y="5461"/>
                  </a:cubicBezTo>
                  <a:cubicBezTo>
                    <a:pt x="9416" y="5524"/>
                    <a:pt x="9332" y="5555"/>
                    <a:pt x="9248" y="5555"/>
                  </a:cubicBezTo>
                  <a:cubicBezTo>
                    <a:pt x="9165" y="5555"/>
                    <a:pt x="9081" y="5524"/>
                    <a:pt x="9018" y="5461"/>
                  </a:cubicBezTo>
                  <a:lnTo>
                    <a:pt x="7240" y="3683"/>
                  </a:lnTo>
                  <a:lnTo>
                    <a:pt x="6800" y="4122"/>
                  </a:lnTo>
                  <a:lnTo>
                    <a:pt x="8579" y="5901"/>
                  </a:lnTo>
                  <a:cubicBezTo>
                    <a:pt x="8704" y="6026"/>
                    <a:pt x="8704" y="6214"/>
                    <a:pt x="8579" y="6340"/>
                  </a:cubicBezTo>
                  <a:cubicBezTo>
                    <a:pt x="8516" y="6403"/>
                    <a:pt x="8438" y="6434"/>
                    <a:pt x="8359" y="6434"/>
                  </a:cubicBezTo>
                  <a:cubicBezTo>
                    <a:pt x="8281" y="6434"/>
                    <a:pt x="8202" y="6403"/>
                    <a:pt x="8139" y="6340"/>
                  </a:cubicBezTo>
                  <a:lnTo>
                    <a:pt x="6361" y="4562"/>
                  </a:lnTo>
                  <a:lnTo>
                    <a:pt x="5922" y="5022"/>
                  </a:lnTo>
                  <a:lnTo>
                    <a:pt x="7700" y="6800"/>
                  </a:lnTo>
                  <a:cubicBezTo>
                    <a:pt x="7805" y="6905"/>
                    <a:pt x="7805" y="7114"/>
                    <a:pt x="7700" y="7240"/>
                  </a:cubicBezTo>
                  <a:cubicBezTo>
                    <a:pt x="7637" y="7303"/>
                    <a:pt x="7554" y="7334"/>
                    <a:pt x="7470" y="7334"/>
                  </a:cubicBezTo>
                  <a:cubicBezTo>
                    <a:pt x="7386" y="7334"/>
                    <a:pt x="7303" y="7303"/>
                    <a:pt x="7240" y="7240"/>
                  </a:cubicBezTo>
                  <a:cubicBezTo>
                    <a:pt x="7072" y="7072"/>
                    <a:pt x="6863" y="6968"/>
                    <a:pt x="6633" y="6968"/>
                  </a:cubicBezTo>
                  <a:cubicBezTo>
                    <a:pt x="6612" y="6738"/>
                    <a:pt x="6528" y="6507"/>
                    <a:pt x="6361" y="6340"/>
                  </a:cubicBezTo>
                  <a:cubicBezTo>
                    <a:pt x="6194" y="6173"/>
                    <a:pt x="5984" y="6089"/>
                    <a:pt x="5733" y="6068"/>
                  </a:cubicBezTo>
                  <a:cubicBezTo>
                    <a:pt x="5733" y="5838"/>
                    <a:pt x="5629" y="5629"/>
                    <a:pt x="5461" y="5461"/>
                  </a:cubicBezTo>
                  <a:cubicBezTo>
                    <a:pt x="5294" y="5294"/>
                    <a:pt x="5085" y="5189"/>
                    <a:pt x="4854" y="5189"/>
                  </a:cubicBezTo>
                  <a:cubicBezTo>
                    <a:pt x="4834" y="4959"/>
                    <a:pt x="4750" y="4729"/>
                    <a:pt x="4582" y="4562"/>
                  </a:cubicBezTo>
                  <a:cubicBezTo>
                    <a:pt x="4394" y="4384"/>
                    <a:pt x="4154" y="4295"/>
                    <a:pt x="3913" y="4295"/>
                  </a:cubicBezTo>
                  <a:cubicBezTo>
                    <a:pt x="3672" y="4295"/>
                    <a:pt x="3432" y="4384"/>
                    <a:pt x="3243" y="4562"/>
                  </a:cubicBezTo>
                  <a:lnTo>
                    <a:pt x="2365" y="5461"/>
                  </a:lnTo>
                  <a:cubicBezTo>
                    <a:pt x="2281" y="5524"/>
                    <a:pt x="2218" y="5629"/>
                    <a:pt x="2176" y="5712"/>
                  </a:cubicBezTo>
                  <a:lnTo>
                    <a:pt x="1632" y="5189"/>
                  </a:lnTo>
                  <a:cubicBezTo>
                    <a:pt x="732" y="4269"/>
                    <a:pt x="691" y="2825"/>
                    <a:pt x="1549" y="1862"/>
                  </a:cubicBezTo>
                  <a:lnTo>
                    <a:pt x="1800" y="1569"/>
                  </a:lnTo>
                  <a:cubicBezTo>
                    <a:pt x="2357" y="958"/>
                    <a:pt x="3127" y="637"/>
                    <a:pt x="3907" y="637"/>
                  </a:cubicBezTo>
                  <a:close/>
                  <a:moveTo>
                    <a:pt x="5691" y="6701"/>
                  </a:moveTo>
                  <a:cubicBezTo>
                    <a:pt x="5775" y="6701"/>
                    <a:pt x="5859" y="6727"/>
                    <a:pt x="5922" y="6779"/>
                  </a:cubicBezTo>
                  <a:cubicBezTo>
                    <a:pt x="6026" y="6905"/>
                    <a:pt x="6026" y="7114"/>
                    <a:pt x="5922" y="7240"/>
                  </a:cubicBezTo>
                  <a:lnTo>
                    <a:pt x="5022" y="8119"/>
                  </a:lnTo>
                  <a:cubicBezTo>
                    <a:pt x="4959" y="8181"/>
                    <a:pt x="4881" y="8213"/>
                    <a:pt x="4802" y="8213"/>
                  </a:cubicBezTo>
                  <a:cubicBezTo>
                    <a:pt x="4724" y="8213"/>
                    <a:pt x="4645" y="8181"/>
                    <a:pt x="4582" y="8119"/>
                  </a:cubicBezTo>
                  <a:cubicBezTo>
                    <a:pt x="4457" y="7993"/>
                    <a:pt x="4457" y="7805"/>
                    <a:pt x="4582" y="7679"/>
                  </a:cubicBezTo>
                  <a:lnTo>
                    <a:pt x="5461" y="6779"/>
                  </a:lnTo>
                  <a:cubicBezTo>
                    <a:pt x="5524" y="6727"/>
                    <a:pt x="5608" y="6701"/>
                    <a:pt x="5691" y="6701"/>
                  </a:cubicBezTo>
                  <a:close/>
                  <a:moveTo>
                    <a:pt x="6581" y="7585"/>
                  </a:moveTo>
                  <a:cubicBezTo>
                    <a:pt x="6659" y="7585"/>
                    <a:pt x="6738" y="7616"/>
                    <a:pt x="6800" y="7679"/>
                  </a:cubicBezTo>
                  <a:cubicBezTo>
                    <a:pt x="6926" y="7805"/>
                    <a:pt x="6926" y="7993"/>
                    <a:pt x="6800" y="8119"/>
                  </a:cubicBezTo>
                  <a:lnTo>
                    <a:pt x="5922" y="9018"/>
                  </a:lnTo>
                  <a:cubicBezTo>
                    <a:pt x="5859" y="9081"/>
                    <a:pt x="5775" y="9112"/>
                    <a:pt x="5691" y="9112"/>
                  </a:cubicBezTo>
                  <a:cubicBezTo>
                    <a:pt x="5608" y="9112"/>
                    <a:pt x="5524" y="9081"/>
                    <a:pt x="5461" y="9018"/>
                  </a:cubicBezTo>
                  <a:cubicBezTo>
                    <a:pt x="5357" y="8893"/>
                    <a:pt x="5357" y="8683"/>
                    <a:pt x="5461" y="8558"/>
                  </a:cubicBezTo>
                  <a:lnTo>
                    <a:pt x="6361" y="7679"/>
                  </a:lnTo>
                  <a:cubicBezTo>
                    <a:pt x="6424" y="7616"/>
                    <a:pt x="6502" y="7585"/>
                    <a:pt x="6581" y="7585"/>
                  </a:cubicBezTo>
                  <a:close/>
                  <a:moveTo>
                    <a:pt x="3917" y="0"/>
                  </a:moveTo>
                  <a:cubicBezTo>
                    <a:pt x="3790" y="0"/>
                    <a:pt x="3663" y="7"/>
                    <a:pt x="3536" y="21"/>
                  </a:cubicBezTo>
                  <a:cubicBezTo>
                    <a:pt x="2678" y="126"/>
                    <a:pt x="1904" y="523"/>
                    <a:pt x="1339" y="1151"/>
                  </a:cubicBezTo>
                  <a:lnTo>
                    <a:pt x="1088" y="1444"/>
                  </a:lnTo>
                  <a:cubicBezTo>
                    <a:pt x="0" y="2637"/>
                    <a:pt x="63" y="4478"/>
                    <a:pt x="1214" y="5629"/>
                  </a:cubicBezTo>
                  <a:lnTo>
                    <a:pt x="2365" y="6779"/>
                  </a:lnTo>
                  <a:cubicBezTo>
                    <a:pt x="2532" y="6947"/>
                    <a:pt x="2741" y="7051"/>
                    <a:pt x="2971" y="7072"/>
                  </a:cubicBezTo>
                  <a:cubicBezTo>
                    <a:pt x="2992" y="7303"/>
                    <a:pt x="3097" y="7512"/>
                    <a:pt x="3243" y="7679"/>
                  </a:cubicBezTo>
                  <a:cubicBezTo>
                    <a:pt x="3411" y="7847"/>
                    <a:pt x="3641" y="7930"/>
                    <a:pt x="3871" y="7951"/>
                  </a:cubicBezTo>
                  <a:cubicBezTo>
                    <a:pt x="3871" y="8181"/>
                    <a:pt x="3976" y="8391"/>
                    <a:pt x="4143" y="8579"/>
                  </a:cubicBezTo>
                  <a:cubicBezTo>
                    <a:pt x="4310" y="8746"/>
                    <a:pt x="4541" y="8830"/>
                    <a:pt x="4750" y="8851"/>
                  </a:cubicBezTo>
                  <a:cubicBezTo>
                    <a:pt x="4771" y="9060"/>
                    <a:pt x="4854" y="9290"/>
                    <a:pt x="5022" y="9458"/>
                  </a:cubicBezTo>
                  <a:cubicBezTo>
                    <a:pt x="5210" y="9646"/>
                    <a:pt x="5461" y="9730"/>
                    <a:pt x="5691" y="9730"/>
                  </a:cubicBezTo>
                  <a:cubicBezTo>
                    <a:pt x="5942" y="9730"/>
                    <a:pt x="6173" y="9646"/>
                    <a:pt x="6361" y="9458"/>
                  </a:cubicBezTo>
                  <a:lnTo>
                    <a:pt x="7261" y="8579"/>
                  </a:lnTo>
                  <a:cubicBezTo>
                    <a:pt x="7428" y="8411"/>
                    <a:pt x="7512" y="8181"/>
                    <a:pt x="7533" y="7951"/>
                  </a:cubicBezTo>
                  <a:cubicBezTo>
                    <a:pt x="7742" y="7951"/>
                    <a:pt x="7972" y="7847"/>
                    <a:pt x="8139" y="7679"/>
                  </a:cubicBezTo>
                  <a:cubicBezTo>
                    <a:pt x="8307" y="7512"/>
                    <a:pt x="8411" y="7303"/>
                    <a:pt x="8411" y="7072"/>
                  </a:cubicBezTo>
                  <a:cubicBezTo>
                    <a:pt x="8642" y="7051"/>
                    <a:pt x="8872" y="6968"/>
                    <a:pt x="9039" y="6779"/>
                  </a:cubicBezTo>
                  <a:cubicBezTo>
                    <a:pt x="9207" y="6633"/>
                    <a:pt x="9290" y="6403"/>
                    <a:pt x="9311" y="6173"/>
                  </a:cubicBezTo>
                  <a:cubicBezTo>
                    <a:pt x="9520" y="6152"/>
                    <a:pt x="9751" y="6068"/>
                    <a:pt x="9918" y="5901"/>
                  </a:cubicBezTo>
                  <a:lnTo>
                    <a:pt x="10064" y="5754"/>
                  </a:lnTo>
                  <a:cubicBezTo>
                    <a:pt x="10692" y="5126"/>
                    <a:pt x="11048" y="4310"/>
                    <a:pt x="11048" y="3473"/>
                  </a:cubicBezTo>
                  <a:cubicBezTo>
                    <a:pt x="11027" y="2616"/>
                    <a:pt x="10692" y="1800"/>
                    <a:pt x="10064" y="1193"/>
                  </a:cubicBezTo>
                  <a:lnTo>
                    <a:pt x="9667" y="795"/>
                  </a:lnTo>
                  <a:cubicBezTo>
                    <a:pt x="9064" y="287"/>
                    <a:pt x="8309" y="33"/>
                    <a:pt x="7508" y="33"/>
                  </a:cubicBezTo>
                  <a:cubicBezTo>
                    <a:pt x="7419" y="33"/>
                    <a:pt x="7330" y="36"/>
                    <a:pt x="7240" y="42"/>
                  </a:cubicBezTo>
                  <a:cubicBezTo>
                    <a:pt x="6717" y="84"/>
                    <a:pt x="6194" y="251"/>
                    <a:pt x="5712" y="502"/>
                  </a:cubicBezTo>
                  <a:cubicBezTo>
                    <a:pt x="5173" y="172"/>
                    <a:pt x="4546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48"/>
          <p:cNvGrpSpPr/>
          <p:nvPr/>
        </p:nvGrpSpPr>
        <p:grpSpPr>
          <a:xfrm>
            <a:off x="1203562" y="2382662"/>
            <a:ext cx="6589550" cy="667800"/>
            <a:chOff x="1277225" y="2984425"/>
            <a:chExt cx="6589550" cy="667800"/>
          </a:xfrm>
        </p:grpSpPr>
        <p:sp>
          <p:nvSpPr>
            <p:cNvPr id="914" name="Google Shape;914;p48"/>
            <p:cNvSpPr/>
            <p:nvPr/>
          </p:nvSpPr>
          <p:spPr>
            <a:xfrm>
              <a:off x="1277225" y="2984425"/>
              <a:ext cx="667800" cy="667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225888" y="2984425"/>
              <a:ext cx="667800" cy="667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5225050" y="2984425"/>
              <a:ext cx="667800" cy="667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7198975" y="2984425"/>
              <a:ext cx="667800" cy="667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48"/>
          <p:cNvSpPr txBox="1">
            <a:spLocks noGrp="1"/>
          </p:cNvSpPr>
          <p:nvPr>
            <p:ph type="title" idx="8"/>
          </p:nvPr>
        </p:nvSpPr>
        <p:spPr>
          <a:xfrm>
            <a:off x="1541511" y="145353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u="none" dirty="0"/>
              <a:t>Motivație</a:t>
            </a:r>
            <a:endParaRPr u="none" dirty="0"/>
          </a:p>
        </p:txBody>
      </p:sp>
      <p:grpSp>
        <p:nvGrpSpPr>
          <p:cNvPr id="919" name="Google Shape;919;p48"/>
          <p:cNvGrpSpPr/>
          <p:nvPr/>
        </p:nvGrpSpPr>
        <p:grpSpPr>
          <a:xfrm>
            <a:off x="1304437" y="1248066"/>
            <a:ext cx="566850" cy="825360"/>
            <a:chOff x="1168550" y="1865650"/>
            <a:chExt cx="566850" cy="825360"/>
          </a:xfrm>
        </p:grpSpPr>
        <p:sp>
          <p:nvSpPr>
            <p:cNvPr id="920" name="Google Shape;920;p48"/>
            <p:cNvSpPr/>
            <p:nvPr/>
          </p:nvSpPr>
          <p:spPr>
            <a:xfrm>
              <a:off x="1168550" y="2236976"/>
              <a:ext cx="494807" cy="454035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3" name="Google Shape;923;p48"/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924" name="Google Shape;924;p48"/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6" name="Google Shape;926;p48"/>
          <p:cNvSpPr txBox="1">
            <a:spLocks noGrp="1"/>
          </p:cNvSpPr>
          <p:nvPr>
            <p:ph type="subTitle" idx="1"/>
          </p:nvPr>
        </p:nvSpPr>
        <p:spPr>
          <a:xfrm>
            <a:off x="703588" y="3627621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000" dirty="0"/>
              <a:t>Experiența personală.</a:t>
            </a: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7" name="Google Shape;927;p48"/>
          <p:cNvSpPr txBox="1">
            <a:spLocks noGrp="1"/>
          </p:cNvSpPr>
          <p:nvPr>
            <p:ph type="subTitle" idx="2"/>
          </p:nvPr>
        </p:nvSpPr>
        <p:spPr>
          <a:xfrm>
            <a:off x="2682860" y="358241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000" dirty="0"/>
              <a:t>Integrare și timp.</a:t>
            </a: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3"/>
          </p:nvPr>
        </p:nvSpPr>
        <p:spPr>
          <a:xfrm>
            <a:off x="4643119" y="3556809"/>
            <a:ext cx="2078147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000" dirty="0"/>
              <a:t>Sporirea interesului.</a:t>
            </a: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9" name="Google Shape;929;p48"/>
          <p:cNvSpPr txBox="1">
            <a:spLocks noGrp="1"/>
          </p:cNvSpPr>
          <p:nvPr>
            <p:ph type="subTitle" idx="4"/>
          </p:nvPr>
        </p:nvSpPr>
        <p:spPr>
          <a:xfrm>
            <a:off x="6659312" y="358241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000" dirty="0"/>
              <a:t>Progresul tehnologic.</a:t>
            </a: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0" name="Google Shape;930;p48"/>
          <p:cNvSpPr txBox="1">
            <a:spLocks noGrp="1"/>
          </p:cNvSpPr>
          <p:nvPr>
            <p:ph type="title"/>
          </p:nvPr>
        </p:nvSpPr>
        <p:spPr>
          <a:xfrm>
            <a:off x="755512" y="2481718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0+</a:t>
            </a:r>
            <a:endParaRPr/>
          </a:p>
        </p:txBody>
      </p:sp>
      <p:sp>
        <p:nvSpPr>
          <p:cNvPr id="931" name="Google Shape;931;p48"/>
          <p:cNvSpPr txBox="1">
            <a:spLocks noGrp="1"/>
          </p:cNvSpPr>
          <p:nvPr>
            <p:ph type="title" idx="5"/>
          </p:nvPr>
        </p:nvSpPr>
        <p:spPr>
          <a:xfrm>
            <a:off x="2729437" y="2481718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</a:t>
            </a:r>
            <a:endParaRPr/>
          </a:p>
        </p:txBody>
      </p:sp>
      <p:sp>
        <p:nvSpPr>
          <p:cNvPr id="932" name="Google Shape;932;p48"/>
          <p:cNvSpPr txBox="1">
            <a:spLocks noGrp="1"/>
          </p:cNvSpPr>
          <p:nvPr>
            <p:ph type="title" idx="6"/>
          </p:nvPr>
        </p:nvSpPr>
        <p:spPr>
          <a:xfrm>
            <a:off x="4703362" y="2481718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</a:t>
            </a:r>
            <a:endParaRPr dirty="0"/>
          </a:p>
        </p:txBody>
      </p:sp>
      <p:sp>
        <p:nvSpPr>
          <p:cNvPr id="933" name="Google Shape;933;p48"/>
          <p:cNvSpPr txBox="1">
            <a:spLocks noGrp="1"/>
          </p:cNvSpPr>
          <p:nvPr>
            <p:ph type="title" idx="7"/>
          </p:nvPr>
        </p:nvSpPr>
        <p:spPr>
          <a:xfrm>
            <a:off x="6677287" y="2481718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B+</a:t>
            </a:r>
            <a:endParaRPr/>
          </a:p>
        </p:txBody>
      </p:sp>
      <p:grpSp>
        <p:nvGrpSpPr>
          <p:cNvPr id="934" name="Google Shape;934;p48"/>
          <p:cNvGrpSpPr/>
          <p:nvPr/>
        </p:nvGrpSpPr>
        <p:grpSpPr>
          <a:xfrm>
            <a:off x="3278362" y="1248066"/>
            <a:ext cx="566850" cy="825348"/>
            <a:chOff x="1168550" y="1865650"/>
            <a:chExt cx="566850" cy="825348"/>
          </a:xfrm>
        </p:grpSpPr>
        <p:sp>
          <p:nvSpPr>
            <p:cNvPr id="935" name="Google Shape;935;p48"/>
            <p:cNvSpPr/>
            <p:nvPr/>
          </p:nvSpPr>
          <p:spPr>
            <a:xfrm>
              <a:off x="1168550" y="2028750"/>
              <a:ext cx="494807" cy="662247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8" name="Google Shape;938;p48"/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939" name="Google Shape;939;p48"/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8"/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1" name="Google Shape;941;p48"/>
          <p:cNvGrpSpPr/>
          <p:nvPr/>
        </p:nvGrpSpPr>
        <p:grpSpPr>
          <a:xfrm>
            <a:off x="5252287" y="1248066"/>
            <a:ext cx="566850" cy="825346"/>
            <a:chOff x="1168550" y="1865650"/>
            <a:chExt cx="566850" cy="825346"/>
          </a:xfrm>
        </p:grpSpPr>
        <p:sp>
          <p:nvSpPr>
            <p:cNvPr id="942" name="Google Shape;942;p48"/>
            <p:cNvSpPr/>
            <p:nvPr/>
          </p:nvSpPr>
          <p:spPr>
            <a:xfrm>
              <a:off x="1168550" y="2375226"/>
              <a:ext cx="494807" cy="315770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5" name="Google Shape;945;p48"/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946" name="Google Shape;946;p48"/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8"/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8" name="Google Shape;948;p48"/>
          <p:cNvGrpSpPr/>
          <p:nvPr/>
        </p:nvGrpSpPr>
        <p:grpSpPr>
          <a:xfrm>
            <a:off x="7226262" y="1248066"/>
            <a:ext cx="566850" cy="825354"/>
            <a:chOff x="1168550" y="1865650"/>
            <a:chExt cx="566850" cy="825354"/>
          </a:xfrm>
        </p:grpSpPr>
        <p:sp>
          <p:nvSpPr>
            <p:cNvPr id="949" name="Google Shape;949;p48"/>
            <p:cNvSpPr/>
            <p:nvPr/>
          </p:nvSpPr>
          <p:spPr>
            <a:xfrm>
              <a:off x="1168550" y="2165899"/>
              <a:ext cx="494807" cy="525105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2" name="Google Shape;952;p48"/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953" name="Google Shape;953;p48"/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8"/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5"/>
          <p:cNvSpPr txBox="1">
            <a:spLocks noGrp="1"/>
          </p:cNvSpPr>
          <p:nvPr>
            <p:ph type="title"/>
          </p:nvPr>
        </p:nvSpPr>
        <p:spPr>
          <a:xfrm>
            <a:off x="1655575" y="616588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u="none" dirty="0"/>
              <a:t>Tehnologii</a:t>
            </a:r>
            <a:endParaRPr u="none" dirty="0"/>
          </a:p>
        </p:txBody>
      </p:sp>
      <p:sp>
        <p:nvSpPr>
          <p:cNvPr id="829" name="Google Shape;829;p45"/>
          <p:cNvSpPr txBox="1">
            <a:spLocks noGrp="1"/>
          </p:cNvSpPr>
          <p:nvPr>
            <p:ph type="title" idx="4294967295"/>
          </p:nvPr>
        </p:nvSpPr>
        <p:spPr>
          <a:xfrm>
            <a:off x="778750" y="3061654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500" dirty="0" err="1"/>
              <a:t>MySQL</a:t>
            </a:r>
            <a:endParaRPr sz="2500" dirty="0"/>
          </a:p>
        </p:txBody>
      </p:sp>
      <p:sp>
        <p:nvSpPr>
          <p:cNvPr id="830" name="Google Shape;830;p45"/>
          <p:cNvSpPr txBox="1">
            <a:spLocks noGrp="1"/>
          </p:cNvSpPr>
          <p:nvPr>
            <p:ph type="title" idx="4294967295"/>
          </p:nvPr>
        </p:nvSpPr>
        <p:spPr>
          <a:xfrm>
            <a:off x="2752675" y="3061654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500" dirty="0"/>
              <a:t>Java</a:t>
            </a:r>
            <a:endParaRPr sz="2500" dirty="0"/>
          </a:p>
        </p:txBody>
      </p:sp>
      <p:sp>
        <p:nvSpPr>
          <p:cNvPr id="831" name="Google Shape;831;p45"/>
          <p:cNvSpPr txBox="1">
            <a:spLocks noGrp="1"/>
          </p:cNvSpPr>
          <p:nvPr>
            <p:ph type="title" idx="4294967295"/>
          </p:nvPr>
        </p:nvSpPr>
        <p:spPr>
          <a:xfrm>
            <a:off x="4726600" y="3061654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500" dirty="0" err="1"/>
              <a:t>Spring</a:t>
            </a:r>
            <a:endParaRPr sz="2500" dirty="0"/>
          </a:p>
        </p:txBody>
      </p:sp>
      <p:sp>
        <p:nvSpPr>
          <p:cNvPr id="832" name="Google Shape;832;p45"/>
          <p:cNvSpPr txBox="1">
            <a:spLocks noGrp="1"/>
          </p:cNvSpPr>
          <p:nvPr>
            <p:ph type="title" idx="4294967295"/>
          </p:nvPr>
        </p:nvSpPr>
        <p:spPr>
          <a:xfrm>
            <a:off x="6994217" y="3056302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500" dirty="0" err="1"/>
              <a:t>ReactJs</a:t>
            </a:r>
            <a:endParaRPr sz="2500" dirty="0"/>
          </a:p>
        </p:txBody>
      </p:sp>
      <p:grpSp>
        <p:nvGrpSpPr>
          <p:cNvPr id="833" name="Google Shape;833;p45"/>
          <p:cNvGrpSpPr/>
          <p:nvPr/>
        </p:nvGrpSpPr>
        <p:grpSpPr>
          <a:xfrm>
            <a:off x="1433854" y="2054305"/>
            <a:ext cx="6285474" cy="623142"/>
            <a:chOff x="1452904" y="2293527"/>
            <a:chExt cx="6285474" cy="623142"/>
          </a:xfrm>
        </p:grpSpPr>
        <p:cxnSp>
          <p:nvCxnSpPr>
            <p:cNvPr id="834" name="Google Shape;834;p45"/>
            <p:cNvCxnSpPr/>
            <p:nvPr/>
          </p:nvCxnSpPr>
          <p:spPr>
            <a:xfrm>
              <a:off x="1603900" y="2625692"/>
              <a:ext cx="5907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5" name="Google Shape;835;p45"/>
            <p:cNvGrpSpPr/>
            <p:nvPr/>
          </p:nvGrpSpPr>
          <p:grpSpPr>
            <a:xfrm>
              <a:off x="3427129" y="2293527"/>
              <a:ext cx="362836" cy="623142"/>
              <a:chOff x="8142523" y="840353"/>
              <a:chExt cx="264980" cy="455048"/>
            </a:xfrm>
          </p:grpSpPr>
          <p:sp>
            <p:nvSpPr>
              <p:cNvPr id="836" name="Google Shape;836;p45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5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45"/>
            <p:cNvGrpSpPr/>
            <p:nvPr/>
          </p:nvGrpSpPr>
          <p:grpSpPr>
            <a:xfrm>
              <a:off x="5401342" y="2293527"/>
              <a:ext cx="362836" cy="623142"/>
              <a:chOff x="8142523" y="840353"/>
              <a:chExt cx="264980" cy="455048"/>
            </a:xfrm>
          </p:grpSpPr>
          <p:sp>
            <p:nvSpPr>
              <p:cNvPr id="839" name="Google Shape;839;p45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5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45"/>
            <p:cNvGrpSpPr/>
            <p:nvPr/>
          </p:nvGrpSpPr>
          <p:grpSpPr>
            <a:xfrm>
              <a:off x="7375542" y="2293527"/>
              <a:ext cx="362836" cy="623142"/>
              <a:chOff x="8142523" y="840353"/>
              <a:chExt cx="264980" cy="455048"/>
            </a:xfrm>
          </p:grpSpPr>
          <p:sp>
            <p:nvSpPr>
              <p:cNvPr id="842" name="Google Shape;842;p45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5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4" name="Google Shape;844;p45"/>
            <p:cNvGrpSpPr/>
            <p:nvPr/>
          </p:nvGrpSpPr>
          <p:grpSpPr>
            <a:xfrm>
              <a:off x="1452904" y="2293527"/>
              <a:ext cx="362836" cy="623142"/>
              <a:chOff x="8142523" y="840353"/>
              <a:chExt cx="264980" cy="455048"/>
            </a:xfrm>
          </p:grpSpPr>
          <p:sp>
            <p:nvSpPr>
              <p:cNvPr id="845" name="Google Shape;845;p45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0442" extrusionOk="0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5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0463" fill="none" extrusionOk="0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231F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" name="Imagine 4">
            <a:extLst>
              <a:ext uri="{FF2B5EF4-FFF2-40B4-BE49-F238E27FC236}">
                <a16:creationId xmlns:a16="http://schemas.microsoft.com/office/drawing/2014/main" id="{71C8EC21-B684-F8B3-F6A0-CECCD520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80" y="3683071"/>
            <a:ext cx="1228725" cy="122872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F5C1658-0DDD-7575-F887-229F0D304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5" y="3819670"/>
            <a:ext cx="1781710" cy="92052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01E851-CEBB-2420-C85F-9A57561C9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128" y="4143945"/>
            <a:ext cx="2151902" cy="553106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6FFA0958-E42E-7A3A-8970-AF98BB09A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767" y="3462385"/>
            <a:ext cx="1449411" cy="1449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0"/>
          <p:cNvSpPr txBox="1">
            <a:spLocks noGrp="1"/>
          </p:cNvSpPr>
          <p:nvPr>
            <p:ph type="title" idx="6"/>
          </p:nvPr>
        </p:nvSpPr>
        <p:spPr>
          <a:xfrm>
            <a:off x="1786223" y="125152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u="none" dirty="0"/>
              <a:t>Arhitectura</a:t>
            </a:r>
            <a:endParaRPr u="none" dirty="0"/>
          </a:p>
        </p:txBody>
      </p:sp>
      <p:sp>
        <p:nvSpPr>
          <p:cNvPr id="969" name="Google Shape;969;p50"/>
          <p:cNvSpPr txBox="1">
            <a:spLocks noGrp="1"/>
          </p:cNvSpPr>
          <p:nvPr>
            <p:ph type="title" idx="2"/>
          </p:nvPr>
        </p:nvSpPr>
        <p:spPr>
          <a:xfrm>
            <a:off x="2358277" y="1295062"/>
            <a:ext cx="527713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Client-Server </a:t>
            </a:r>
            <a:r>
              <a:rPr lang="ro-RO" b="0" dirty="0">
                <a:solidFill>
                  <a:schemeClr val="tx1"/>
                </a:solidFill>
                <a:latin typeface="Karla" pitchFamily="2" charset="0"/>
              </a:rPr>
              <a:t>-</a:t>
            </a:r>
            <a:r>
              <a:rPr lang="ro-RO" dirty="0"/>
              <a:t> </a:t>
            </a:r>
            <a:r>
              <a:rPr lang="ro-RO" sz="2000" b="0" dirty="0">
                <a:solidFill>
                  <a:schemeClr val="tx1"/>
                </a:solidFill>
                <a:latin typeface="Karla" pitchFamily="2" charset="0"/>
              </a:rPr>
              <a:t>întregul sistem</a:t>
            </a:r>
            <a:endParaRPr b="0" dirty="0">
              <a:solidFill>
                <a:schemeClr val="tx1"/>
              </a:solidFill>
              <a:latin typeface="Karla" pitchFamily="2" charset="0"/>
            </a:endParaRPr>
          </a:p>
        </p:txBody>
      </p:sp>
      <p:sp>
        <p:nvSpPr>
          <p:cNvPr id="971" name="Google Shape;971;p50"/>
          <p:cNvSpPr txBox="1">
            <a:spLocks noGrp="1"/>
          </p:cNvSpPr>
          <p:nvPr>
            <p:ph type="title" idx="4"/>
          </p:nvPr>
        </p:nvSpPr>
        <p:spPr>
          <a:xfrm>
            <a:off x="2426530" y="3468498"/>
            <a:ext cx="53134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Layers</a:t>
            </a:r>
            <a:r>
              <a:rPr lang="ro-RO" dirty="0"/>
              <a:t> </a:t>
            </a:r>
            <a:r>
              <a:rPr lang="ro-RO" sz="2000" b="0" dirty="0">
                <a:solidFill>
                  <a:schemeClr val="tx1"/>
                </a:solidFill>
                <a:latin typeface="Karla" pitchFamily="2" charset="0"/>
              </a:rPr>
              <a:t>– partea de </a:t>
            </a:r>
            <a:r>
              <a:rPr lang="ro-RO" sz="2000" b="0" dirty="0" err="1">
                <a:solidFill>
                  <a:schemeClr val="tx1"/>
                </a:solidFill>
                <a:latin typeface="Karla" pitchFamily="2" charset="0"/>
              </a:rPr>
              <a:t>backend</a:t>
            </a:r>
            <a:r>
              <a:rPr lang="ro-RO" sz="2000" b="0" dirty="0">
                <a:solidFill>
                  <a:schemeClr val="tx1"/>
                </a:solidFill>
                <a:latin typeface="Karla" pitchFamily="2" charset="0"/>
              </a:rPr>
              <a:t>/ serverul</a:t>
            </a:r>
            <a:endParaRPr b="0" dirty="0">
              <a:solidFill>
                <a:schemeClr val="tx1"/>
              </a:solidFill>
              <a:latin typeface="Karla" pitchFamily="2" charset="0"/>
            </a:endParaRPr>
          </a:p>
        </p:txBody>
      </p:sp>
      <p:grpSp>
        <p:nvGrpSpPr>
          <p:cNvPr id="973" name="Google Shape;973;p50"/>
          <p:cNvGrpSpPr/>
          <p:nvPr/>
        </p:nvGrpSpPr>
        <p:grpSpPr>
          <a:xfrm>
            <a:off x="1244402" y="1154335"/>
            <a:ext cx="868800" cy="3034913"/>
            <a:chOff x="1301374" y="1072614"/>
            <a:chExt cx="868800" cy="3034913"/>
          </a:xfrm>
        </p:grpSpPr>
        <p:sp>
          <p:nvSpPr>
            <p:cNvPr id="974" name="Google Shape;974;p50"/>
            <p:cNvSpPr/>
            <p:nvPr/>
          </p:nvSpPr>
          <p:spPr>
            <a:xfrm>
              <a:off x="1301374" y="1072614"/>
              <a:ext cx="868800" cy="868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301374" y="3238727"/>
              <a:ext cx="868800" cy="868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6" name="Google Shape;986;p50"/>
          <p:cNvGrpSpPr/>
          <p:nvPr/>
        </p:nvGrpSpPr>
        <p:grpSpPr>
          <a:xfrm>
            <a:off x="1404061" y="3513582"/>
            <a:ext cx="505082" cy="503930"/>
            <a:chOff x="3305558" y="2197502"/>
            <a:chExt cx="431768" cy="430783"/>
          </a:xfrm>
        </p:grpSpPr>
        <p:sp>
          <p:nvSpPr>
            <p:cNvPr id="987" name="Google Shape;987;p50"/>
            <p:cNvSpPr/>
            <p:nvPr/>
          </p:nvSpPr>
          <p:spPr>
            <a:xfrm>
              <a:off x="3305558" y="2239313"/>
              <a:ext cx="389734" cy="388972"/>
            </a:xfrm>
            <a:custGeom>
              <a:avLst/>
              <a:gdLst/>
              <a:ahLst/>
              <a:cxnLst/>
              <a:rect l="l" t="t" r="r" b="b"/>
              <a:pathLst>
                <a:path w="10735" h="10714" extrusionOk="0">
                  <a:moveTo>
                    <a:pt x="5357" y="1"/>
                  </a:moveTo>
                  <a:cubicBezTo>
                    <a:pt x="3934" y="1"/>
                    <a:pt x="2595" y="545"/>
                    <a:pt x="1570" y="1570"/>
                  </a:cubicBezTo>
                  <a:cubicBezTo>
                    <a:pt x="566" y="2574"/>
                    <a:pt x="1" y="3934"/>
                    <a:pt x="1" y="5357"/>
                  </a:cubicBezTo>
                  <a:cubicBezTo>
                    <a:pt x="1" y="6780"/>
                    <a:pt x="566" y="8119"/>
                    <a:pt x="1570" y="9144"/>
                  </a:cubicBezTo>
                  <a:cubicBezTo>
                    <a:pt x="2595" y="10149"/>
                    <a:pt x="3934" y="10714"/>
                    <a:pt x="5357" y="10714"/>
                  </a:cubicBezTo>
                  <a:cubicBezTo>
                    <a:pt x="6780" y="10714"/>
                    <a:pt x="8140" y="10149"/>
                    <a:pt x="9144" y="9144"/>
                  </a:cubicBezTo>
                  <a:cubicBezTo>
                    <a:pt x="10170" y="8119"/>
                    <a:pt x="10735" y="6780"/>
                    <a:pt x="10735" y="5357"/>
                  </a:cubicBezTo>
                  <a:cubicBezTo>
                    <a:pt x="10735" y="3934"/>
                    <a:pt x="10170" y="2574"/>
                    <a:pt x="9144" y="1570"/>
                  </a:cubicBezTo>
                  <a:cubicBezTo>
                    <a:pt x="8140" y="545"/>
                    <a:pt x="6780" y="1"/>
                    <a:pt x="5357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3452100" y="2209450"/>
              <a:ext cx="276225" cy="355400"/>
            </a:xfrm>
            <a:custGeom>
              <a:avLst/>
              <a:gdLst/>
              <a:ahLst/>
              <a:cxnLst/>
              <a:rect l="l" t="t" r="r" b="b"/>
              <a:pathLst>
                <a:path w="11049" h="14216" extrusionOk="0">
                  <a:moveTo>
                    <a:pt x="0" y="3048"/>
                  </a:moveTo>
                  <a:lnTo>
                    <a:pt x="2048" y="0"/>
                  </a:lnTo>
                  <a:lnTo>
                    <a:pt x="4953" y="190"/>
                  </a:lnTo>
                  <a:lnTo>
                    <a:pt x="7382" y="857"/>
                  </a:lnTo>
                  <a:lnTo>
                    <a:pt x="9763" y="3214"/>
                  </a:lnTo>
                  <a:lnTo>
                    <a:pt x="10835" y="5810"/>
                  </a:lnTo>
                  <a:lnTo>
                    <a:pt x="11049" y="8382"/>
                  </a:lnTo>
                  <a:lnTo>
                    <a:pt x="10620" y="10049"/>
                  </a:lnTo>
                  <a:lnTo>
                    <a:pt x="8811" y="12430"/>
                  </a:lnTo>
                  <a:lnTo>
                    <a:pt x="6334" y="14216"/>
                  </a:lnTo>
                  <a:lnTo>
                    <a:pt x="5905" y="13859"/>
                  </a:lnTo>
                  <a:lnTo>
                    <a:pt x="7620" y="11239"/>
                  </a:lnTo>
                  <a:lnTo>
                    <a:pt x="3643" y="12001"/>
                  </a:lnTo>
                  <a:lnTo>
                    <a:pt x="3596" y="10168"/>
                  </a:lnTo>
                  <a:lnTo>
                    <a:pt x="1810" y="8882"/>
                  </a:lnTo>
                  <a:lnTo>
                    <a:pt x="2119" y="7143"/>
                  </a:lnTo>
                  <a:lnTo>
                    <a:pt x="3596" y="4429"/>
                  </a:lnTo>
                  <a:lnTo>
                    <a:pt x="3500" y="27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89" name="Google Shape;989;p50"/>
            <p:cNvSpPr/>
            <p:nvPr/>
          </p:nvSpPr>
          <p:spPr>
            <a:xfrm>
              <a:off x="3348354" y="2197502"/>
              <a:ext cx="388972" cy="389734"/>
            </a:xfrm>
            <a:custGeom>
              <a:avLst/>
              <a:gdLst/>
              <a:ahLst/>
              <a:cxnLst/>
              <a:rect l="l" t="t" r="r" b="b"/>
              <a:pathLst>
                <a:path w="10714" h="10735" extrusionOk="0">
                  <a:moveTo>
                    <a:pt x="5043" y="670"/>
                  </a:moveTo>
                  <a:lnTo>
                    <a:pt x="5043" y="1926"/>
                  </a:lnTo>
                  <a:cubicBezTo>
                    <a:pt x="4436" y="1947"/>
                    <a:pt x="3829" y="2031"/>
                    <a:pt x="3285" y="2177"/>
                  </a:cubicBezTo>
                  <a:cubicBezTo>
                    <a:pt x="3327" y="2114"/>
                    <a:pt x="3369" y="2031"/>
                    <a:pt x="3411" y="1968"/>
                  </a:cubicBezTo>
                  <a:cubicBezTo>
                    <a:pt x="3850" y="1235"/>
                    <a:pt x="4436" y="775"/>
                    <a:pt x="5043" y="670"/>
                  </a:cubicBezTo>
                  <a:close/>
                  <a:moveTo>
                    <a:pt x="5671" y="670"/>
                  </a:moveTo>
                  <a:cubicBezTo>
                    <a:pt x="6278" y="775"/>
                    <a:pt x="6863" y="1235"/>
                    <a:pt x="7303" y="1968"/>
                  </a:cubicBezTo>
                  <a:cubicBezTo>
                    <a:pt x="7345" y="2051"/>
                    <a:pt x="7386" y="2114"/>
                    <a:pt x="7428" y="2177"/>
                  </a:cubicBezTo>
                  <a:cubicBezTo>
                    <a:pt x="6884" y="2031"/>
                    <a:pt x="6278" y="1947"/>
                    <a:pt x="5671" y="1926"/>
                  </a:cubicBezTo>
                  <a:lnTo>
                    <a:pt x="5671" y="670"/>
                  </a:lnTo>
                  <a:close/>
                  <a:moveTo>
                    <a:pt x="7491" y="1152"/>
                  </a:moveTo>
                  <a:cubicBezTo>
                    <a:pt x="8391" y="1591"/>
                    <a:pt x="9123" y="2323"/>
                    <a:pt x="9583" y="3223"/>
                  </a:cubicBezTo>
                  <a:cubicBezTo>
                    <a:pt x="9437" y="3098"/>
                    <a:pt x="9270" y="2993"/>
                    <a:pt x="9081" y="2888"/>
                  </a:cubicBezTo>
                  <a:cubicBezTo>
                    <a:pt x="8830" y="2721"/>
                    <a:pt x="8558" y="2575"/>
                    <a:pt x="8265" y="2470"/>
                  </a:cubicBezTo>
                  <a:cubicBezTo>
                    <a:pt x="8140" y="2177"/>
                    <a:pt x="7993" y="1884"/>
                    <a:pt x="7847" y="1633"/>
                  </a:cubicBezTo>
                  <a:cubicBezTo>
                    <a:pt x="7742" y="1466"/>
                    <a:pt x="7617" y="1298"/>
                    <a:pt x="7491" y="1152"/>
                  </a:cubicBezTo>
                  <a:close/>
                  <a:moveTo>
                    <a:pt x="3223" y="1152"/>
                  </a:moveTo>
                  <a:lnTo>
                    <a:pt x="3223" y="1152"/>
                  </a:lnTo>
                  <a:cubicBezTo>
                    <a:pt x="3097" y="1298"/>
                    <a:pt x="2972" y="1466"/>
                    <a:pt x="2867" y="1633"/>
                  </a:cubicBezTo>
                  <a:cubicBezTo>
                    <a:pt x="2700" y="1884"/>
                    <a:pt x="2574" y="2177"/>
                    <a:pt x="2448" y="2470"/>
                  </a:cubicBezTo>
                  <a:cubicBezTo>
                    <a:pt x="2156" y="2575"/>
                    <a:pt x="1884" y="2721"/>
                    <a:pt x="1632" y="2888"/>
                  </a:cubicBezTo>
                  <a:cubicBezTo>
                    <a:pt x="1444" y="2993"/>
                    <a:pt x="1277" y="3119"/>
                    <a:pt x="1130" y="3244"/>
                  </a:cubicBezTo>
                  <a:cubicBezTo>
                    <a:pt x="1591" y="2323"/>
                    <a:pt x="2323" y="1591"/>
                    <a:pt x="3223" y="1152"/>
                  </a:cubicBezTo>
                  <a:close/>
                  <a:moveTo>
                    <a:pt x="2176" y="3286"/>
                  </a:moveTo>
                  <a:lnTo>
                    <a:pt x="2176" y="3286"/>
                  </a:lnTo>
                  <a:cubicBezTo>
                    <a:pt x="2009" y="3851"/>
                    <a:pt x="1925" y="4437"/>
                    <a:pt x="1904" y="5064"/>
                  </a:cubicBezTo>
                  <a:lnTo>
                    <a:pt x="649" y="5064"/>
                  </a:lnTo>
                  <a:cubicBezTo>
                    <a:pt x="775" y="4437"/>
                    <a:pt x="1214" y="3872"/>
                    <a:pt x="1946" y="3411"/>
                  </a:cubicBezTo>
                  <a:cubicBezTo>
                    <a:pt x="2030" y="3370"/>
                    <a:pt x="2093" y="3328"/>
                    <a:pt x="2176" y="3286"/>
                  </a:cubicBezTo>
                  <a:close/>
                  <a:moveTo>
                    <a:pt x="5043" y="2554"/>
                  </a:moveTo>
                  <a:lnTo>
                    <a:pt x="5043" y="3391"/>
                  </a:lnTo>
                  <a:lnTo>
                    <a:pt x="4081" y="5064"/>
                  </a:lnTo>
                  <a:lnTo>
                    <a:pt x="2532" y="5064"/>
                  </a:lnTo>
                  <a:cubicBezTo>
                    <a:pt x="2574" y="4311"/>
                    <a:pt x="2700" y="3579"/>
                    <a:pt x="2930" y="2951"/>
                  </a:cubicBezTo>
                  <a:cubicBezTo>
                    <a:pt x="3578" y="2721"/>
                    <a:pt x="4290" y="2575"/>
                    <a:pt x="5043" y="2554"/>
                  </a:cubicBezTo>
                  <a:close/>
                  <a:moveTo>
                    <a:pt x="5671" y="2554"/>
                  </a:moveTo>
                  <a:cubicBezTo>
                    <a:pt x="6424" y="2575"/>
                    <a:pt x="7135" y="2721"/>
                    <a:pt x="7784" y="2951"/>
                  </a:cubicBezTo>
                  <a:cubicBezTo>
                    <a:pt x="8014" y="3579"/>
                    <a:pt x="8140" y="4311"/>
                    <a:pt x="8182" y="5064"/>
                  </a:cubicBezTo>
                  <a:lnTo>
                    <a:pt x="6633" y="5064"/>
                  </a:lnTo>
                  <a:lnTo>
                    <a:pt x="5671" y="3391"/>
                  </a:lnTo>
                  <a:lnTo>
                    <a:pt x="5671" y="2554"/>
                  </a:lnTo>
                  <a:close/>
                  <a:moveTo>
                    <a:pt x="8537" y="3286"/>
                  </a:moveTo>
                  <a:cubicBezTo>
                    <a:pt x="8621" y="3328"/>
                    <a:pt x="8684" y="3370"/>
                    <a:pt x="8746" y="3411"/>
                  </a:cubicBezTo>
                  <a:cubicBezTo>
                    <a:pt x="9479" y="3872"/>
                    <a:pt x="9939" y="4437"/>
                    <a:pt x="10065" y="5064"/>
                  </a:cubicBezTo>
                  <a:lnTo>
                    <a:pt x="8809" y="5064"/>
                  </a:lnTo>
                  <a:cubicBezTo>
                    <a:pt x="8788" y="4437"/>
                    <a:pt x="8684" y="3851"/>
                    <a:pt x="8537" y="3286"/>
                  </a:cubicBezTo>
                  <a:close/>
                  <a:moveTo>
                    <a:pt x="5357" y="4102"/>
                  </a:moveTo>
                  <a:lnTo>
                    <a:pt x="6173" y="5525"/>
                  </a:lnTo>
                  <a:cubicBezTo>
                    <a:pt x="6257" y="5671"/>
                    <a:pt x="6298" y="5839"/>
                    <a:pt x="6298" y="6006"/>
                  </a:cubicBezTo>
                  <a:cubicBezTo>
                    <a:pt x="6298" y="6508"/>
                    <a:pt x="5880" y="6948"/>
                    <a:pt x="5357" y="6948"/>
                  </a:cubicBezTo>
                  <a:cubicBezTo>
                    <a:pt x="4834" y="6948"/>
                    <a:pt x="4415" y="6508"/>
                    <a:pt x="4415" y="6006"/>
                  </a:cubicBezTo>
                  <a:cubicBezTo>
                    <a:pt x="4415" y="5839"/>
                    <a:pt x="4457" y="5671"/>
                    <a:pt x="4541" y="5525"/>
                  </a:cubicBezTo>
                  <a:lnTo>
                    <a:pt x="5357" y="4102"/>
                  </a:lnTo>
                  <a:close/>
                  <a:moveTo>
                    <a:pt x="1904" y="5692"/>
                  </a:moveTo>
                  <a:cubicBezTo>
                    <a:pt x="1925" y="6299"/>
                    <a:pt x="2009" y="6885"/>
                    <a:pt x="2176" y="7450"/>
                  </a:cubicBezTo>
                  <a:cubicBezTo>
                    <a:pt x="2093" y="7408"/>
                    <a:pt x="2030" y="7366"/>
                    <a:pt x="1946" y="7324"/>
                  </a:cubicBezTo>
                  <a:cubicBezTo>
                    <a:pt x="1214" y="6864"/>
                    <a:pt x="775" y="6299"/>
                    <a:pt x="649" y="5692"/>
                  </a:cubicBezTo>
                  <a:close/>
                  <a:moveTo>
                    <a:pt x="10065" y="5671"/>
                  </a:moveTo>
                  <a:cubicBezTo>
                    <a:pt x="9939" y="6278"/>
                    <a:pt x="9479" y="6864"/>
                    <a:pt x="8746" y="7324"/>
                  </a:cubicBezTo>
                  <a:cubicBezTo>
                    <a:pt x="8684" y="7366"/>
                    <a:pt x="8621" y="7408"/>
                    <a:pt x="8537" y="7450"/>
                  </a:cubicBezTo>
                  <a:cubicBezTo>
                    <a:pt x="8705" y="6885"/>
                    <a:pt x="8788" y="6299"/>
                    <a:pt x="8809" y="5671"/>
                  </a:cubicBezTo>
                  <a:close/>
                  <a:moveTo>
                    <a:pt x="3809" y="5671"/>
                  </a:moveTo>
                  <a:cubicBezTo>
                    <a:pt x="3788" y="5776"/>
                    <a:pt x="3788" y="5880"/>
                    <a:pt x="3788" y="5985"/>
                  </a:cubicBezTo>
                  <a:cubicBezTo>
                    <a:pt x="3788" y="6759"/>
                    <a:pt x="4332" y="7387"/>
                    <a:pt x="5043" y="7533"/>
                  </a:cubicBezTo>
                  <a:lnTo>
                    <a:pt x="5043" y="8182"/>
                  </a:lnTo>
                  <a:cubicBezTo>
                    <a:pt x="4290" y="8161"/>
                    <a:pt x="3578" y="8015"/>
                    <a:pt x="2930" y="7785"/>
                  </a:cubicBezTo>
                  <a:cubicBezTo>
                    <a:pt x="2700" y="7157"/>
                    <a:pt x="2574" y="6424"/>
                    <a:pt x="2532" y="5671"/>
                  </a:cubicBezTo>
                  <a:close/>
                  <a:moveTo>
                    <a:pt x="8182" y="5671"/>
                  </a:moveTo>
                  <a:cubicBezTo>
                    <a:pt x="8140" y="6424"/>
                    <a:pt x="8014" y="7157"/>
                    <a:pt x="7784" y="7785"/>
                  </a:cubicBezTo>
                  <a:cubicBezTo>
                    <a:pt x="7135" y="8015"/>
                    <a:pt x="6424" y="8161"/>
                    <a:pt x="5671" y="8182"/>
                  </a:cubicBezTo>
                  <a:lnTo>
                    <a:pt x="5671" y="7533"/>
                  </a:lnTo>
                  <a:cubicBezTo>
                    <a:pt x="6382" y="7387"/>
                    <a:pt x="6926" y="6759"/>
                    <a:pt x="6926" y="6006"/>
                  </a:cubicBezTo>
                  <a:cubicBezTo>
                    <a:pt x="6926" y="5880"/>
                    <a:pt x="6926" y="5776"/>
                    <a:pt x="6905" y="5671"/>
                  </a:cubicBezTo>
                  <a:close/>
                  <a:moveTo>
                    <a:pt x="1130" y="7513"/>
                  </a:moveTo>
                  <a:cubicBezTo>
                    <a:pt x="1277" y="7638"/>
                    <a:pt x="1444" y="7743"/>
                    <a:pt x="1632" y="7847"/>
                  </a:cubicBezTo>
                  <a:cubicBezTo>
                    <a:pt x="1884" y="8015"/>
                    <a:pt x="2156" y="8161"/>
                    <a:pt x="2448" y="8266"/>
                  </a:cubicBezTo>
                  <a:cubicBezTo>
                    <a:pt x="2574" y="8559"/>
                    <a:pt x="2720" y="8852"/>
                    <a:pt x="2867" y="9103"/>
                  </a:cubicBezTo>
                  <a:cubicBezTo>
                    <a:pt x="2972" y="9270"/>
                    <a:pt x="3097" y="9437"/>
                    <a:pt x="3223" y="9584"/>
                  </a:cubicBezTo>
                  <a:cubicBezTo>
                    <a:pt x="2323" y="9145"/>
                    <a:pt x="1591" y="8412"/>
                    <a:pt x="1130" y="7513"/>
                  </a:cubicBezTo>
                  <a:close/>
                  <a:moveTo>
                    <a:pt x="9583" y="7513"/>
                  </a:moveTo>
                  <a:cubicBezTo>
                    <a:pt x="9123" y="8412"/>
                    <a:pt x="8391" y="9145"/>
                    <a:pt x="7491" y="9584"/>
                  </a:cubicBezTo>
                  <a:cubicBezTo>
                    <a:pt x="7617" y="9437"/>
                    <a:pt x="7742" y="9270"/>
                    <a:pt x="7847" y="9103"/>
                  </a:cubicBezTo>
                  <a:cubicBezTo>
                    <a:pt x="8014" y="8852"/>
                    <a:pt x="8140" y="8559"/>
                    <a:pt x="8265" y="8266"/>
                  </a:cubicBezTo>
                  <a:cubicBezTo>
                    <a:pt x="8558" y="8161"/>
                    <a:pt x="8830" y="8015"/>
                    <a:pt x="9081" y="7847"/>
                  </a:cubicBezTo>
                  <a:cubicBezTo>
                    <a:pt x="9270" y="7743"/>
                    <a:pt x="9437" y="7638"/>
                    <a:pt x="9583" y="7513"/>
                  </a:cubicBezTo>
                  <a:close/>
                  <a:moveTo>
                    <a:pt x="3285" y="8559"/>
                  </a:moveTo>
                  <a:lnTo>
                    <a:pt x="3285" y="8559"/>
                  </a:lnTo>
                  <a:cubicBezTo>
                    <a:pt x="3829" y="8705"/>
                    <a:pt x="4436" y="8789"/>
                    <a:pt x="5043" y="8810"/>
                  </a:cubicBezTo>
                  <a:lnTo>
                    <a:pt x="5043" y="10065"/>
                  </a:lnTo>
                  <a:cubicBezTo>
                    <a:pt x="4436" y="9961"/>
                    <a:pt x="3850" y="9500"/>
                    <a:pt x="3411" y="8768"/>
                  </a:cubicBezTo>
                  <a:cubicBezTo>
                    <a:pt x="3369" y="8705"/>
                    <a:pt x="3327" y="8621"/>
                    <a:pt x="3285" y="8559"/>
                  </a:cubicBezTo>
                  <a:close/>
                  <a:moveTo>
                    <a:pt x="7428" y="8559"/>
                  </a:moveTo>
                  <a:cubicBezTo>
                    <a:pt x="7386" y="8621"/>
                    <a:pt x="7345" y="8705"/>
                    <a:pt x="7303" y="8768"/>
                  </a:cubicBezTo>
                  <a:cubicBezTo>
                    <a:pt x="6863" y="9500"/>
                    <a:pt x="6278" y="9961"/>
                    <a:pt x="5671" y="10065"/>
                  </a:cubicBezTo>
                  <a:lnTo>
                    <a:pt x="5671" y="8810"/>
                  </a:lnTo>
                  <a:cubicBezTo>
                    <a:pt x="6278" y="8789"/>
                    <a:pt x="6884" y="8705"/>
                    <a:pt x="7428" y="8559"/>
                  </a:cubicBezTo>
                  <a:close/>
                  <a:moveTo>
                    <a:pt x="5357" y="1"/>
                  </a:moveTo>
                  <a:cubicBezTo>
                    <a:pt x="3934" y="1"/>
                    <a:pt x="2574" y="566"/>
                    <a:pt x="1570" y="1591"/>
                  </a:cubicBezTo>
                  <a:cubicBezTo>
                    <a:pt x="544" y="2595"/>
                    <a:pt x="0" y="3935"/>
                    <a:pt x="0" y="5378"/>
                  </a:cubicBezTo>
                  <a:cubicBezTo>
                    <a:pt x="0" y="6801"/>
                    <a:pt x="544" y="8140"/>
                    <a:pt x="1570" y="9165"/>
                  </a:cubicBezTo>
                  <a:cubicBezTo>
                    <a:pt x="2574" y="10170"/>
                    <a:pt x="3934" y="10735"/>
                    <a:pt x="5357" y="10735"/>
                  </a:cubicBezTo>
                  <a:cubicBezTo>
                    <a:pt x="6780" y="10735"/>
                    <a:pt x="8119" y="10170"/>
                    <a:pt x="9144" y="9165"/>
                  </a:cubicBezTo>
                  <a:cubicBezTo>
                    <a:pt x="10148" y="8140"/>
                    <a:pt x="10713" y="6801"/>
                    <a:pt x="10713" y="5378"/>
                  </a:cubicBezTo>
                  <a:cubicBezTo>
                    <a:pt x="10713" y="3935"/>
                    <a:pt x="10148" y="2595"/>
                    <a:pt x="9144" y="1591"/>
                  </a:cubicBezTo>
                  <a:cubicBezTo>
                    <a:pt x="8119" y="566"/>
                    <a:pt x="6780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50"/>
          <p:cNvGrpSpPr/>
          <p:nvPr/>
        </p:nvGrpSpPr>
        <p:grpSpPr>
          <a:xfrm>
            <a:off x="1459312" y="1301001"/>
            <a:ext cx="449831" cy="502135"/>
            <a:chOff x="4768650" y="2781702"/>
            <a:chExt cx="389734" cy="435050"/>
          </a:xfrm>
        </p:grpSpPr>
        <p:grpSp>
          <p:nvGrpSpPr>
            <p:cNvPr id="991" name="Google Shape;991;p50"/>
            <p:cNvGrpSpPr/>
            <p:nvPr/>
          </p:nvGrpSpPr>
          <p:grpSpPr>
            <a:xfrm>
              <a:off x="4778589" y="2891447"/>
              <a:ext cx="288699" cy="325305"/>
              <a:chOff x="5003991" y="2903665"/>
              <a:chExt cx="251502" cy="283416"/>
            </a:xfrm>
          </p:grpSpPr>
          <p:sp>
            <p:nvSpPr>
              <p:cNvPr id="992" name="Google Shape;992;p50"/>
              <p:cNvSpPr/>
              <p:nvPr/>
            </p:nvSpPr>
            <p:spPr>
              <a:xfrm>
                <a:off x="5003991" y="2903665"/>
                <a:ext cx="251502" cy="283416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7806" extrusionOk="0">
                    <a:moveTo>
                      <a:pt x="3453" y="1821"/>
                    </a:moveTo>
                    <a:lnTo>
                      <a:pt x="4813" y="4165"/>
                    </a:lnTo>
                    <a:cubicBezTo>
                      <a:pt x="4959" y="4395"/>
                      <a:pt x="5022" y="4667"/>
                      <a:pt x="5022" y="4960"/>
                    </a:cubicBezTo>
                    <a:cubicBezTo>
                      <a:pt x="5022" y="5818"/>
                      <a:pt x="4332" y="6529"/>
                      <a:pt x="3453" y="6529"/>
                    </a:cubicBezTo>
                    <a:cubicBezTo>
                      <a:pt x="2595" y="6529"/>
                      <a:pt x="1884" y="5818"/>
                      <a:pt x="1884" y="4960"/>
                    </a:cubicBezTo>
                    <a:cubicBezTo>
                      <a:pt x="1884" y="4667"/>
                      <a:pt x="1967" y="4395"/>
                      <a:pt x="2093" y="4165"/>
                    </a:cubicBezTo>
                    <a:lnTo>
                      <a:pt x="3453" y="1821"/>
                    </a:lnTo>
                    <a:close/>
                    <a:moveTo>
                      <a:pt x="3474" y="1"/>
                    </a:moveTo>
                    <a:lnTo>
                      <a:pt x="1" y="3453"/>
                    </a:lnTo>
                    <a:lnTo>
                      <a:pt x="1" y="7805"/>
                    </a:lnTo>
                    <a:lnTo>
                      <a:pt x="6926" y="7805"/>
                    </a:lnTo>
                    <a:lnTo>
                      <a:pt x="6926" y="3453"/>
                    </a:lnTo>
                    <a:lnTo>
                      <a:pt x="3474" y="1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0"/>
              <p:cNvSpPr/>
              <p:nvPr/>
            </p:nvSpPr>
            <p:spPr>
              <a:xfrm>
                <a:off x="5032525" y="2936075"/>
                <a:ext cx="2095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40" extrusionOk="0">
                    <a:moveTo>
                      <a:pt x="4191" y="0"/>
                    </a:moveTo>
                    <a:lnTo>
                      <a:pt x="0" y="4668"/>
                    </a:lnTo>
                    <a:lnTo>
                      <a:pt x="667" y="9144"/>
                    </a:lnTo>
                    <a:lnTo>
                      <a:pt x="5049" y="9240"/>
                    </a:lnTo>
                    <a:lnTo>
                      <a:pt x="8382" y="5906"/>
                    </a:lnTo>
                    <a:lnTo>
                      <a:pt x="6573" y="29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sp>
          <p:nvSpPr>
            <p:cNvPr id="994" name="Google Shape;994;p50"/>
            <p:cNvSpPr/>
            <p:nvPr/>
          </p:nvSpPr>
          <p:spPr>
            <a:xfrm>
              <a:off x="4921163" y="2958199"/>
              <a:ext cx="88656" cy="132902"/>
            </a:xfrm>
            <a:custGeom>
              <a:avLst/>
              <a:gdLst/>
              <a:ahLst/>
              <a:cxnLst/>
              <a:rect l="l" t="t" r="r" b="b"/>
              <a:pathLst>
                <a:path w="1884" h="2825" extrusionOk="0">
                  <a:moveTo>
                    <a:pt x="942" y="0"/>
                  </a:moveTo>
                  <a:lnTo>
                    <a:pt x="126" y="1423"/>
                  </a:lnTo>
                  <a:cubicBezTo>
                    <a:pt x="42" y="1570"/>
                    <a:pt x="0" y="1716"/>
                    <a:pt x="0" y="1883"/>
                  </a:cubicBezTo>
                  <a:cubicBezTo>
                    <a:pt x="0" y="2407"/>
                    <a:pt x="440" y="2825"/>
                    <a:pt x="942" y="2825"/>
                  </a:cubicBezTo>
                  <a:cubicBezTo>
                    <a:pt x="1465" y="2825"/>
                    <a:pt x="1884" y="2407"/>
                    <a:pt x="1884" y="1883"/>
                  </a:cubicBezTo>
                  <a:cubicBezTo>
                    <a:pt x="1884" y="1716"/>
                    <a:pt x="1842" y="1570"/>
                    <a:pt x="1758" y="1423"/>
                  </a:cubicBezTo>
                  <a:lnTo>
                    <a:pt x="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4768650" y="2781702"/>
              <a:ext cx="389734" cy="388972"/>
            </a:xfrm>
            <a:custGeom>
              <a:avLst/>
              <a:gdLst/>
              <a:ahLst/>
              <a:cxnLst/>
              <a:rect l="l" t="t" r="r" b="b"/>
              <a:pathLst>
                <a:path w="10735" h="10714" extrusionOk="0">
                  <a:moveTo>
                    <a:pt x="5503" y="628"/>
                  </a:moveTo>
                  <a:lnTo>
                    <a:pt x="9855" y="5043"/>
                  </a:lnTo>
                  <a:lnTo>
                    <a:pt x="9437" y="5482"/>
                  </a:lnTo>
                  <a:lnTo>
                    <a:pt x="5357" y="1402"/>
                  </a:lnTo>
                  <a:lnTo>
                    <a:pt x="1298" y="5482"/>
                  </a:lnTo>
                  <a:lnTo>
                    <a:pt x="879" y="5043"/>
                  </a:lnTo>
                  <a:lnTo>
                    <a:pt x="5231" y="628"/>
                  </a:lnTo>
                  <a:close/>
                  <a:moveTo>
                    <a:pt x="5357" y="2302"/>
                  </a:moveTo>
                  <a:lnTo>
                    <a:pt x="8809" y="5754"/>
                  </a:lnTo>
                  <a:lnTo>
                    <a:pt x="8809" y="10085"/>
                  </a:lnTo>
                  <a:lnTo>
                    <a:pt x="1905" y="10085"/>
                  </a:lnTo>
                  <a:lnTo>
                    <a:pt x="1905" y="5754"/>
                  </a:lnTo>
                  <a:lnTo>
                    <a:pt x="5357" y="2302"/>
                  </a:lnTo>
                  <a:close/>
                  <a:moveTo>
                    <a:pt x="4980" y="0"/>
                  </a:moveTo>
                  <a:lnTo>
                    <a:pt x="0" y="5043"/>
                  </a:lnTo>
                  <a:lnTo>
                    <a:pt x="1277" y="6382"/>
                  </a:lnTo>
                  <a:lnTo>
                    <a:pt x="1277" y="10713"/>
                  </a:lnTo>
                  <a:lnTo>
                    <a:pt x="9437" y="10713"/>
                  </a:lnTo>
                  <a:lnTo>
                    <a:pt x="9437" y="6382"/>
                  </a:lnTo>
                  <a:lnTo>
                    <a:pt x="9458" y="6382"/>
                  </a:lnTo>
                  <a:lnTo>
                    <a:pt x="10734" y="5043"/>
                  </a:lnTo>
                  <a:lnTo>
                    <a:pt x="5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4906141" y="2930593"/>
              <a:ext cx="113998" cy="170960"/>
            </a:xfrm>
            <a:custGeom>
              <a:avLst/>
              <a:gdLst/>
              <a:ahLst/>
              <a:cxnLst/>
              <a:rect l="l" t="t" r="r" b="b"/>
              <a:pathLst>
                <a:path w="3140" h="4709" extrusionOk="0">
                  <a:moveTo>
                    <a:pt x="1570" y="1256"/>
                  </a:moveTo>
                  <a:lnTo>
                    <a:pt x="2386" y="2678"/>
                  </a:lnTo>
                  <a:cubicBezTo>
                    <a:pt x="2470" y="2804"/>
                    <a:pt x="2511" y="2971"/>
                    <a:pt x="2511" y="3139"/>
                  </a:cubicBezTo>
                  <a:cubicBezTo>
                    <a:pt x="2511" y="3662"/>
                    <a:pt x="2093" y="4080"/>
                    <a:pt x="1570" y="4080"/>
                  </a:cubicBezTo>
                  <a:cubicBezTo>
                    <a:pt x="1068" y="4080"/>
                    <a:pt x="628" y="3662"/>
                    <a:pt x="628" y="3139"/>
                  </a:cubicBezTo>
                  <a:cubicBezTo>
                    <a:pt x="628" y="2971"/>
                    <a:pt x="691" y="2825"/>
                    <a:pt x="754" y="2678"/>
                  </a:cubicBezTo>
                  <a:lnTo>
                    <a:pt x="1570" y="1256"/>
                  </a:lnTo>
                  <a:close/>
                  <a:moveTo>
                    <a:pt x="1570" y="0"/>
                  </a:moveTo>
                  <a:lnTo>
                    <a:pt x="210" y="2365"/>
                  </a:lnTo>
                  <a:cubicBezTo>
                    <a:pt x="84" y="2595"/>
                    <a:pt x="1" y="2867"/>
                    <a:pt x="1" y="3139"/>
                  </a:cubicBezTo>
                  <a:cubicBezTo>
                    <a:pt x="1" y="4018"/>
                    <a:pt x="712" y="4708"/>
                    <a:pt x="1570" y="4708"/>
                  </a:cubicBezTo>
                  <a:cubicBezTo>
                    <a:pt x="2449" y="4708"/>
                    <a:pt x="3139" y="4018"/>
                    <a:pt x="3139" y="3139"/>
                  </a:cubicBezTo>
                  <a:cubicBezTo>
                    <a:pt x="3139" y="2867"/>
                    <a:pt x="3076" y="2595"/>
                    <a:pt x="2930" y="2365"/>
                  </a:cubicBezTo>
                  <a:lnTo>
                    <a:pt x="1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4"/>
          <p:cNvSpPr txBox="1">
            <a:spLocks noGrp="1"/>
          </p:cNvSpPr>
          <p:nvPr>
            <p:ph type="subTitle" idx="1"/>
          </p:nvPr>
        </p:nvSpPr>
        <p:spPr>
          <a:xfrm>
            <a:off x="3022569" y="2834499"/>
            <a:ext cx="30099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Facilitarea  proceselor și  acțiunilor redundante.</a:t>
            </a:r>
            <a:endParaRPr sz="1800" dirty="0"/>
          </a:p>
        </p:txBody>
      </p:sp>
      <p:sp>
        <p:nvSpPr>
          <p:cNvPr id="1094" name="Google Shape;1094;p54"/>
          <p:cNvSpPr txBox="1">
            <a:spLocks noGrp="1"/>
          </p:cNvSpPr>
          <p:nvPr>
            <p:ph type="title" idx="8"/>
          </p:nvPr>
        </p:nvSpPr>
        <p:spPr>
          <a:xfrm>
            <a:off x="316355" y="124491"/>
            <a:ext cx="838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1095" name="Google Shape;1095;p54"/>
          <p:cNvSpPr txBox="1">
            <a:spLocks noGrp="1"/>
          </p:cNvSpPr>
          <p:nvPr>
            <p:ph type="subTitle" idx="2"/>
          </p:nvPr>
        </p:nvSpPr>
        <p:spPr>
          <a:xfrm>
            <a:off x="530261" y="1120683"/>
            <a:ext cx="23339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Transparență la nivel național.</a:t>
            </a:r>
            <a:endParaRPr sz="1800" dirty="0"/>
          </a:p>
        </p:txBody>
      </p:sp>
      <p:sp>
        <p:nvSpPr>
          <p:cNvPr id="1096" name="Google Shape;1096;p54"/>
          <p:cNvSpPr txBox="1">
            <a:spLocks noGrp="1"/>
          </p:cNvSpPr>
          <p:nvPr>
            <p:ph type="subTitle" idx="3"/>
          </p:nvPr>
        </p:nvSpPr>
        <p:spPr>
          <a:xfrm>
            <a:off x="5972518" y="1135645"/>
            <a:ext cx="259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Creșterea numărului de donatori.</a:t>
            </a:r>
            <a:endParaRPr sz="1800" dirty="0"/>
          </a:p>
        </p:txBody>
      </p:sp>
      <p:grpSp>
        <p:nvGrpSpPr>
          <p:cNvPr id="40" name="Google Shape;1551;p59">
            <a:extLst>
              <a:ext uri="{FF2B5EF4-FFF2-40B4-BE49-F238E27FC236}">
                <a16:creationId xmlns:a16="http://schemas.microsoft.com/office/drawing/2014/main" id="{A178762C-B761-9560-E83C-58283FF37DCA}"/>
              </a:ext>
            </a:extLst>
          </p:cNvPr>
          <p:cNvGrpSpPr/>
          <p:nvPr/>
        </p:nvGrpSpPr>
        <p:grpSpPr>
          <a:xfrm>
            <a:off x="4290476" y="2142787"/>
            <a:ext cx="433758" cy="428963"/>
            <a:chOff x="1139550" y="2792340"/>
            <a:chExt cx="433758" cy="428963"/>
          </a:xfrm>
        </p:grpSpPr>
        <p:sp>
          <p:nvSpPr>
            <p:cNvPr id="41" name="Google Shape;1552;p59">
              <a:extLst>
                <a:ext uri="{FF2B5EF4-FFF2-40B4-BE49-F238E27FC236}">
                  <a16:creationId xmlns:a16="http://schemas.microsoft.com/office/drawing/2014/main" id="{EA571DAA-A699-1830-2059-1FAFDB92806F}"/>
                </a:ext>
              </a:extLst>
            </p:cNvPr>
            <p:cNvSpPr/>
            <p:nvPr/>
          </p:nvSpPr>
          <p:spPr>
            <a:xfrm>
              <a:off x="1139550" y="2937802"/>
              <a:ext cx="369000" cy="28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53;p59">
              <a:extLst>
                <a:ext uri="{FF2B5EF4-FFF2-40B4-BE49-F238E27FC236}">
                  <a16:creationId xmlns:a16="http://schemas.microsoft.com/office/drawing/2014/main" id="{CD4015F8-9C16-3716-B955-C0E6AF4D189B}"/>
                </a:ext>
              </a:extLst>
            </p:cNvPr>
            <p:cNvSpPr/>
            <p:nvPr/>
          </p:nvSpPr>
          <p:spPr>
            <a:xfrm>
              <a:off x="1313226" y="2968588"/>
              <a:ext cx="126777" cy="127601"/>
            </a:xfrm>
            <a:custGeom>
              <a:avLst/>
              <a:gdLst/>
              <a:ahLst/>
              <a:cxnLst/>
              <a:rect l="l" t="t" r="r" b="b"/>
              <a:pathLst>
                <a:path w="3140" h="3160" extrusionOk="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54;p59">
              <a:extLst>
                <a:ext uri="{FF2B5EF4-FFF2-40B4-BE49-F238E27FC236}">
                  <a16:creationId xmlns:a16="http://schemas.microsoft.com/office/drawing/2014/main" id="{333CA22E-755E-416A-B611-02E365356632}"/>
                </a:ext>
              </a:extLst>
            </p:cNvPr>
            <p:cNvSpPr/>
            <p:nvPr/>
          </p:nvSpPr>
          <p:spPr>
            <a:xfrm>
              <a:off x="1183574" y="2792340"/>
              <a:ext cx="389734" cy="388972"/>
            </a:xfrm>
            <a:custGeom>
              <a:avLst/>
              <a:gdLst/>
              <a:ahLst/>
              <a:cxnLst/>
              <a:rect l="l" t="t" r="r" b="b"/>
              <a:pathLst>
                <a:path w="10735" h="10714" extrusionOk="0">
                  <a:moveTo>
                    <a:pt x="10086" y="1276"/>
                  </a:moveTo>
                  <a:lnTo>
                    <a:pt x="10086" y="2532"/>
                  </a:lnTo>
                  <a:lnTo>
                    <a:pt x="628" y="2532"/>
                  </a:lnTo>
                  <a:lnTo>
                    <a:pt x="628" y="1276"/>
                  </a:lnTo>
                  <a:lnTo>
                    <a:pt x="1277" y="1276"/>
                  </a:lnTo>
                  <a:lnTo>
                    <a:pt x="1277" y="1904"/>
                  </a:lnTo>
                  <a:lnTo>
                    <a:pt x="1905" y="1904"/>
                  </a:lnTo>
                  <a:lnTo>
                    <a:pt x="1905" y="1276"/>
                  </a:lnTo>
                  <a:lnTo>
                    <a:pt x="2532" y="1276"/>
                  </a:lnTo>
                  <a:lnTo>
                    <a:pt x="2532" y="1904"/>
                  </a:lnTo>
                  <a:lnTo>
                    <a:pt x="3160" y="1904"/>
                  </a:lnTo>
                  <a:lnTo>
                    <a:pt x="3160" y="1276"/>
                  </a:lnTo>
                  <a:lnTo>
                    <a:pt x="3788" y="1276"/>
                  </a:lnTo>
                  <a:lnTo>
                    <a:pt x="3788" y="1904"/>
                  </a:lnTo>
                  <a:lnTo>
                    <a:pt x="4415" y="1904"/>
                  </a:lnTo>
                  <a:lnTo>
                    <a:pt x="4415" y="1276"/>
                  </a:lnTo>
                  <a:lnTo>
                    <a:pt x="5043" y="1276"/>
                  </a:lnTo>
                  <a:lnTo>
                    <a:pt x="5043" y="1904"/>
                  </a:lnTo>
                  <a:lnTo>
                    <a:pt x="5671" y="1904"/>
                  </a:lnTo>
                  <a:lnTo>
                    <a:pt x="5671" y="1276"/>
                  </a:lnTo>
                  <a:lnTo>
                    <a:pt x="6299" y="1276"/>
                  </a:lnTo>
                  <a:lnTo>
                    <a:pt x="6299" y="1904"/>
                  </a:lnTo>
                  <a:lnTo>
                    <a:pt x="6926" y="1904"/>
                  </a:lnTo>
                  <a:lnTo>
                    <a:pt x="6926" y="1276"/>
                  </a:lnTo>
                  <a:lnTo>
                    <a:pt x="7554" y="1276"/>
                  </a:lnTo>
                  <a:lnTo>
                    <a:pt x="7554" y="1904"/>
                  </a:lnTo>
                  <a:lnTo>
                    <a:pt x="8182" y="1904"/>
                  </a:lnTo>
                  <a:lnTo>
                    <a:pt x="8182" y="1276"/>
                  </a:lnTo>
                  <a:lnTo>
                    <a:pt x="8809" y="1276"/>
                  </a:lnTo>
                  <a:lnTo>
                    <a:pt x="8809" y="1904"/>
                  </a:lnTo>
                  <a:lnTo>
                    <a:pt x="9437" y="1904"/>
                  </a:lnTo>
                  <a:lnTo>
                    <a:pt x="9437" y="1276"/>
                  </a:lnTo>
                  <a:close/>
                  <a:moveTo>
                    <a:pt x="10086" y="3160"/>
                  </a:moveTo>
                  <a:lnTo>
                    <a:pt x="10086" y="10085"/>
                  </a:lnTo>
                  <a:lnTo>
                    <a:pt x="628" y="10085"/>
                  </a:lnTo>
                  <a:lnTo>
                    <a:pt x="628" y="3160"/>
                  </a:lnTo>
                  <a:close/>
                  <a:moveTo>
                    <a:pt x="1277" y="0"/>
                  </a:moveTo>
                  <a:lnTo>
                    <a:pt x="1277" y="649"/>
                  </a:lnTo>
                  <a:lnTo>
                    <a:pt x="1" y="649"/>
                  </a:lnTo>
                  <a:lnTo>
                    <a:pt x="1" y="10713"/>
                  </a:lnTo>
                  <a:lnTo>
                    <a:pt x="10734" y="10713"/>
                  </a:lnTo>
                  <a:lnTo>
                    <a:pt x="10734" y="649"/>
                  </a:lnTo>
                  <a:lnTo>
                    <a:pt x="9437" y="649"/>
                  </a:lnTo>
                  <a:lnTo>
                    <a:pt x="9437" y="0"/>
                  </a:lnTo>
                  <a:lnTo>
                    <a:pt x="8809" y="0"/>
                  </a:lnTo>
                  <a:lnTo>
                    <a:pt x="8809" y="649"/>
                  </a:lnTo>
                  <a:lnTo>
                    <a:pt x="8182" y="649"/>
                  </a:lnTo>
                  <a:lnTo>
                    <a:pt x="8182" y="0"/>
                  </a:lnTo>
                  <a:lnTo>
                    <a:pt x="7554" y="0"/>
                  </a:lnTo>
                  <a:lnTo>
                    <a:pt x="7554" y="649"/>
                  </a:lnTo>
                  <a:lnTo>
                    <a:pt x="6926" y="649"/>
                  </a:lnTo>
                  <a:lnTo>
                    <a:pt x="6926" y="0"/>
                  </a:lnTo>
                  <a:lnTo>
                    <a:pt x="6299" y="0"/>
                  </a:lnTo>
                  <a:lnTo>
                    <a:pt x="6299" y="649"/>
                  </a:lnTo>
                  <a:lnTo>
                    <a:pt x="5671" y="649"/>
                  </a:lnTo>
                  <a:lnTo>
                    <a:pt x="5671" y="0"/>
                  </a:lnTo>
                  <a:lnTo>
                    <a:pt x="5043" y="0"/>
                  </a:lnTo>
                  <a:lnTo>
                    <a:pt x="5043" y="649"/>
                  </a:lnTo>
                  <a:lnTo>
                    <a:pt x="4415" y="649"/>
                  </a:lnTo>
                  <a:lnTo>
                    <a:pt x="4415" y="0"/>
                  </a:lnTo>
                  <a:lnTo>
                    <a:pt x="3788" y="0"/>
                  </a:lnTo>
                  <a:lnTo>
                    <a:pt x="3788" y="649"/>
                  </a:lnTo>
                  <a:lnTo>
                    <a:pt x="3160" y="649"/>
                  </a:lnTo>
                  <a:lnTo>
                    <a:pt x="3160" y="0"/>
                  </a:lnTo>
                  <a:lnTo>
                    <a:pt x="2532" y="0"/>
                  </a:lnTo>
                  <a:lnTo>
                    <a:pt x="2532" y="649"/>
                  </a:lnTo>
                  <a:lnTo>
                    <a:pt x="1905" y="649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55;p59">
              <a:extLst>
                <a:ext uri="{FF2B5EF4-FFF2-40B4-BE49-F238E27FC236}">
                  <a16:creationId xmlns:a16="http://schemas.microsoft.com/office/drawing/2014/main" id="{9260E587-CCFB-57FB-F1B4-885C44866ABF}"/>
                </a:ext>
              </a:extLst>
            </p:cNvPr>
            <p:cNvSpPr/>
            <p:nvPr/>
          </p:nvSpPr>
          <p:spPr>
            <a:xfrm>
              <a:off x="1298301" y="2952631"/>
              <a:ext cx="160287" cy="159524"/>
            </a:xfrm>
            <a:custGeom>
              <a:avLst/>
              <a:gdLst/>
              <a:ahLst/>
              <a:cxnLst/>
              <a:rect l="l" t="t" r="r" b="b"/>
              <a:pathLst>
                <a:path w="4415" h="4394" extrusionOk="0">
                  <a:moveTo>
                    <a:pt x="2511" y="628"/>
                  </a:moveTo>
                  <a:lnTo>
                    <a:pt x="2511" y="1883"/>
                  </a:lnTo>
                  <a:lnTo>
                    <a:pt x="3787" y="1883"/>
                  </a:lnTo>
                  <a:lnTo>
                    <a:pt x="3787" y="2511"/>
                  </a:lnTo>
                  <a:lnTo>
                    <a:pt x="2511" y="2511"/>
                  </a:lnTo>
                  <a:lnTo>
                    <a:pt x="2511" y="3766"/>
                  </a:lnTo>
                  <a:lnTo>
                    <a:pt x="1883" y="3766"/>
                  </a:lnTo>
                  <a:lnTo>
                    <a:pt x="1883" y="2511"/>
                  </a:lnTo>
                  <a:lnTo>
                    <a:pt x="628" y="2511"/>
                  </a:lnTo>
                  <a:lnTo>
                    <a:pt x="628" y="1883"/>
                  </a:lnTo>
                  <a:lnTo>
                    <a:pt x="1883" y="1883"/>
                  </a:lnTo>
                  <a:lnTo>
                    <a:pt x="1883" y="628"/>
                  </a:lnTo>
                  <a:close/>
                  <a:moveTo>
                    <a:pt x="1255" y="0"/>
                  </a:moveTo>
                  <a:lnTo>
                    <a:pt x="1255" y="1255"/>
                  </a:lnTo>
                  <a:lnTo>
                    <a:pt x="0" y="1255"/>
                  </a:lnTo>
                  <a:lnTo>
                    <a:pt x="0" y="3139"/>
                  </a:lnTo>
                  <a:lnTo>
                    <a:pt x="1255" y="3139"/>
                  </a:lnTo>
                  <a:lnTo>
                    <a:pt x="1255" y="4394"/>
                  </a:lnTo>
                  <a:lnTo>
                    <a:pt x="3139" y="4394"/>
                  </a:lnTo>
                  <a:lnTo>
                    <a:pt x="3139" y="3139"/>
                  </a:lnTo>
                  <a:lnTo>
                    <a:pt x="4415" y="3139"/>
                  </a:lnTo>
                  <a:lnTo>
                    <a:pt x="4415" y="1255"/>
                  </a:lnTo>
                  <a:lnTo>
                    <a:pt x="3139" y="1255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oogle Shape;1556;p59">
            <a:extLst>
              <a:ext uri="{FF2B5EF4-FFF2-40B4-BE49-F238E27FC236}">
                <a16:creationId xmlns:a16="http://schemas.microsoft.com/office/drawing/2014/main" id="{5DE4F3A7-F2B3-2E13-586B-8EEF52520035}"/>
              </a:ext>
            </a:extLst>
          </p:cNvPr>
          <p:cNvGrpSpPr/>
          <p:nvPr/>
        </p:nvGrpSpPr>
        <p:grpSpPr>
          <a:xfrm>
            <a:off x="5226458" y="1243427"/>
            <a:ext cx="432633" cy="431826"/>
            <a:chOff x="2573650" y="3394729"/>
            <a:chExt cx="432633" cy="431826"/>
          </a:xfrm>
        </p:grpSpPr>
        <p:sp>
          <p:nvSpPr>
            <p:cNvPr id="46" name="Google Shape;1557;p59">
              <a:extLst>
                <a:ext uri="{FF2B5EF4-FFF2-40B4-BE49-F238E27FC236}">
                  <a16:creationId xmlns:a16="http://schemas.microsoft.com/office/drawing/2014/main" id="{2024FD4E-6E02-2978-7FA7-683AF47C0926}"/>
                </a:ext>
              </a:extLst>
            </p:cNvPr>
            <p:cNvSpPr/>
            <p:nvPr/>
          </p:nvSpPr>
          <p:spPr>
            <a:xfrm>
              <a:off x="2667000" y="3713450"/>
              <a:ext cx="203000" cy="95250"/>
            </a:xfrm>
            <a:custGeom>
              <a:avLst/>
              <a:gdLst/>
              <a:ahLst/>
              <a:cxnLst/>
              <a:rect l="l" t="t" r="r" b="b"/>
              <a:pathLst>
                <a:path w="8120" h="3810" extrusionOk="0">
                  <a:moveTo>
                    <a:pt x="8120" y="3524"/>
                  </a:moveTo>
                  <a:lnTo>
                    <a:pt x="8120" y="2476"/>
                  </a:lnTo>
                  <a:lnTo>
                    <a:pt x="4286" y="2452"/>
                  </a:lnTo>
                  <a:lnTo>
                    <a:pt x="2238" y="857"/>
                  </a:lnTo>
                  <a:lnTo>
                    <a:pt x="1095" y="0"/>
                  </a:lnTo>
                  <a:lnTo>
                    <a:pt x="0" y="952"/>
                  </a:lnTo>
                  <a:lnTo>
                    <a:pt x="3905" y="38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grpSp>
          <p:nvGrpSpPr>
            <p:cNvPr id="47" name="Google Shape;1558;p59">
              <a:extLst>
                <a:ext uri="{FF2B5EF4-FFF2-40B4-BE49-F238E27FC236}">
                  <a16:creationId xmlns:a16="http://schemas.microsoft.com/office/drawing/2014/main" id="{5FF08B0C-30DD-E240-C90B-9FF3EDC70CCA}"/>
                </a:ext>
              </a:extLst>
            </p:cNvPr>
            <p:cNvGrpSpPr/>
            <p:nvPr/>
          </p:nvGrpSpPr>
          <p:grpSpPr>
            <a:xfrm>
              <a:off x="2573650" y="3394729"/>
              <a:ext cx="432633" cy="431826"/>
              <a:chOff x="2573650" y="3394729"/>
              <a:chExt cx="432633" cy="431826"/>
            </a:xfrm>
          </p:grpSpPr>
          <p:sp>
            <p:nvSpPr>
              <p:cNvPr id="48" name="Google Shape;1559;p59">
                <a:extLst>
                  <a:ext uri="{FF2B5EF4-FFF2-40B4-BE49-F238E27FC236}">
                    <a16:creationId xmlns:a16="http://schemas.microsoft.com/office/drawing/2014/main" id="{DE72DADC-9587-88D2-CB13-9C92CDCD4511}"/>
                  </a:ext>
                </a:extLst>
              </p:cNvPr>
              <p:cNvSpPr/>
              <p:nvPr/>
            </p:nvSpPr>
            <p:spPr>
              <a:xfrm>
                <a:off x="2573650" y="3659580"/>
                <a:ext cx="296277" cy="16697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3788" extrusionOk="0">
                    <a:moveTo>
                      <a:pt x="0" y="1"/>
                    </a:moveTo>
                    <a:lnTo>
                      <a:pt x="0" y="1884"/>
                    </a:lnTo>
                    <a:lnTo>
                      <a:pt x="1360" y="1884"/>
                    </a:lnTo>
                    <a:lnTo>
                      <a:pt x="3871" y="3788"/>
                    </a:lnTo>
                    <a:lnTo>
                      <a:pt x="6612" y="3788"/>
                    </a:lnTo>
                    <a:cubicBezTo>
                      <a:pt x="6800" y="3788"/>
                      <a:pt x="6926" y="3662"/>
                      <a:pt x="6926" y="3474"/>
                    </a:cubicBezTo>
                    <a:lnTo>
                      <a:pt x="6926" y="3139"/>
                    </a:lnTo>
                    <a:lnTo>
                      <a:pt x="4729" y="3139"/>
                    </a:lnTo>
                    <a:cubicBezTo>
                      <a:pt x="4478" y="3139"/>
                      <a:pt x="4248" y="3055"/>
                      <a:pt x="4080" y="2867"/>
                    </a:cubicBezTo>
                    <a:lnTo>
                      <a:pt x="2783" y="1591"/>
                    </a:lnTo>
                    <a:lnTo>
                      <a:pt x="3223" y="1151"/>
                    </a:lnTo>
                    <a:lnTo>
                      <a:pt x="4520" y="2428"/>
                    </a:lnTo>
                    <a:cubicBezTo>
                      <a:pt x="4583" y="2491"/>
                      <a:pt x="4661" y="2522"/>
                      <a:pt x="4739" y="2522"/>
                    </a:cubicBezTo>
                    <a:cubicBezTo>
                      <a:pt x="4818" y="2522"/>
                      <a:pt x="4896" y="2491"/>
                      <a:pt x="4959" y="2428"/>
                    </a:cubicBezTo>
                    <a:cubicBezTo>
                      <a:pt x="5085" y="2302"/>
                      <a:pt x="5085" y="2114"/>
                      <a:pt x="4959" y="1988"/>
                    </a:cubicBezTo>
                    <a:lnTo>
                      <a:pt x="3264" y="273"/>
                    </a:lnTo>
                    <a:cubicBezTo>
                      <a:pt x="3076" y="105"/>
                      <a:pt x="2846" y="1"/>
                      <a:pt x="2595" y="1"/>
                    </a:cubicBez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60;p59">
                <a:extLst>
                  <a:ext uri="{FF2B5EF4-FFF2-40B4-BE49-F238E27FC236}">
                    <a16:creationId xmlns:a16="http://schemas.microsoft.com/office/drawing/2014/main" id="{953539AB-8E94-8DA0-5780-84E1BB3BAD44}"/>
                  </a:ext>
                </a:extLst>
              </p:cNvPr>
              <p:cNvSpPr/>
              <p:nvPr/>
            </p:nvSpPr>
            <p:spPr>
              <a:xfrm>
                <a:off x="2738192" y="3540128"/>
                <a:ext cx="146963" cy="120529"/>
              </a:xfrm>
              <a:custGeom>
                <a:avLst/>
                <a:gdLst/>
                <a:ahLst/>
                <a:cxnLst/>
                <a:rect l="l" t="t" r="r" b="b"/>
                <a:pathLst>
                  <a:path w="3726" h="3056" extrusionOk="0">
                    <a:moveTo>
                      <a:pt x="775" y="1"/>
                    </a:moveTo>
                    <a:cubicBezTo>
                      <a:pt x="336" y="1"/>
                      <a:pt x="1" y="377"/>
                      <a:pt x="1" y="859"/>
                    </a:cubicBezTo>
                    <a:cubicBezTo>
                      <a:pt x="1" y="1152"/>
                      <a:pt x="126" y="1403"/>
                      <a:pt x="398" y="1717"/>
                    </a:cubicBezTo>
                    <a:cubicBezTo>
                      <a:pt x="566" y="1800"/>
                      <a:pt x="712" y="1905"/>
                      <a:pt x="838" y="2030"/>
                    </a:cubicBezTo>
                    <a:lnTo>
                      <a:pt x="1863" y="3056"/>
                    </a:lnTo>
                    <a:cubicBezTo>
                      <a:pt x="1989" y="2930"/>
                      <a:pt x="2114" y="2825"/>
                      <a:pt x="2240" y="2742"/>
                    </a:cubicBezTo>
                    <a:cubicBezTo>
                      <a:pt x="3139" y="1968"/>
                      <a:pt x="3704" y="1486"/>
                      <a:pt x="3725" y="921"/>
                    </a:cubicBezTo>
                    <a:cubicBezTo>
                      <a:pt x="3411" y="859"/>
                      <a:pt x="3139" y="712"/>
                      <a:pt x="2909" y="482"/>
                    </a:cubicBezTo>
                    <a:lnTo>
                      <a:pt x="2553" y="126"/>
                    </a:lnTo>
                    <a:cubicBezTo>
                      <a:pt x="2281" y="336"/>
                      <a:pt x="2177" y="712"/>
                      <a:pt x="2177" y="712"/>
                    </a:cubicBezTo>
                    <a:lnTo>
                      <a:pt x="1863" y="1800"/>
                    </a:lnTo>
                    <a:lnTo>
                      <a:pt x="1570" y="712"/>
                    </a:lnTo>
                    <a:cubicBezTo>
                      <a:pt x="1570" y="691"/>
                      <a:pt x="1361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61;p59">
                <a:extLst>
                  <a:ext uri="{FF2B5EF4-FFF2-40B4-BE49-F238E27FC236}">
                    <a16:creationId xmlns:a16="http://schemas.microsoft.com/office/drawing/2014/main" id="{EE90DB25-9AE2-6B34-F48F-201F4468C176}"/>
                  </a:ext>
                </a:extLst>
              </p:cNvPr>
              <p:cNvSpPr/>
              <p:nvPr/>
            </p:nvSpPr>
            <p:spPr>
              <a:xfrm>
                <a:off x="2616549" y="3394729"/>
                <a:ext cx="389734" cy="389734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0735" extrusionOk="0">
                    <a:moveTo>
                      <a:pt x="6215" y="628"/>
                    </a:moveTo>
                    <a:lnTo>
                      <a:pt x="8726" y="2532"/>
                    </a:lnTo>
                    <a:lnTo>
                      <a:pt x="10086" y="2532"/>
                    </a:lnTo>
                    <a:lnTo>
                      <a:pt x="10086" y="4436"/>
                    </a:lnTo>
                    <a:lnTo>
                      <a:pt x="7512" y="4436"/>
                    </a:lnTo>
                    <a:cubicBezTo>
                      <a:pt x="7261" y="4436"/>
                      <a:pt x="7010" y="4332"/>
                      <a:pt x="6843" y="4143"/>
                    </a:cubicBezTo>
                    <a:lnTo>
                      <a:pt x="5148" y="2449"/>
                    </a:lnTo>
                    <a:cubicBezTo>
                      <a:pt x="5022" y="2323"/>
                      <a:pt x="5022" y="2135"/>
                      <a:pt x="5148" y="2009"/>
                    </a:cubicBezTo>
                    <a:cubicBezTo>
                      <a:pt x="5200" y="1946"/>
                      <a:pt x="5279" y="1915"/>
                      <a:pt x="5360" y="1915"/>
                    </a:cubicBezTo>
                    <a:cubicBezTo>
                      <a:pt x="5441" y="1915"/>
                      <a:pt x="5524" y="1946"/>
                      <a:pt x="5587" y="2009"/>
                    </a:cubicBezTo>
                    <a:lnTo>
                      <a:pt x="6864" y="3286"/>
                    </a:lnTo>
                    <a:lnTo>
                      <a:pt x="7303" y="2846"/>
                    </a:lnTo>
                    <a:lnTo>
                      <a:pt x="6027" y="1570"/>
                    </a:lnTo>
                    <a:cubicBezTo>
                      <a:pt x="5859" y="1382"/>
                      <a:pt x="5608" y="1277"/>
                      <a:pt x="5357" y="1277"/>
                    </a:cubicBezTo>
                    <a:lnTo>
                      <a:pt x="3160" y="1277"/>
                    </a:lnTo>
                    <a:lnTo>
                      <a:pt x="3160" y="942"/>
                    </a:lnTo>
                    <a:cubicBezTo>
                      <a:pt x="3160" y="775"/>
                      <a:pt x="3306" y="628"/>
                      <a:pt x="3474" y="628"/>
                    </a:cubicBezTo>
                    <a:close/>
                    <a:moveTo>
                      <a:pt x="4269" y="4123"/>
                    </a:moveTo>
                    <a:cubicBezTo>
                      <a:pt x="4855" y="4123"/>
                      <a:pt x="5043" y="4792"/>
                      <a:pt x="5064" y="4834"/>
                    </a:cubicBezTo>
                    <a:lnTo>
                      <a:pt x="5357" y="5922"/>
                    </a:lnTo>
                    <a:lnTo>
                      <a:pt x="5671" y="4834"/>
                    </a:lnTo>
                    <a:cubicBezTo>
                      <a:pt x="5671" y="4813"/>
                      <a:pt x="5775" y="4457"/>
                      <a:pt x="6047" y="4248"/>
                    </a:cubicBezTo>
                    <a:lnTo>
                      <a:pt x="6403" y="4604"/>
                    </a:lnTo>
                    <a:cubicBezTo>
                      <a:pt x="6633" y="4813"/>
                      <a:pt x="6905" y="4980"/>
                      <a:pt x="7219" y="5022"/>
                    </a:cubicBezTo>
                    <a:cubicBezTo>
                      <a:pt x="7198" y="5608"/>
                      <a:pt x="6633" y="6089"/>
                      <a:pt x="5734" y="6843"/>
                    </a:cubicBezTo>
                    <a:cubicBezTo>
                      <a:pt x="5608" y="6947"/>
                      <a:pt x="5483" y="7052"/>
                      <a:pt x="5357" y="7156"/>
                    </a:cubicBezTo>
                    <a:lnTo>
                      <a:pt x="4332" y="6152"/>
                    </a:lnTo>
                    <a:cubicBezTo>
                      <a:pt x="4206" y="6006"/>
                      <a:pt x="4060" y="5922"/>
                      <a:pt x="3892" y="5838"/>
                    </a:cubicBezTo>
                    <a:cubicBezTo>
                      <a:pt x="3620" y="5524"/>
                      <a:pt x="3495" y="5252"/>
                      <a:pt x="3495" y="4980"/>
                    </a:cubicBezTo>
                    <a:cubicBezTo>
                      <a:pt x="3495" y="4478"/>
                      <a:pt x="3830" y="4123"/>
                      <a:pt x="4269" y="4123"/>
                    </a:cubicBezTo>
                    <a:close/>
                    <a:moveTo>
                      <a:pt x="3223" y="6319"/>
                    </a:moveTo>
                    <a:cubicBezTo>
                      <a:pt x="3474" y="6319"/>
                      <a:pt x="3704" y="6403"/>
                      <a:pt x="3892" y="6591"/>
                    </a:cubicBezTo>
                    <a:lnTo>
                      <a:pt x="5587" y="8286"/>
                    </a:lnTo>
                    <a:cubicBezTo>
                      <a:pt x="5713" y="8412"/>
                      <a:pt x="5713" y="8621"/>
                      <a:pt x="5587" y="8747"/>
                    </a:cubicBezTo>
                    <a:cubicBezTo>
                      <a:pt x="5524" y="8799"/>
                      <a:pt x="5446" y="8825"/>
                      <a:pt x="5367" y="8825"/>
                    </a:cubicBezTo>
                    <a:cubicBezTo>
                      <a:pt x="5289" y="8825"/>
                      <a:pt x="5211" y="8799"/>
                      <a:pt x="5148" y="8747"/>
                    </a:cubicBezTo>
                    <a:lnTo>
                      <a:pt x="3851" y="7449"/>
                    </a:lnTo>
                    <a:lnTo>
                      <a:pt x="3411" y="7889"/>
                    </a:lnTo>
                    <a:lnTo>
                      <a:pt x="4708" y="9186"/>
                    </a:lnTo>
                    <a:cubicBezTo>
                      <a:pt x="4876" y="9353"/>
                      <a:pt x="5106" y="9458"/>
                      <a:pt x="5357" y="9458"/>
                    </a:cubicBezTo>
                    <a:lnTo>
                      <a:pt x="7575" y="9458"/>
                    </a:lnTo>
                    <a:lnTo>
                      <a:pt x="7575" y="9793"/>
                    </a:lnTo>
                    <a:cubicBezTo>
                      <a:pt x="7575" y="9960"/>
                      <a:pt x="7428" y="10107"/>
                      <a:pt x="7261" y="10107"/>
                    </a:cubicBezTo>
                    <a:lnTo>
                      <a:pt x="4499" y="10107"/>
                    </a:lnTo>
                    <a:lnTo>
                      <a:pt x="1988" y="8203"/>
                    </a:lnTo>
                    <a:lnTo>
                      <a:pt x="628" y="8203"/>
                    </a:lnTo>
                    <a:lnTo>
                      <a:pt x="628" y="6319"/>
                    </a:lnTo>
                    <a:close/>
                    <a:moveTo>
                      <a:pt x="3474" y="1"/>
                    </a:moveTo>
                    <a:cubicBezTo>
                      <a:pt x="2951" y="1"/>
                      <a:pt x="2532" y="440"/>
                      <a:pt x="2532" y="942"/>
                    </a:cubicBezTo>
                    <a:lnTo>
                      <a:pt x="2532" y="1905"/>
                    </a:lnTo>
                    <a:lnTo>
                      <a:pt x="4478" y="1905"/>
                    </a:lnTo>
                    <a:cubicBezTo>
                      <a:pt x="4353" y="2239"/>
                      <a:pt x="4436" y="2637"/>
                      <a:pt x="4687" y="2888"/>
                    </a:cubicBezTo>
                    <a:lnTo>
                      <a:pt x="5608" y="3788"/>
                    </a:lnTo>
                    <a:cubicBezTo>
                      <a:pt x="5503" y="3871"/>
                      <a:pt x="5420" y="3976"/>
                      <a:pt x="5357" y="4060"/>
                    </a:cubicBezTo>
                    <a:cubicBezTo>
                      <a:pt x="5085" y="3683"/>
                      <a:pt x="4708" y="3474"/>
                      <a:pt x="4269" y="3474"/>
                    </a:cubicBezTo>
                    <a:cubicBezTo>
                      <a:pt x="3871" y="3474"/>
                      <a:pt x="3516" y="3641"/>
                      <a:pt x="3265" y="3934"/>
                    </a:cubicBezTo>
                    <a:cubicBezTo>
                      <a:pt x="3014" y="4206"/>
                      <a:pt x="2867" y="4583"/>
                      <a:pt x="2867" y="4980"/>
                    </a:cubicBezTo>
                    <a:cubicBezTo>
                      <a:pt x="2867" y="5211"/>
                      <a:pt x="2930" y="5441"/>
                      <a:pt x="3034" y="5671"/>
                    </a:cubicBezTo>
                    <a:lnTo>
                      <a:pt x="1" y="5671"/>
                    </a:lnTo>
                    <a:lnTo>
                      <a:pt x="1" y="8830"/>
                    </a:lnTo>
                    <a:lnTo>
                      <a:pt x="1779" y="8830"/>
                    </a:lnTo>
                    <a:lnTo>
                      <a:pt x="4290" y="10734"/>
                    </a:lnTo>
                    <a:lnTo>
                      <a:pt x="7240" y="10734"/>
                    </a:lnTo>
                    <a:cubicBezTo>
                      <a:pt x="7763" y="10734"/>
                      <a:pt x="8182" y="10295"/>
                      <a:pt x="8182" y="9793"/>
                    </a:cubicBezTo>
                    <a:lnTo>
                      <a:pt x="8182" y="8830"/>
                    </a:lnTo>
                    <a:lnTo>
                      <a:pt x="6257" y="8830"/>
                    </a:lnTo>
                    <a:cubicBezTo>
                      <a:pt x="6361" y="8496"/>
                      <a:pt x="6299" y="8098"/>
                      <a:pt x="6027" y="7847"/>
                    </a:cubicBezTo>
                    <a:lnTo>
                      <a:pt x="5796" y="7617"/>
                    </a:lnTo>
                    <a:cubicBezTo>
                      <a:pt x="5922" y="7512"/>
                      <a:pt x="6027" y="7428"/>
                      <a:pt x="6131" y="7324"/>
                    </a:cubicBezTo>
                    <a:cubicBezTo>
                      <a:pt x="7094" y="6508"/>
                      <a:pt x="7805" y="5901"/>
                      <a:pt x="7847" y="5064"/>
                    </a:cubicBezTo>
                    <a:lnTo>
                      <a:pt x="10734" y="5064"/>
                    </a:lnTo>
                    <a:lnTo>
                      <a:pt x="10734" y="1905"/>
                    </a:lnTo>
                    <a:lnTo>
                      <a:pt x="8956" y="1905"/>
                    </a:lnTo>
                    <a:lnTo>
                      <a:pt x="64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1576;p59">
            <a:extLst>
              <a:ext uri="{FF2B5EF4-FFF2-40B4-BE49-F238E27FC236}">
                <a16:creationId xmlns:a16="http://schemas.microsoft.com/office/drawing/2014/main" id="{2A483672-BF6C-E394-0FFA-F498F927EE63}"/>
              </a:ext>
            </a:extLst>
          </p:cNvPr>
          <p:cNvGrpSpPr/>
          <p:nvPr/>
        </p:nvGrpSpPr>
        <p:grpSpPr>
          <a:xfrm>
            <a:off x="3424338" y="1196945"/>
            <a:ext cx="381724" cy="485156"/>
            <a:chOff x="6573707" y="585846"/>
            <a:chExt cx="496326" cy="630810"/>
          </a:xfrm>
        </p:grpSpPr>
        <p:sp>
          <p:nvSpPr>
            <p:cNvPr id="54" name="Google Shape;1577;p59">
              <a:extLst>
                <a:ext uri="{FF2B5EF4-FFF2-40B4-BE49-F238E27FC236}">
                  <a16:creationId xmlns:a16="http://schemas.microsoft.com/office/drawing/2014/main" id="{15EFBC93-B59B-33A1-FD9C-CC2AC7A42D4E}"/>
                </a:ext>
              </a:extLst>
            </p:cNvPr>
            <p:cNvSpPr/>
            <p:nvPr/>
          </p:nvSpPr>
          <p:spPr>
            <a:xfrm>
              <a:off x="6573707" y="794856"/>
              <a:ext cx="395100" cy="42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1578;p59">
              <a:extLst>
                <a:ext uri="{FF2B5EF4-FFF2-40B4-BE49-F238E27FC236}">
                  <a16:creationId xmlns:a16="http://schemas.microsoft.com/office/drawing/2014/main" id="{9DA8D754-7E02-A912-80D8-10EF9BDD0221}"/>
                </a:ext>
              </a:extLst>
            </p:cNvPr>
            <p:cNvGrpSpPr/>
            <p:nvPr/>
          </p:nvGrpSpPr>
          <p:grpSpPr>
            <a:xfrm>
              <a:off x="6688938" y="585846"/>
              <a:ext cx="381094" cy="548728"/>
              <a:chOff x="1745325" y="3735270"/>
              <a:chExt cx="567950" cy="817655"/>
            </a:xfrm>
          </p:grpSpPr>
          <p:sp>
            <p:nvSpPr>
              <p:cNvPr id="56" name="Google Shape;1579;p59">
                <a:extLst>
                  <a:ext uri="{FF2B5EF4-FFF2-40B4-BE49-F238E27FC236}">
                    <a16:creationId xmlns:a16="http://schemas.microsoft.com/office/drawing/2014/main" id="{6F543AF5-E49B-4B86-A918-ADF92F952E10}"/>
                  </a:ext>
                </a:extLst>
              </p:cNvPr>
              <p:cNvSpPr/>
              <p:nvPr/>
            </p:nvSpPr>
            <p:spPr>
              <a:xfrm>
                <a:off x="1745325" y="3936050"/>
                <a:ext cx="567950" cy="614925"/>
              </a:xfrm>
              <a:custGeom>
                <a:avLst/>
                <a:gdLst/>
                <a:ahLst/>
                <a:cxnLst/>
                <a:rect l="l" t="t" r="r" b="b"/>
                <a:pathLst>
                  <a:path w="22718" h="24597" extrusionOk="0">
                    <a:moveTo>
                      <a:pt x="0" y="0"/>
                    </a:moveTo>
                    <a:lnTo>
                      <a:pt x="0" y="24597"/>
                    </a:lnTo>
                    <a:lnTo>
                      <a:pt x="22718" y="24597"/>
                    </a:lnTo>
                    <a:lnTo>
                      <a:pt x="22718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0;p59">
                <a:extLst>
                  <a:ext uri="{FF2B5EF4-FFF2-40B4-BE49-F238E27FC236}">
                    <a16:creationId xmlns:a16="http://schemas.microsoft.com/office/drawing/2014/main" id="{885EDDAB-BF59-D828-2301-D8B8660F35E1}"/>
                  </a:ext>
                </a:extLst>
              </p:cNvPr>
              <p:cNvSpPr/>
              <p:nvPr/>
            </p:nvSpPr>
            <p:spPr>
              <a:xfrm>
                <a:off x="1908457" y="3735270"/>
                <a:ext cx="241650" cy="200784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11392" extrusionOk="0">
                    <a:moveTo>
                      <a:pt x="1" y="0"/>
                    </a:moveTo>
                    <a:lnTo>
                      <a:pt x="1" y="11392"/>
                    </a:lnTo>
                    <a:lnTo>
                      <a:pt x="9665" y="11392"/>
                    </a:lnTo>
                    <a:lnTo>
                      <a:pt x="9665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81;p59">
                <a:extLst>
                  <a:ext uri="{FF2B5EF4-FFF2-40B4-BE49-F238E27FC236}">
                    <a16:creationId xmlns:a16="http://schemas.microsoft.com/office/drawing/2014/main" id="{1FCE3C1A-4A09-D753-25A2-A661E557E5C5}"/>
                  </a:ext>
                </a:extLst>
              </p:cNvPr>
              <p:cNvSpPr/>
              <p:nvPr/>
            </p:nvSpPr>
            <p:spPr>
              <a:xfrm>
                <a:off x="1906625" y="4171375"/>
                <a:ext cx="4357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2695" extrusionOk="0">
                    <a:moveTo>
                      <a:pt x="0" y="0"/>
                    </a:moveTo>
                    <a:lnTo>
                      <a:pt x="0" y="2694"/>
                    </a:lnTo>
                    <a:lnTo>
                      <a:pt x="1743" y="2694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82;p59">
                <a:extLst>
                  <a:ext uri="{FF2B5EF4-FFF2-40B4-BE49-F238E27FC236}">
                    <a16:creationId xmlns:a16="http://schemas.microsoft.com/office/drawing/2014/main" id="{CC085F05-65CC-8F3B-6007-BC022E180E63}"/>
                  </a:ext>
                </a:extLst>
              </p:cNvPr>
              <p:cNvSpPr/>
              <p:nvPr/>
            </p:nvSpPr>
            <p:spPr>
              <a:xfrm>
                <a:off x="2007500" y="4289625"/>
                <a:ext cx="436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695" extrusionOk="0">
                    <a:moveTo>
                      <a:pt x="0" y="1"/>
                    </a:moveTo>
                    <a:lnTo>
                      <a:pt x="0" y="2695"/>
                    </a:lnTo>
                    <a:lnTo>
                      <a:pt x="1744" y="2695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83;p59">
                <a:extLst>
                  <a:ext uri="{FF2B5EF4-FFF2-40B4-BE49-F238E27FC236}">
                    <a16:creationId xmlns:a16="http://schemas.microsoft.com/office/drawing/2014/main" id="{A44104C3-1374-BBDB-B093-9F33E0747650}"/>
                  </a:ext>
                </a:extLst>
              </p:cNvPr>
              <p:cNvSpPr/>
              <p:nvPr/>
            </p:nvSpPr>
            <p:spPr>
              <a:xfrm>
                <a:off x="1906625" y="4289625"/>
                <a:ext cx="4357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2695" extrusionOk="0">
                    <a:moveTo>
                      <a:pt x="0" y="1"/>
                    </a:moveTo>
                    <a:lnTo>
                      <a:pt x="0" y="2695"/>
                    </a:lnTo>
                    <a:lnTo>
                      <a:pt x="1743" y="2695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84;p59">
                <a:extLst>
                  <a:ext uri="{FF2B5EF4-FFF2-40B4-BE49-F238E27FC236}">
                    <a16:creationId xmlns:a16="http://schemas.microsoft.com/office/drawing/2014/main" id="{AF697BAD-32DF-AE87-83FB-95E5E147252B}"/>
                  </a:ext>
                </a:extLst>
              </p:cNvPr>
              <p:cNvSpPr/>
              <p:nvPr/>
            </p:nvSpPr>
            <p:spPr>
              <a:xfrm>
                <a:off x="1798675" y="4171375"/>
                <a:ext cx="436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695" extrusionOk="0">
                    <a:moveTo>
                      <a:pt x="1" y="0"/>
                    </a:moveTo>
                    <a:lnTo>
                      <a:pt x="1" y="2694"/>
                    </a:lnTo>
                    <a:lnTo>
                      <a:pt x="1745" y="2694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85;p59">
                <a:extLst>
                  <a:ext uri="{FF2B5EF4-FFF2-40B4-BE49-F238E27FC236}">
                    <a16:creationId xmlns:a16="http://schemas.microsoft.com/office/drawing/2014/main" id="{28D0CDE6-9F47-6B51-6F02-D1EDA01E6908}"/>
                  </a:ext>
                </a:extLst>
              </p:cNvPr>
              <p:cNvSpPr/>
              <p:nvPr/>
            </p:nvSpPr>
            <p:spPr>
              <a:xfrm>
                <a:off x="1798675" y="4289625"/>
                <a:ext cx="436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1745" y="2695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86;p59">
                <a:extLst>
                  <a:ext uri="{FF2B5EF4-FFF2-40B4-BE49-F238E27FC236}">
                    <a16:creationId xmlns:a16="http://schemas.microsoft.com/office/drawing/2014/main" id="{5AA3D046-6310-7C90-E87F-EA351C46E467}"/>
                  </a:ext>
                </a:extLst>
              </p:cNvPr>
              <p:cNvSpPr/>
              <p:nvPr/>
            </p:nvSpPr>
            <p:spPr>
              <a:xfrm>
                <a:off x="2119850" y="4171375"/>
                <a:ext cx="4357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2695" extrusionOk="0">
                    <a:moveTo>
                      <a:pt x="0" y="0"/>
                    </a:moveTo>
                    <a:lnTo>
                      <a:pt x="0" y="2694"/>
                    </a:lnTo>
                    <a:lnTo>
                      <a:pt x="1743" y="2694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87;p59">
                <a:extLst>
                  <a:ext uri="{FF2B5EF4-FFF2-40B4-BE49-F238E27FC236}">
                    <a16:creationId xmlns:a16="http://schemas.microsoft.com/office/drawing/2014/main" id="{30E15B4E-7F56-A84E-7423-5663F0DB0491}"/>
                  </a:ext>
                </a:extLst>
              </p:cNvPr>
              <p:cNvSpPr/>
              <p:nvPr/>
            </p:nvSpPr>
            <p:spPr>
              <a:xfrm>
                <a:off x="2007500" y="4171375"/>
                <a:ext cx="436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695" extrusionOk="0">
                    <a:moveTo>
                      <a:pt x="0" y="0"/>
                    </a:moveTo>
                    <a:lnTo>
                      <a:pt x="0" y="2694"/>
                    </a:lnTo>
                    <a:lnTo>
                      <a:pt x="1744" y="2694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88;p59">
                <a:extLst>
                  <a:ext uri="{FF2B5EF4-FFF2-40B4-BE49-F238E27FC236}">
                    <a16:creationId xmlns:a16="http://schemas.microsoft.com/office/drawing/2014/main" id="{914480EE-8565-B69F-EFE1-D9FC5BF4164F}"/>
                  </a:ext>
                </a:extLst>
              </p:cNvPr>
              <p:cNvSpPr/>
              <p:nvPr/>
            </p:nvSpPr>
            <p:spPr>
              <a:xfrm>
                <a:off x="1951900" y="4394000"/>
                <a:ext cx="169150" cy="158925"/>
              </a:xfrm>
              <a:custGeom>
                <a:avLst/>
                <a:gdLst/>
                <a:ahLst/>
                <a:cxnLst/>
                <a:rect l="l" t="t" r="r" b="b"/>
                <a:pathLst>
                  <a:path w="6766" h="6357" extrusionOk="0">
                    <a:moveTo>
                      <a:pt x="1" y="0"/>
                    </a:moveTo>
                    <a:lnTo>
                      <a:pt x="1" y="6357"/>
                    </a:lnTo>
                    <a:lnTo>
                      <a:pt x="6765" y="6357"/>
                    </a:lnTo>
                    <a:lnTo>
                      <a:pt x="67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89;p59">
                <a:extLst>
                  <a:ext uri="{FF2B5EF4-FFF2-40B4-BE49-F238E27FC236}">
                    <a16:creationId xmlns:a16="http://schemas.microsoft.com/office/drawing/2014/main" id="{BB475BD3-893F-43CD-0CA4-DF1FD8A6DB06}"/>
                  </a:ext>
                </a:extLst>
              </p:cNvPr>
              <p:cNvSpPr/>
              <p:nvPr/>
            </p:nvSpPr>
            <p:spPr>
              <a:xfrm>
                <a:off x="2119850" y="4289625"/>
                <a:ext cx="4357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2695" extrusionOk="0">
                    <a:moveTo>
                      <a:pt x="0" y="1"/>
                    </a:moveTo>
                    <a:lnTo>
                      <a:pt x="0" y="2695"/>
                    </a:lnTo>
                    <a:lnTo>
                      <a:pt x="1743" y="2695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90;p59">
                <a:extLst>
                  <a:ext uri="{FF2B5EF4-FFF2-40B4-BE49-F238E27FC236}">
                    <a16:creationId xmlns:a16="http://schemas.microsoft.com/office/drawing/2014/main" id="{16620A85-F02E-EF66-51BB-6A2CA9583B86}"/>
                  </a:ext>
                </a:extLst>
              </p:cNvPr>
              <p:cNvSpPr/>
              <p:nvPr/>
            </p:nvSpPr>
            <p:spPr>
              <a:xfrm>
                <a:off x="2218400" y="4171375"/>
                <a:ext cx="436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695" extrusionOk="0">
                    <a:moveTo>
                      <a:pt x="0" y="0"/>
                    </a:moveTo>
                    <a:lnTo>
                      <a:pt x="0" y="2694"/>
                    </a:lnTo>
                    <a:lnTo>
                      <a:pt x="1744" y="2694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91;p59">
                <a:extLst>
                  <a:ext uri="{FF2B5EF4-FFF2-40B4-BE49-F238E27FC236}">
                    <a16:creationId xmlns:a16="http://schemas.microsoft.com/office/drawing/2014/main" id="{3FEF12BA-9033-D000-8040-41CC708C680B}"/>
                  </a:ext>
                </a:extLst>
              </p:cNvPr>
              <p:cNvSpPr/>
              <p:nvPr/>
            </p:nvSpPr>
            <p:spPr>
              <a:xfrm>
                <a:off x="2218400" y="4289625"/>
                <a:ext cx="436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695" extrusionOk="0">
                    <a:moveTo>
                      <a:pt x="0" y="1"/>
                    </a:moveTo>
                    <a:lnTo>
                      <a:pt x="0" y="2695"/>
                    </a:lnTo>
                    <a:lnTo>
                      <a:pt x="1744" y="2695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92;p59">
                <a:extLst>
                  <a:ext uri="{FF2B5EF4-FFF2-40B4-BE49-F238E27FC236}">
                    <a16:creationId xmlns:a16="http://schemas.microsoft.com/office/drawing/2014/main" id="{A8556A56-F9D4-095D-6DD3-9519FF6856BC}"/>
                  </a:ext>
                </a:extLst>
              </p:cNvPr>
              <p:cNvSpPr/>
              <p:nvPr/>
            </p:nvSpPr>
            <p:spPr>
              <a:xfrm>
                <a:off x="1906625" y="4048625"/>
                <a:ext cx="4357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2695" extrusionOk="0">
                    <a:moveTo>
                      <a:pt x="0" y="1"/>
                    </a:moveTo>
                    <a:lnTo>
                      <a:pt x="0" y="2695"/>
                    </a:lnTo>
                    <a:lnTo>
                      <a:pt x="1743" y="2695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93;p59">
                <a:extLst>
                  <a:ext uri="{FF2B5EF4-FFF2-40B4-BE49-F238E27FC236}">
                    <a16:creationId xmlns:a16="http://schemas.microsoft.com/office/drawing/2014/main" id="{FC398D0D-CE6F-E535-7027-7B006467D163}"/>
                  </a:ext>
                </a:extLst>
              </p:cNvPr>
              <p:cNvSpPr/>
              <p:nvPr/>
            </p:nvSpPr>
            <p:spPr>
              <a:xfrm>
                <a:off x="1798675" y="4048625"/>
                <a:ext cx="436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1745" y="2695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94;p59">
                <a:extLst>
                  <a:ext uri="{FF2B5EF4-FFF2-40B4-BE49-F238E27FC236}">
                    <a16:creationId xmlns:a16="http://schemas.microsoft.com/office/drawing/2014/main" id="{6544FB85-B8F5-A883-7622-377D7CC334CD}"/>
                  </a:ext>
                </a:extLst>
              </p:cNvPr>
              <p:cNvSpPr/>
              <p:nvPr/>
            </p:nvSpPr>
            <p:spPr>
              <a:xfrm>
                <a:off x="2119850" y="4048625"/>
                <a:ext cx="4357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2695" extrusionOk="0">
                    <a:moveTo>
                      <a:pt x="0" y="1"/>
                    </a:moveTo>
                    <a:lnTo>
                      <a:pt x="0" y="2695"/>
                    </a:lnTo>
                    <a:lnTo>
                      <a:pt x="1743" y="2695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95;p59">
                <a:extLst>
                  <a:ext uri="{FF2B5EF4-FFF2-40B4-BE49-F238E27FC236}">
                    <a16:creationId xmlns:a16="http://schemas.microsoft.com/office/drawing/2014/main" id="{6312EB16-CED7-76F1-B0A6-9B5821A41CB7}"/>
                  </a:ext>
                </a:extLst>
              </p:cNvPr>
              <p:cNvSpPr/>
              <p:nvPr/>
            </p:nvSpPr>
            <p:spPr>
              <a:xfrm>
                <a:off x="2007500" y="4048625"/>
                <a:ext cx="436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695" extrusionOk="0">
                    <a:moveTo>
                      <a:pt x="0" y="1"/>
                    </a:moveTo>
                    <a:lnTo>
                      <a:pt x="0" y="2695"/>
                    </a:lnTo>
                    <a:lnTo>
                      <a:pt x="1744" y="2695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96;p59">
                <a:extLst>
                  <a:ext uri="{FF2B5EF4-FFF2-40B4-BE49-F238E27FC236}">
                    <a16:creationId xmlns:a16="http://schemas.microsoft.com/office/drawing/2014/main" id="{21B96EC7-98B8-8104-88FD-3E3919018DF2}"/>
                  </a:ext>
                </a:extLst>
              </p:cNvPr>
              <p:cNvSpPr/>
              <p:nvPr/>
            </p:nvSpPr>
            <p:spPr>
              <a:xfrm>
                <a:off x="2218400" y="4048625"/>
                <a:ext cx="436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695" extrusionOk="0">
                    <a:moveTo>
                      <a:pt x="0" y="1"/>
                    </a:moveTo>
                    <a:lnTo>
                      <a:pt x="0" y="2695"/>
                    </a:lnTo>
                    <a:lnTo>
                      <a:pt x="1744" y="2695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97;p59">
                <a:extLst>
                  <a:ext uri="{FF2B5EF4-FFF2-40B4-BE49-F238E27FC236}">
                    <a16:creationId xmlns:a16="http://schemas.microsoft.com/office/drawing/2014/main" id="{4BD61FE9-E71B-40BE-A3EF-52AFA39B8E05}"/>
                  </a:ext>
                </a:extLst>
              </p:cNvPr>
              <p:cNvSpPr/>
              <p:nvPr/>
            </p:nvSpPr>
            <p:spPr>
              <a:xfrm>
                <a:off x="1981900" y="3788282"/>
                <a:ext cx="94800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3792" extrusionOk="0">
                    <a:moveTo>
                      <a:pt x="1290" y="1"/>
                    </a:moveTo>
                    <a:lnTo>
                      <a:pt x="1290" y="1291"/>
                    </a:lnTo>
                    <a:lnTo>
                      <a:pt x="0" y="1291"/>
                    </a:lnTo>
                    <a:lnTo>
                      <a:pt x="0" y="2503"/>
                    </a:lnTo>
                    <a:lnTo>
                      <a:pt x="1290" y="2503"/>
                    </a:lnTo>
                    <a:lnTo>
                      <a:pt x="1290" y="3792"/>
                    </a:lnTo>
                    <a:lnTo>
                      <a:pt x="2503" y="3792"/>
                    </a:lnTo>
                    <a:lnTo>
                      <a:pt x="2503" y="2503"/>
                    </a:lnTo>
                    <a:lnTo>
                      <a:pt x="3791" y="2503"/>
                    </a:lnTo>
                    <a:lnTo>
                      <a:pt x="3791" y="1291"/>
                    </a:lnTo>
                    <a:lnTo>
                      <a:pt x="2503" y="1291"/>
                    </a:lnTo>
                    <a:lnTo>
                      <a:pt x="25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Google Shape;1094;p54">
            <a:extLst>
              <a:ext uri="{FF2B5EF4-FFF2-40B4-BE49-F238E27FC236}">
                <a16:creationId xmlns:a16="http://schemas.microsoft.com/office/drawing/2014/main" id="{1EF4CF14-DAD1-4B79-80E3-3F1549ABF8E2}"/>
              </a:ext>
            </a:extLst>
          </p:cNvPr>
          <p:cNvSpPr txBox="1">
            <a:spLocks/>
          </p:cNvSpPr>
          <p:nvPr/>
        </p:nvSpPr>
        <p:spPr>
          <a:xfrm>
            <a:off x="184956" y="4051571"/>
            <a:ext cx="838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ajdhani"/>
              <a:buNone/>
              <a:defRPr sz="45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ro-RO" sz="4000" dirty="0"/>
              <a:t>Mulțumesc pentru atenție!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od Transfusion Center by Slidesgo">
  <a:themeElements>
    <a:clrScheme name="Simple Light">
      <a:dk1>
        <a:srgbClr val="000000"/>
      </a:dk1>
      <a:lt1>
        <a:srgbClr val="EFEFEF"/>
      </a:lt1>
      <a:dk2>
        <a:srgbClr val="EFEFEF"/>
      </a:dk2>
      <a:lt2>
        <a:srgbClr val="B20909"/>
      </a:lt2>
      <a:accent1>
        <a:srgbClr val="850707"/>
      </a:accent1>
      <a:accent2>
        <a:srgbClr val="B20909"/>
      </a:accent2>
      <a:accent3>
        <a:srgbClr val="B20909"/>
      </a:accent3>
      <a:accent4>
        <a:srgbClr val="EFEFEF"/>
      </a:accent4>
      <a:accent5>
        <a:srgbClr val="EFEFEF"/>
      </a:accent5>
      <a:accent6>
        <a:srgbClr val="FFFFFF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Karla</vt:lpstr>
      <vt:lpstr>Rajdhani</vt:lpstr>
      <vt:lpstr>Fira Sans Condensed SemiBold</vt:lpstr>
      <vt:lpstr>Blood Transfusion Center by Slidesgo</vt:lpstr>
      <vt:lpstr>BloodDonation  platformă web pentru gestiunea procesului de donare a sângelui</vt:lpstr>
      <vt:lpstr>Scop</vt:lpstr>
      <vt:lpstr>Motivație</vt:lpstr>
      <vt:lpstr>Tehnologii</vt:lpstr>
      <vt:lpstr>Arhitectura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BloodDonation  platformă web pentru gestiunea procesului de donare a sângelui</dc:title>
  <cp:lastModifiedBy>Anamaria Raita</cp:lastModifiedBy>
  <cp:revision>1</cp:revision>
  <dcterms:modified xsi:type="dcterms:W3CDTF">2022-06-28T12:03:25Z</dcterms:modified>
</cp:coreProperties>
</file>