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0"/>
  </p:notesMasterIdLst>
  <p:sldIdLst>
    <p:sldId id="256" r:id="rId2"/>
    <p:sldId id="295" r:id="rId3"/>
    <p:sldId id="257" r:id="rId4"/>
    <p:sldId id="260" r:id="rId5"/>
    <p:sldId id="261" r:id="rId6"/>
    <p:sldId id="262" r:id="rId7"/>
    <p:sldId id="263" r:id="rId8"/>
    <p:sldId id="281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atamaran" panose="020B0604020202020204" charset="0"/>
      <p:regular r:id="rId15"/>
      <p:bold r:id="rId16"/>
    </p:embeddedFont>
    <p:embeddedFont>
      <p:font typeface="Catamaran Thin" panose="020B0604020202020204" charset="0"/>
      <p:regular r:id="rId17"/>
      <p:bold r:id="rId18"/>
    </p:embeddedFont>
    <p:embeddedFont>
      <p:font typeface="Georgia" panose="02040502050405020303" pitchFamily="18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1778BD7-CB1E-45C7-9444-F9178D188997}">
  <a:tblStyle styleId="{31778BD7-CB1E-45C7-9444-F9178D1889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A729D15-B007-41AA-B28D-3FF0FDEF818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7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gc897f1b335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5" name="Google Shape;1175;gc897f1b335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855300" y="1115325"/>
            <a:ext cx="7433400" cy="1350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2396973"/>
            <a:ext cx="9144000" cy="2463363"/>
            <a:chOff x="0" y="1786473"/>
            <a:chExt cx="9144000" cy="2463363"/>
          </a:xfrm>
        </p:grpSpPr>
        <p:sp>
          <p:nvSpPr>
            <p:cNvPr id="12" name="Google Shape;12;p2"/>
            <p:cNvSpPr/>
            <p:nvPr/>
          </p:nvSpPr>
          <p:spPr>
            <a:xfrm>
              <a:off x="387953" y="3203434"/>
              <a:ext cx="1506902" cy="1046402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55961" y="3203339"/>
              <a:ext cx="1387697" cy="1027233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04152C">
                <a:alpha val="13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64296" y="3203434"/>
              <a:ext cx="852487" cy="485578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002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894904" y="2489983"/>
              <a:ext cx="963930" cy="713456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8328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16783" y="2071853"/>
              <a:ext cx="1372123" cy="1131588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FFA2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688907" y="3203434"/>
              <a:ext cx="785813" cy="342887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347555" y="3203434"/>
              <a:ext cx="987313" cy="485530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F002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433316" y="3203434"/>
              <a:ext cx="1359026" cy="913651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474719" y="2357234"/>
              <a:ext cx="958596" cy="846206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3D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792342" y="2975558"/>
              <a:ext cx="530066" cy="227878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0" y="2737741"/>
              <a:ext cx="464201" cy="465648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765190" y="3203434"/>
              <a:ext cx="378809" cy="485483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894904" y="2489983"/>
              <a:ext cx="794003" cy="713456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288756" y="3203434"/>
              <a:ext cx="940450" cy="428073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514492" y="2394856"/>
              <a:ext cx="629507" cy="808583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FF96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876675" y="2014492"/>
              <a:ext cx="1398460" cy="1189045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0" y="2918101"/>
              <a:ext cx="387952" cy="285382"/>
            </a:xfrm>
            <a:custGeom>
              <a:avLst/>
              <a:gdLst/>
              <a:ahLst/>
              <a:cxnLst/>
              <a:rect l="l" t="t" r="r" b="b"/>
              <a:pathLst>
                <a:path w="517270" h="380509" extrusionOk="0">
                  <a:moveTo>
                    <a:pt x="0" y="0"/>
                  </a:moveTo>
                  <a:lnTo>
                    <a:pt x="0" y="380510"/>
                  </a:lnTo>
                  <a:lnTo>
                    <a:pt x="517271" y="380510"/>
                  </a:lnTo>
                  <a:cubicBezTo>
                    <a:pt x="385445" y="159053"/>
                    <a:pt x="226378" y="1142"/>
                    <a:pt x="0" y="0"/>
                  </a:cubicBezTo>
                  <a:close/>
                </a:path>
              </a:pathLst>
            </a:custGeom>
            <a:solidFill>
              <a:srgbClr val="029E8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229207" y="2252166"/>
              <a:ext cx="1366075" cy="951274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343679" y="1786473"/>
              <a:ext cx="1421463" cy="1416970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  <a:alpha val="49800"/>
                  </a:srgbClr>
                </a:gs>
                <a:gs pos="100000">
                  <a:srgbClr val="002FFF">
                    <a:alpha val="58431"/>
                    <a:alpha val="4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229350" y="3129663"/>
              <a:ext cx="93202" cy="73771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595330" y="3203434"/>
              <a:ext cx="919163" cy="285382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858547" y="3202435"/>
              <a:ext cx="1012412" cy="474733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0" y="1968308"/>
              <a:ext cx="9144000" cy="2220131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135815" y="2828480"/>
            <a:ext cx="8869535" cy="2073345"/>
            <a:chOff x="135815" y="2828480"/>
            <a:chExt cx="8869535" cy="2073345"/>
          </a:xfrm>
        </p:grpSpPr>
        <p:sp>
          <p:nvSpPr>
            <p:cNvPr id="36" name="Google Shape;36;p2"/>
            <p:cNvSpPr/>
            <p:nvPr/>
          </p:nvSpPr>
          <p:spPr>
            <a:xfrm>
              <a:off x="2005925" y="39565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20790" y="4086477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102225" y="4326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68650" y="44016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719290" y="442067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777500" y="45897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258675" y="423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669290" y="4656377"/>
              <a:ext cx="58200" cy="5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015700" y="33500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283275" y="41843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085040" y="465637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570650" y="44979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225425" y="32537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755090" y="4451427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005325" y="34748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505625" y="48055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109815" y="4420677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682275" y="42160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909050" y="4637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8733490" y="428065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280975" y="28284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446290" y="307295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143240" y="34166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363775" y="34748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526265" y="473362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35815" y="397557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509690" y="3508127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dk1"/>
            </a:gs>
            <a:gs pos="49000">
              <a:schemeClr val="dk2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3"/>
          <p:cNvGrpSpPr/>
          <p:nvPr/>
        </p:nvGrpSpPr>
        <p:grpSpPr>
          <a:xfrm>
            <a:off x="0" y="2396973"/>
            <a:ext cx="9144000" cy="2463363"/>
            <a:chOff x="0" y="1786473"/>
            <a:chExt cx="9144000" cy="2463363"/>
          </a:xfrm>
        </p:grpSpPr>
        <p:sp>
          <p:nvSpPr>
            <p:cNvPr id="65" name="Google Shape;65;p3"/>
            <p:cNvSpPr/>
            <p:nvPr/>
          </p:nvSpPr>
          <p:spPr>
            <a:xfrm>
              <a:off x="387953" y="3203434"/>
              <a:ext cx="1506902" cy="1046402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455961" y="3203339"/>
              <a:ext cx="1387697" cy="1027233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04152C">
                <a:alpha val="13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464296" y="3203434"/>
              <a:ext cx="852487" cy="485578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002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1894904" y="2489983"/>
              <a:ext cx="963930" cy="713456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8328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1316783" y="2071853"/>
              <a:ext cx="1372123" cy="1131588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FFA2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2688907" y="3203434"/>
              <a:ext cx="785813" cy="342887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6347555" y="3203434"/>
              <a:ext cx="987313" cy="485530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F002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4433316" y="3203434"/>
              <a:ext cx="1359026" cy="913651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3474719" y="2357234"/>
              <a:ext cx="958596" cy="846206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3D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5792342" y="2975558"/>
              <a:ext cx="530066" cy="227878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0" y="2737741"/>
              <a:ext cx="464201" cy="465648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8765190" y="3203434"/>
              <a:ext cx="378809" cy="485483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1894904" y="2489983"/>
              <a:ext cx="794003" cy="713456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5288756" y="3203434"/>
              <a:ext cx="940450" cy="428073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8514492" y="2394856"/>
              <a:ext cx="629507" cy="808583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FF96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3876675" y="2014492"/>
              <a:ext cx="1398460" cy="1189045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0" y="2918101"/>
              <a:ext cx="387952" cy="285382"/>
            </a:xfrm>
            <a:custGeom>
              <a:avLst/>
              <a:gdLst/>
              <a:ahLst/>
              <a:cxnLst/>
              <a:rect l="l" t="t" r="r" b="b"/>
              <a:pathLst>
                <a:path w="517270" h="380509" extrusionOk="0">
                  <a:moveTo>
                    <a:pt x="0" y="0"/>
                  </a:moveTo>
                  <a:lnTo>
                    <a:pt x="0" y="380510"/>
                  </a:lnTo>
                  <a:lnTo>
                    <a:pt x="517271" y="380510"/>
                  </a:lnTo>
                  <a:cubicBezTo>
                    <a:pt x="385445" y="159053"/>
                    <a:pt x="226378" y="1142"/>
                    <a:pt x="0" y="0"/>
                  </a:cubicBezTo>
                  <a:close/>
                </a:path>
              </a:pathLst>
            </a:custGeom>
            <a:solidFill>
              <a:srgbClr val="029E8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6229207" y="2252166"/>
              <a:ext cx="1366075" cy="951274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7343679" y="1786473"/>
              <a:ext cx="1421463" cy="1416970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  <a:alpha val="49800"/>
                  </a:srgbClr>
                </a:gs>
                <a:gs pos="100000">
                  <a:srgbClr val="002FFF">
                    <a:alpha val="58431"/>
                    <a:alpha val="4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6229350" y="3129663"/>
              <a:ext cx="93202" cy="73771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7595330" y="3203434"/>
              <a:ext cx="919163" cy="285382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858547" y="3202435"/>
              <a:ext cx="1012412" cy="474733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0" y="1968308"/>
              <a:ext cx="9144000" cy="2220131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8" name="Google Shape;88;p3"/>
          <p:cNvSpPr txBox="1">
            <a:spLocks noGrp="1"/>
          </p:cNvSpPr>
          <p:nvPr>
            <p:ph type="ctrTitle"/>
          </p:nvPr>
        </p:nvSpPr>
        <p:spPr>
          <a:xfrm>
            <a:off x="855300" y="1114800"/>
            <a:ext cx="7433400" cy="1018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3"/>
          <p:cNvSpPr txBox="1">
            <a:spLocks noGrp="1"/>
          </p:cNvSpPr>
          <p:nvPr>
            <p:ph type="subTitle" idx="1"/>
          </p:nvPr>
        </p:nvSpPr>
        <p:spPr>
          <a:xfrm>
            <a:off x="855300" y="2117602"/>
            <a:ext cx="7433400" cy="35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2pPr>
            <a:lvl3pPr lvl="2" algn="ctr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3pPr>
            <a:lvl4pPr lvl="3" algn="ctr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4pPr>
            <a:lvl5pPr lvl="4" algn="ctr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5pPr>
            <a:lvl6pPr lvl="5" algn="ctr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6pPr>
            <a:lvl7pPr lvl="6" algn="ctr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7pPr>
            <a:lvl8pPr lvl="7" algn="ctr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8pPr>
            <a:lvl9pPr lvl="8" algn="ctr" rtl="0">
              <a:spcBef>
                <a:spcPts val="800"/>
              </a:spcBef>
              <a:spcAft>
                <a:spcPts val="80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90" name="Google Shape;90;p3"/>
          <p:cNvGrpSpPr/>
          <p:nvPr/>
        </p:nvGrpSpPr>
        <p:grpSpPr>
          <a:xfrm>
            <a:off x="135815" y="2828480"/>
            <a:ext cx="8869535" cy="2073345"/>
            <a:chOff x="135815" y="2828480"/>
            <a:chExt cx="8869535" cy="2073345"/>
          </a:xfrm>
        </p:grpSpPr>
        <p:sp>
          <p:nvSpPr>
            <p:cNvPr id="91" name="Google Shape;91;p3"/>
            <p:cNvSpPr/>
            <p:nvPr/>
          </p:nvSpPr>
          <p:spPr>
            <a:xfrm>
              <a:off x="2005925" y="39565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320790" y="4086477"/>
              <a:ext cx="58200" cy="58200"/>
            </a:xfrm>
            <a:prstGeom prst="ellipse">
              <a:avLst/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102225" y="4326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268650" y="44016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2719290" y="442067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2777500" y="45897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6258675" y="423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1669290" y="4656377"/>
              <a:ext cx="58200" cy="58200"/>
            </a:xfrm>
            <a:prstGeom prst="ellipse">
              <a:avLst/>
            </a:pr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1015700" y="33500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4283275" y="41843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085040" y="4656377"/>
              <a:ext cx="58200" cy="58200"/>
            </a:xfrm>
            <a:prstGeom prst="ellipse">
              <a:avLst/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570650" y="44979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3225425" y="32537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5755090" y="4451427"/>
              <a:ext cx="58200" cy="58200"/>
            </a:xfrm>
            <a:prstGeom prst="ellipse">
              <a:avLst/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3005325" y="34748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5505625" y="48055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7109815" y="4420677"/>
              <a:ext cx="58200" cy="58200"/>
            </a:xfrm>
            <a:prstGeom prst="ellipse">
              <a:avLst/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7682275" y="42160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8909050" y="4637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8733490" y="4280652"/>
              <a:ext cx="58200" cy="58200"/>
            </a:xfrm>
            <a:prstGeom prst="ellipse">
              <a:avLst/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7280975" y="28284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7446290" y="3072952"/>
              <a:ext cx="58200" cy="58200"/>
            </a:xfrm>
            <a:prstGeom prst="ellipse">
              <a:avLst/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6143240" y="34166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5363775" y="34748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8526265" y="4733627"/>
              <a:ext cx="58200" cy="58200"/>
            </a:xfrm>
            <a:prstGeom prst="ellipse">
              <a:avLst/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135815" y="3975577"/>
              <a:ext cx="58200" cy="58200"/>
            </a:xfrm>
            <a:prstGeom prst="ellipse">
              <a:avLst/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509690" y="3508127"/>
              <a:ext cx="58200" cy="58200"/>
            </a:xfrm>
            <a:prstGeom prst="ellipse">
              <a:avLst/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>
            <a:spLocks noGrp="1"/>
          </p:cNvSpPr>
          <p:nvPr>
            <p:ph type="body" idx="1"/>
          </p:nvPr>
        </p:nvSpPr>
        <p:spPr>
          <a:xfrm>
            <a:off x="1241875" y="1933200"/>
            <a:ext cx="6660300" cy="248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▹"/>
              <a:defRPr sz="3000"/>
            </a:lvl1pPr>
            <a:lvl2pPr marL="914400" lvl="1" indent="-419100" algn="ctr" rtl="0">
              <a:spcBef>
                <a:spcPts val="800"/>
              </a:spcBef>
              <a:spcAft>
                <a:spcPts val="0"/>
              </a:spcAft>
              <a:buSzPts val="3000"/>
              <a:buChar char="▸"/>
              <a:defRPr sz="3000"/>
            </a:lvl2pPr>
            <a:lvl3pPr marL="1371600" lvl="2" indent="-419100" algn="ctr" rtl="0">
              <a:spcBef>
                <a:spcPts val="80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algn="ctr" rtl="0">
              <a:spcBef>
                <a:spcPts val="80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algn="ctr" rtl="0">
              <a:spcBef>
                <a:spcPts val="80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algn="ctr" rtl="0">
              <a:spcBef>
                <a:spcPts val="80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algn="ctr" rtl="0">
              <a:spcBef>
                <a:spcPts val="80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algn="ctr" rtl="0">
              <a:spcBef>
                <a:spcPts val="80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 algn="ctr" rtl="0">
              <a:spcBef>
                <a:spcPts val="800"/>
              </a:spcBef>
              <a:spcAft>
                <a:spcPts val="80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  <p:sp>
        <p:nvSpPr>
          <p:cNvPr id="120" name="Google Shape;120;p4"/>
          <p:cNvSpPr txBox="1"/>
          <p:nvPr/>
        </p:nvSpPr>
        <p:spPr>
          <a:xfrm>
            <a:off x="3593400" y="10861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2"/>
                </a:solidFill>
                <a:latin typeface="Catamaran"/>
                <a:ea typeface="Catamaran"/>
                <a:cs typeface="Catamaran"/>
                <a:sym typeface="Catamaran"/>
              </a:rPr>
              <a:t>“</a:t>
            </a:r>
            <a:endParaRPr sz="9600">
              <a:solidFill>
                <a:schemeClr val="accent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21" name="Google Shape;121;p4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2" name="Google Shape;122;p4"/>
          <p:cNvGrpSpPr/>
          <p:nvPr/>
        </p:nvGrpSpPr>
        <p:grpSpPr>
          <a:xfrm>
            <a:off x="218" y="260336"/>
            <a:ext cx="9143345" cy="1231682"/>
            <a:chOff x="218" y="898161"/>
            <a:chExt cx="9143345" cy="1231682"/>
          </a:xfrm>
        </p:grpSpPr>
        <p:sp>
          <p:nvSpPr>
            <p:cNvPr id="123" name="Google Shape;123;p4"/>
            <p:cNvSpPr/>
            <p:nvPr/>
          </p:nvSpPr>
          <p:spPr>
            <a:xfrm>
              <a:off x="4567150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FC229"/>
                </a:gs>
                <a:gs pos="100000">
                  <a:srgbClr val="FF826C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4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FFC229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8328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FFA2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F002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3D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FF96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  <a:alpha val="49800"/>
                  </a:srgbClr>
                </a:gs>
                <a:gs pos="100000">
                  <a:srgbClr val="002FFF">
                    <a:alpha val="58431"/>
                    <a:alpha val="4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4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4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002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4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4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4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4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3BE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4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4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4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3BE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4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F702A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4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4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C182FF">
                <a:alpha val="531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4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4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4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FF826C">
                    <a:alpha val="49800"/>
                  </a:srgbClr>
                </a:gs>
                <a:gs pos="100000">
                  <a:srgbClr val="FF3E45">
                    <a:alpha val="498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4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4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4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4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4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04152C">
                <a:alpha val="13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4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4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</a:srgbClr>
                </a:gs>
                <a:gs pos="100000">
                  <a:srgbClr val="002FFF">
                    <a:alpha val="5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4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4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8" name="Google Shape;168;p4"/>
          <p:cNvGrpSpPr/>
          <p:nvPr/>
        </p:nvGrpSpPr>
        <p:grpSpPr>
          <a:xfrm>
            <a:off x="138350" y="260325"/>
            <a:ext cx="8847940" cy="1250750"/>
            <a:chOff x="138350" y="260325"/>
            <a:chExt cx="8847940" cy="1250750"/>
          </a:xfrm>
        </p:grpSpPr>
        <p:sp>
          <p:nvSpPr>
            <p:cNvPr id="169" name="Google Shape;169;p4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4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4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4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"/>
          <p:cNvSpPr txBox="1">
            <a:spLocks noGrp="1"/>
          </p:cNvSpPr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5"/>
          <p:cNvSpPr txBox="1">
            <a:spLocks noGrp="1"/>
          </p:cNvSpPr>
          <p:nvPr>
            <p:ph type="body" idx="1"/>
          </p:nvPr>
        </p:nvSpPr>
        <p:spPr>
          <a:xfrm>
            <a:off x="1241875" y="1125350"/>
            <a:ext cx="6660300" cy="297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▸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97" name="Google Shape;197;p5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98" name="Google Shape;198;p5"/>
          <p:cNvGrpSpPr/>
          <p:nvPr/>
        </p:nvGrpSpPr>
        <p:grpSpPr>
          <a:xfrm>
            <a:off x="218" y="3708336"/>
            <a:ext cx="9143345" cy="1231682"/>
            <a:chOff x="218" y="898161"/>
            <a:chExt cx="9143345" cy="1231682"/>
          </a:xfrm>
        </p:grpSpPr>
        <p:sp>
          <p:nvSpPr>
            <p:cNvPr id="199" name="Google Shape;199;p5"/>
            <p:cNvSpPr/>
            <p:nvPr/>
          </p:nvSpPr>
          <p:spPr>
            <a:xfrm>
              <a:off x="4571575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5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5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5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5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5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5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5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5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5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5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5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5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5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5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5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5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5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5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5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5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5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5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5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4" name="Google Shape;244;p5"/>
          <p:cNvGrpSpPr/>
          <p:nvPr/>
        </p:nvGrpSpPr>
        <p:grpSpPr>
          <a:xfrm>
            <a:off x="138350" y="3775000"/>
            <a:ext cx="8847940" cy="1250750"/>
            <a:chOff x="138350" y="260325"/>
            <a:chExt cx="8847940" cy="1250750"/>
          </a:xfrm>
        </p:grpSpPr>
        <p:sp>
          <p:nvSpPr>
            <p:cNvPr id="245" name="Google Shape;245;p5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5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" name="Google Shape;270;p5"/>
          <p:cNvSpPr/>
          <p:nvPr/>
        </p:nvSpPr>
        <p:spPr>
          <a:xfrm>
            <a:off x="4212739" y="916323"/>
            <a:ext cx="718522" cy="200800"/>
          </a:xfrm>
          <a:custGeom>
            <a:avLst/>
            <a:gdLst/>
            <a:ahLst/>
            <a:cxnLst/>
            <a:rect l="l" t="t" r="r" b="b"/>
            <a:pathLst>
              <a:path w="1562005" h="436521" extrusionOk="0">
                <a:moveTo>
                  <a:pt x="937260" y="436521"/>
                </a:moveTo>
                <a:cubicBezTo>
                  <a:pt x="896645" y="436521"/>
                  <a:pt x="890776" y="349597"/>
                  <a:pt x="885947" y="206493"/>
                </a:cubicBezTo>
                <a:cubicBezTo>
                  <a:pt x="883770" y="141015"/>
                  <a:pt x="879699" y="18979"/>
                  <a:pt x="861522" y="18979"/>
                </a:cubicBezTo>
                <a:cubicBezTo>
                  <a:pt x="841357" y="18979"/>
                  <a:pt x="830659" y="96889"/>
                  <a:pt x="823653" y="148417"/>
                </a:cubicBezTo>
                <a:cubicBezTo>
                  <a:pt x="812860" y="226611"/>
                  <a:pt x="803582" y="294177"/>
                  <a:pt x="766849" y="294177"/>
                </a:cubicBezTo>
                <a:cubicBezTo>
                  <a:pt x="746210" y="294177"/>
                  <a:pt x="739394" y="277001"/>
                  <a:pt x="734376" y="264475"/>
                </a:cubicBezTo>
                <a:cubicBezTo>
                  <a:pt x="729359" y="251949"/>
                  <a:pt x="726235" y="246729"/>
                  <a:pt x="719513" y="246729"/>
                </a:cubicBezTo>
                <a:cubicBezTo>
                  <a:pt x="706543" y="246729"/>
                  <a:pt x="701336" y="266752"/>
                  <a:pt x="694993" y="297214"/>
                </a:cubicBezTo>
                <a:cubicBezTo>
                  <a:pt x="687419" y="333939"/>
                  <a:pt x="677951" y="379584"/>
                  <a:pt x="634307" y="379584"/>
                </a:cubicBezTo>
                <a:cubicBezTo>
                  <a:pt x="597480" y="379584"/>
                  <a:pt x="590095" y="315624"/>
                  <a:pt x="582332" y="247773"/>
                </a:cubicBezTo>
                <a:cubicBezTo>
                  <a:pt x="576746" y="199281"/>
                  <a:pt x="569078" y="132854"/>
                  <a:pt x="549102" y="132854"/>
                </a:cubicBezTo>
                <a:cubicBezTo>
                  <a:pt x="538404" y="132854"/>
                  <a:pt x="527895" y="170813"/>
                  <a:pt x="520700" y="195486"/>
                </a:cubicBezTo>
                <a:cubicBezTo>
                  <a:pt x="508393" y="239328"/>
                  <a:pt x="495801" y="284688"/>
                  <a:pt x="463896" y="284688"/>
                </a:cubicBezTo>
                <a:cubicBezTo>
                  <a:pt x="443447" y="284688"/>
                  <a:pt x="433696" y="256219"/>
                  <a:pt x="422335" y="222341"/>
                </a:cubicBezTo>
                <a:cubicBezTo>
                  <a:pt x="415235" y="201274"/>
                  <a:pt x="403401" y="166068"/>
                  <a:pt x="392892" y="166068"/>
                </a:cubicBezTo>
                <a:cubicBezTo>
                  <a:pt x="382383" y="166068"/>
                  <a:pt x="376608" y="180492"/>
                  <a:pt x="369129" y="195770"/>
                </a:cubicBezTo>
                <a:cubicBezTo>
                  <a:pt x="357958" y="218450"/>
                  <a:pt x="344041" y="246729"/>
                  <a:pt x="312325" y="246729"/>
                </a:cubicBezTo>
                <a:lnTo>
                  <a:pt x="0" y="246729"/>
                </a:lnTo>
                <a:lnTo>
                  <a:pt x="0" y="227750"/>
                </a:lnTo>
                <a:lnTo>
                  <a:pt x="312420" y="227750"/>
                </a:lnTo>
                <a:cubicBezTo>
                  <a:pt x="331355" y="227750"/>
                  <a:pt x="340159" y="211713"/>
                  <a:pt x="352183" y="187325"/>
                </a:cubicBezTo>
                <a:cubicBezTo>
                  <a:pt x="361650" y="167586"/>
                  <a:pt x="371874" y="147089"/>
                  <a:pt x="392892" y="147089"/>
                </a:cubicBezTo>
                <a:cubicBezTo>
                  <a:pt x="416844" y="147089"/>
                  <a:pt x="428299" y="180682"/>
                  <a:pt x="440228" y="216268"/>
                </a:cubicBezTo>
                <a:cubicBezTo>
                  <a:pt x="445625" y="232305"/>
                  <a:pt x="456891" y="265709"/>
                  <a:pt x="463802" y="265709"/>
                </a:cubicBezTo>
                <a:cubicBezTo>
                  <a:pt x="481600" y="265709"/>
                  <a:pt x="493245" y="223954"/>
                  <a:pt x="502618" y="190361"/>
                </a:cubicBezTo>
                <a:cubicBezTo>
                  <a:pt x="514073" y="149366"/>
                  <a:pt x="523919" y="113875"/>
                  <a:pt x="549007" y="113875"/>
                </a:cubicBezTo>
                <a:cubicBezTo>
                  <a:pt x="585835" y="113875"/>
                  <a:pt x="593219" y="177835"/>
                  <a:pt x="600982" y="245686"/>
                </a:cubicBezTo>
                <a:cubicBezTo>
                  <a:pt x="606568" y="294177"/>
                  <a:pt x="614237" y="360604"/>
                  <a:pt x="634213" y="360604"/>
                </a:cubicBezTo>
                <a:cubicBezTo>
                  <a:pt x="660437" y="360604"/>
                  <a:pt x="667916" y="334034"/>
                  <a:pt x="676437" y="293418"/>
                </a:cubicBezTo>
                <a:cubicBezTo>
                  <a:pt x="683064" y="261154"/>
                  <a:pt x="690070" y="227750"/>
                  <a:pt x="719418" y="227750"/>
                </a:cubicBezTo>
                <a:cubicBezTo>
                  <a:pt x="740057" y="227750"/>
                  <a:pt x="746873" y="244926"/>
                  <a:pt x="751891" y="257453"/>
                </a:cubicBezTo>
                <a:cubicBezTo>
                  <a:pt x="756908" y="269979"/>
                  <a:pt x="760033" y="275198"/>
                  <a:pt x="766754" y="275198"/>
                </a:cubicBezTo>
                <a:cubicBezTo>
                  <a:pt x="786920" y="275198"/>
                  <a:pt x="797618" y="197289"/>
                  <a:pt x="804624" y="145760"/>
                </a:cubicBezTo>
                <a:cubicBezTo>
                  <a:pt x="815416" y="67566"/>
                  <a:pt x="824694" y="0"/>
                  <a:pt x="861427" y="0"/>
                </a:cubicBezTo>
                <a:cubicBezTo>
                  <a:pt x="896172" y="0"/>
                  <a:pt x="900432" y="74398"/>
                  <a:pt x="904787" y="205924"/>
                </a:cubicBezTo>
                <a:cubicBezTo>
                  <a:pt x="907438" y="285067"/>
                  <a:pt x="911888" y="417542"/>
                  <a:pt x="937165" y="417542"/>
                </a:cubicBezTo>
                <a:cubicBezTo>
                  <a:pt x="966419" y="417542"/>
                  <a:pt x="977212" y="315814"/>
                  <a:pt x="984502" y="248437"/>
                </a:cubicBezTo>
                <a:cubicBezTo>
                  <a:pt x="993401" y="163980"/>
                  <a:pt x="998797" y="123365"/>
                  <a:pt x="1022371" y="123365"/>
                </a:cubicBezTo>
                <a:cubicBezTo>
                  <a:pt x="1050773" y="123365"/>
                  <a:pt x="1061944" y="158856"/>
                  <a:pt x="1073494" y="196435"/>
                </a:cubicBezTo>
                <a:cubicBezTo>
                  <a:pt x="1085044" y="234013"/>
                  <a:pt x="1097636" y="275198"/>
                  <a:pt x="1126511" y="275198"/>
                </a:cubicBezTo>
                <a:cubicBezTo>
                  <a:pt x="1139481" y="275198"/>
                  <a:pt x="1146108" y="268460"/>
                  <a:pt x="1156711" y="256219"/>
                </a:cubicBezTo>
                <a:cubicBezTo>
                  <a:pt x="1167315" y="243977"/>
                  <a:pt x="1182462" y="227750"/>
                  <a:pt x="1211716" y="227750"/>
                </a:cubicBezTo>
                <a:lnTo>
                  <a:pt x="1562005" y="227750"/>
                </a:lnTo>
                <a:lnTo>
                  <a:pt x="1562005" y="246729"/>
                </a:lnTo>
                <a:lnTo>
                  <a:pt x="1211811" y="246729"/>
                </a:lnTo>
                <a:cubicBezTo>
                  <a:pt x="1191078" y="246729"/>
                  <a:pt x="1181705" y="257168"/>
                  <a:pt x="1170912" y="269315"/>
                </a:cubicBezTo>
                <a:cubicBezTo>
                  <a:pt x="1160120" y="281461"/>
                  <a:pt x="1148759" y="294177"/>
                  <a:pt x="1126606" y="294177"/>
                </a:cubicBezTo>
                <a:cubicBezTo>
                  <a:pt x="1083719" y="294177"/>
                  <a:pt x="1068666" y="245211"/>
                  <a:pt x="1055412" y="202033"/>
                </a:cubicBezTo>
                <a:cubicBezTo>
                  <a:pt x="1046607" y="173565"/>
                  <a:pt x="1037424" y="143198"/>
                  <a:pt x="1023128" y="142344"/>
                </a:cubicBezTo>
                <a:cubicBezTo>
                  <a:pt x="1013661" y="149746"/>
                  <a:pt x="1007697" y="207822"/>
                  <a:pt x="1003247" y="250430"/>
                </a:cubicBezTo>
                <a:cubicBezTo>
                  <a:pt x="993496" y="341910"/>
                  <a:pt x="983555" y="436521"/>
                  <a:pt x="937260" y="436521"/>
                </a:cubicBezTo>
                <a:close/>
              </a:path>
            </a:pathLst>
          </a:custGeom>
          <a:gradFill>
            <a:gsLst>
              <a:gs pos="0">
                <a:srgbClr val="8097FF">
                  <a:alpha val="0"/>
                </a:srgbClr>
              </a:gs>
              <a:gs pos="22000">
                <a:schemeClr val="accent1"/>
              </a:gs>
              <a:gs pos="76000">
                <a:schemeClr val="accent1"/>
              </a:gs>
              <a:gs pos="100000">
                <a:srgbClr val="8097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6"/>
          <p:cNvGrpSpPr/>
          <p:nvPr/>
        </p:nvGrpSpPr>
        <p:grpSpPr>
          <a:xfrm>
            <a:off x="218" y="3708336"/>
            <a:ext cx="9143345" cy="1231682"/>
            <a:chOff x="218" y="898161"/>
            <a:chExt cx="9143345" cy="1231682"/>
          </a:xfrm>
        </p:grpSpPr>
        <p:sp>
          <p:nvSpPr>
            <p:cNvPr id="273" name="Google Shape;273;p6"/>
            <p:cNvSpPr/>
            <p:nvPr/>
          </p:nvSpPr>
          <p:spPr>
            <a:xfrm>
              <a:off x="4571575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6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6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6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6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6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6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6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6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6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6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6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6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6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6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6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6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6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6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6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6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6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6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6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6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6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6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6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6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6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6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6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6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6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6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6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6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6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6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6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8" name="Google Shape;318;p6"/>
          <p:cNvSpPr txBox="1">
            <a:spLocks noGrp="1"/>
          </p:cNvSpPr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6"/>
          <p:cNvSpPr txBox="1">
            <a:spLocks noGrp="1"/>
          </p:cNvSpPr>
          <p:nvPr>
            <p:ph type="body" idx="1"/>
          </p:nvPr>
        </p:nvSpPr>
        <p:spPr>
          <a:xfrm>
            <a:off x="1241825" y="1125350"/>
            <a:ext cx="3111900" cy="273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▸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0" name="Google Shape;320;p6"/>
          <p:cNvSpPr txBox="1">
            <a:spLocks noGrp="1"/>
          </p:cNvSpPr>
          <p:nvPr>
            <p:ph type="body" idx="2"/>
          </p:nvPr>
        </p:nvSpPr>
        <p:spPr>
          <a:xfrm>
            <a:off x="4790250" y="1125350"/>
            <a:ext cx="3111900" cy="273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▸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1" name="Google Shape;321;p6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22" name="Google Shape;322;p6"/>
          <p:cNvGrpSpPr/>
          <p:nvPr/>
        </p:nvGrpSpPr>
        <p:grpSpPr>
          <a:xfrm>
            <a:off x="138350" y="3775000"/>
            <a:ext cx="8847940" cy="1250750"/>
            <a:chOff x="138350" y="260325"/>
            <a:chExt cx="8847940" cy="1250750"/>
          </a:xfrm>
        </p:grpSpPr>
        <p:sp>
          <p:nvSpPr>
            <p:cNvPr id="323" name="Google Shape;323;p6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6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6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6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6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6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6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6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6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6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6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6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6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6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6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6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6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6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6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6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6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6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6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6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8" name="Google Shape;348;p6"/>
          <p:cNvSpPr/>
          <p:nvPr/>
        </p:nvSpPr>
        <p:spPr>
          <a:xfrm>
            <a:off x="4212739" y="916323"/>
            <a:ext cx="718522" cy="200800"/>
          </a:xfrm>
          <a:custGeom>
            <a:avLst/>
            <a:gdLst/>
            <a:ahLst/>
            <a:cxnLst/>
            <a:rect l="l" t="t" r="r" b="b"/>
            <a:pathLst>
              <a:path w="1562005" h="436521" extrusionOk="0">
                <a:moveTo>
                  <a:pt x="937260" y="436521"/>
                </a:moveTo>
                <a:cubicBezTo>
                  <a:pt x="896645" y="436521"/>
                  <a:pt x="890776" y="349597"/>
                  <a:pt x="885947" y="206493"/>
                </a:cubicBezTo>
                <a:cubicBezTo>
                  <a:pt x="883770" y="141015"/>
                  <a:pt x="879699" y="18979"/>
                  <a:pt x="861522" y="18979"/>
                </a:cubicBezTo>
                <a:cubicBezTo>
                  <a:pt x="841357" y="18979"/>
                  <a:pt x="830659" y="96889"/>
                  <a:pt x="823653" y="148417"/>
                </a:cubicBezTo>
                <a:cubicBezTo>
                  <a:pt x="812860" y="226611"/>
                  <a:pt x="803582" y="294177"/>
                  <a:pt x="766849" y="294177"/>
                </a:cubicBezTo>
                <a:cubicBezTo>
                  <a:pt x="746210" y="294177"/>
                  <a:pt x="739394" y="277001"/>
                  <a:pt x="734376" y="264475"/>
                </a:cubicBezTo>
                <a:cubicBezTo>
                  <a:pt x="729359" y="251949"/>
                  <a:pt x="726235" y="246729"/>
                  <a:pt x="719513" y="246729"/>
                </a:cubicBezTo>
                <a:cubicBezTo>
                  <a:pt x="706543" y="246729"/>
                  <a:pt x="701336" y="266752"/>
                  <a:pt x="694993" y="297214"/>
                </a:cubicBezTo>
                <a:cubicBezTo>
                  <a:pt x="687419" y="333939"/>
                  <a:pt x="677951" y="379584"/>
                  <a:pt x="634307" y="379584"/>
                </a:cubicBezTo>
                <a:cubicBezTo>
                  <a:pt x="597480" y="379584"/>
                  <a:pt x="590095" y="315624"/>
                  <a:pt x="582332" y="247773"/>
                </a:cubicBezTo>
                <a:cubicBezTo>
                  <a:pt x="576746" y="199281"/>
                  <a:pt x="569078" y="132854"/>
                  <a:pt x="549102" y="132854"/>
                </a:cubicBezTo>
                <a:cubicBezTo>
                  <a:pt x="538404" y="132854"/>
                  <a:pt x="527895" y="170813"/>
                  <a:pt x="520700" y="195486"/>
                </a:cubicBezTo>
                <a:cubicBezTo>
                  <a:pt x="508393" y="239328"/>
                  <a:pt x="495801" y="284688"/>
                  <a:pt x="463896" y="284688"/>
                </a:cubicBezTo>
                <a:cubicBezTo>
                  <a:pt x="443447" y="284688"/>
                  <a:pt x="433696" y="256219"/>
                  <a:pt x="422335" y="222341"/>
                </a:cubicBezTo>
                <a:cubicBezTo>
                  <a:pt x="415235" y="201274"/>
                  <a:pt x="403401" y="166068"/>
                  <a:pt x="392892" y="166068"/>
                </a:cubicBezTo>
                <a:cubicBezTo>
                  <a:pt x="382383" y="166068"/>
                  <a:pt x="376608" y="180492"/>
                  <a:pt x="369129" y="195770"/>
                </a:cubicBezTo>
                <a:cubicBezTo>
                  <a:pt x="357958" y="218450"/>
                  <a:pt x="344041" y="246729"/>
                  <a:pt x="312325" y="246729"/>
                </a:cubicBezTo>
                <a:lnTo>
                  <a:pt x="0" y="246729"/>
                </a:lnTo>
                <a:lnTo>
                  <a:pt x="0" y="227750"/>
                </a:lnTo>
                <a:lnTo>
                  <a:pt x="312420" y="227750"/>
                </a:lnTo>
                <a:cubicBezTo>
                  <a:pt x="331355" y="227750"/>
                  <a:pt x="340159" y="211713"/>
                  <a:pt x="352183" y="187325"/>
                </a:cubicBezTo>
                <a:cubicBezTo>
                  <a:pt x="361650" y="167586"/>
                  <a:pt x="371874" y="147089"/>
                  <a:pt x="392892" y="147089"/>
                </a:cubicBezTo>
                <a:cubicBezTo>
                  <a:pt x="416844" y="147089"/>
                  <a:pt x="428299" y="180682"/>
                  <a:pt x="440228" y="216268"/>
                </a:cubicBezTo>
                <a:cubicBezTo>
                  <a:pt x="445625" y="232305"/>
                  <a:pt x="456891" y="265709"/>
                  <a:pt x="463802" y="265709"/>
                </a:cubicBezTo>
                <a:cubicBezTo>
                  <a:pt x="481600" y="265709"/>
                  <a:pt x="493245" y="223954"/>
                  <a:pt x="502618" y="190361"/>
                </a:cubicBezTo>
                <a:cubicBezTo>
                  <a:pt x="514073" y="149366"/>
                  <a:pt x="523919" y="113875"/>
                  <a:pt x="549007" y="113875"/>
                </a:cubicBezTo>
                <a:cubicBezTo>
                  <a:pt x="585835" y="113875"/>
                  <a:pt x="593219" y="177835"/>
                  <a:pt x="600982" y="245686"/>
                </a:cubicBezTo>
                <a:cubicBezTo>
                  <a:pt x="606568" y="294177"/>
                  <a:pt x="614237" y="360604"/>
                  <a:pt x="634213" y="360604"/>
                </a:cubicBezTo>
                <a:cubicBezTo>
                  <a:pt x="660437" y="360604"/>
                  <a:pt x="667916" y="334034"/>
                  <a:pt x="676437" y="293418"/>
                </a:cubicBezTo>
                <a:cubicBezTo>
                  <a:pt x="683064" y="261154"/>
                  <a:pt x="690070" y="227750"/>
                  <a:pt x="719418" y="227750"/>
                </a:cubicBezTo>
                <a:cubicBezTo>
                  <a:pt x="740057" y="227750"/>
                  <a:pt x="746873" y="244926"/>
                  <a:pt x="751891" y="257453"/>
                </a:cubicBezTo>
                <a:cubicBezTo>
                  <a:pt x="756908" y="269979"/>
                  <a:pt x="760033" y="275198"/>
                  <a:pt x="766754" y="275198"/>
                </a:cubicBezTo>
                <a:cubicBezTo>
                  <a:pt x="786920" y="275198"/>
                  <a:pt x="797618" y="197289"/>
                  <a:pt x="804624" y="145760"/>
                </a:cubicBezTo>
                <a:cubicBezTo>
                  <a:pt x="815416" y="67566"/>
                  <a:pt x="824694" y="0"/>
                  <a:pt x="861427" y="0"/>
                </a:cubicBezTo>
                <a:cubicBezTo>
                  <a:pt x="896172" y="0"/>
                  <a:pt x="900432" y="74398"/>
                  <a:pt x="904787" y="205924"/>
                </a:cubicBezTo>
                <a:cubicBezTo>
                  <a:pt x="907438" y="285067"/>
                  <a:pt x="911888" y="417542"/>
                  <a:pt x="937165" y="417542"/>
                </a:cubicBezTo>
                <a:cubicBezTo>
                  <a:pt x="966419" y="417542"/>
                  <a:pt x="977212" y="315814"/>
                  <a:pt x="984502" y="248437"/>
                </a:cubicBezTo>
                <a:cubicBezTo>
                  <a:pt x="993401" y="163980"/>
                  <a:pt x="998797" y="123365"/>
                  <a:pt x="1022371" y="123365"/>
                </a:cubicBezTo>
                <a:cubicBezTo>
                  <a:pt x="1050773" y="123365"/>
                  <a:pt x="1061944" y="158856"/>
                  <a:pt x="1073494" y="196435"/>
                </a:cubicBezTo>
                <a:cubicBezTo>
                  <a:pt x="1085044" y="234013"/>
                  <a:pt x="1097636" y="275198"/>
                  <a:pt x="1126511" y="275198"/>
                </a:cubicBezTo>
                <a:cubicBezTo>
                  <a:pt x="1139481" y="275198"/>
                  <a:pt x="1146108" y="268460"/>
                  <a:pt x="1156711" y="256219"/>
                </a:cubicBezTo>
                <a:cubicBezTo>
                  <a:pt x="1167315" y="243977"/>
                  <a:pt x="1182462" y="227750"/>
                  <a:pt x="1211716" y="227750"/>
                </a:cubicBezTo>
                <a:lnTo>
                  <a:pt x="1562005" y="227750"/>
                </a:lnTo>
                <a:lnTo>
                  <a:pt x="1562005" y="246729"/>
                </a:lnTo>
                <a:lnTo>
                  <a:pt x="1211811" y="246729"/>
                </a:lnTo>
                <a:cubicBezTo>
                  <a:pt x="1191078" y="246729"/>
                  <a:pt x="1181705" y="257168"/>
                  <a:pt x="1170912" y="269315"/>
                </a:cubicBezTo>
                <a:cubicBezTo>
                  <a:pt x="1160120" y="281461"/>
                  <a:pt x="1148759" y="294177"/>
                  <a:pt x="1126606" y="294177"/>
                </a:cubicBezTo>
                <a:cubicBezTo>
                  <a:pt x="1083719" y="294177"/>
                  <a:pt x="1068666" y="245211"/>
                  <a:pt x="1055412" y="202033"/>
                </a:cubicBezTo>
                <a:cubicBezTo>
                  <a:pt x="1046607" y="173565"/>
                  <a:pt x="1037424" y="143198"/>
                  <a:pt x="1023128" y="142344"/>
                </a:cubicBezTo>
                <a:cubicBezTo>
                  <a:pt x="1013661" y="149746"/>
                  <a:pt x="1007697" y="207822"/>
                  <a:pt x="1003247" y="250430"/>
                </a:cubicBezTo>
                <a:cubicBezTo>
                  <a:pt x="993496" y="341910"/>
                  <a:pt x="983555" y="436521"/>
                  <a:pt x="937260" y="436521"/>
                </a:cubicBezTo>
                <a:close/>
              </a:path>
            </a:pathLst>
          </a:custGeom>
          <a:gradFill>
            <a:gsLst>
              <a:gs pos="0">
                <a:srgbClr val="8097FF">
                  <a:alpha val="0"/>
                </a:srgbClr>
              </a:gs>
              <a:gs pos="22000">
                <a:schemeClr val="accent1"/>
              </a:gs>
              <a:gs pos="76000">
                <a:schemeClr val="accent1"/>
              </a:gs>
              <a:gs pos="100000">
                <a:srgbClr val="8097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10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80" name="Google Shape;580;p10"/>
          <p:cNvGrpSpPr/>
          <p:nvPr/>
        </p:nvGrpSpPr>
        <p:grpSpPr>
          <a:xfrm>
            <a:off x="218" y="3708336"/>
            <a:ext cx="9143345" cy="1231682"/>
            <a:chOff x="218" y="898161"/>
            <a:chExt cx="9143345" cy="1231682"/>
          </a:xfrm>
        </p:grpSpPr>
        <p:sp>
          <p:nvSpPr>
            <p:cNvPr id="581" name="Google Shape;581;p10"/>
            <p:cNvSpPr/>
            <p:nvPr/>
          </p:nvSpPr>
          <p:spPr>
            <a:xfrm>
              <a:off x="4567150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FC229"/>
                </a:gs>
                <a:gs pos="100000">
                  <a:srgbClr val="FF826C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0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FFC229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0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0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0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8328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0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FFA2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0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0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F002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0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10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3D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10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10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10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10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10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FF96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10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10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10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  <a:alpha val="49800"/>
                  </a:srgbClr>
                </a:gs>
                <a:gs pos="100000">
                  <a:srgbClr val="002FFF">
                    <a:alpha val="58431"/>
                    <a:alpha val="4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0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0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0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0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0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002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0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0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0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0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3BE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0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0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0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3BE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0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F702A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0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0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C182FF">
                <a:alpha val="531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0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0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0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FF826C">
                    <a:alpha val="49800"/>
                  </a:srgbClr>
                </a:gs>
                <a:gs pos="100000">
                  <a:srgbClr val="FF3E45">
                    <a:alpha val="498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0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0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0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10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10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04152C">
                <a:alpha val="13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10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10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</a:srgbClr>
                </a:gs>
                <a:gs pos="100000">
                  <a:srgbClr val="002FFF">
                    <a:alpha val="5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10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10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6" name="Google Shape;626;p10"/>
          <p:cNvGrpSpPr/>
          <p:nvPr/>
        </p:nvGrpSpPr>
        <p:grpSpPr>
          <a:xfrm>
            <a:off x="138350" y="3775000"/>
            <a:ext cx="8847940" cy="1250750"/>
            <a:chOff x="138350" y="260325"/>
            <a:chExt cx="8847940" cy="1250750"/>
          </a:xfrm>
        </p:grpSpPr>
        <p:sp>
          <p:nvSpPr>
            <p:cNvPr id="627" name="Google Shape;627;p10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0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0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0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0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0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0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0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0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0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0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0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0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0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0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0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0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0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0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0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0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0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0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0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0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043577"/>
            </a:gs>
            <a:gs pos="21000">
              <a:srgbClr val="062550"/>
            </a:gs>
            <a:gs pos="61000">
              <a:schemeClr val="lt1"/>
            </a:gs>
            <a:gs pos="100000">
              <a:schemeClr val="lt1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41875" y="1125350"/>
            <a:ext cx="6660300" cy="29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▹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▸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ctr" rtl="0">
              <a:buNone/>
              <a:defRPr sz="13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ctr" rtl="0">
              <a:buNone/>
              <a:defRPr sz="13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ctr" rtl="0">
              <a:buNone/>
              <a:defRPr sz="13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ctr" rtl="0">
              <a:buNone/>
              <a:defRPr sz="13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ctr" rtl="0">
              <a:buNone/>
              <a:defRPr sz="13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ctr" rtl="0">
              <a:buNone/>
              <a:defRPr sz="13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ctr" rtl="0">
              <a:buNone/>
              <a:defRPr sz="13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ctr" rtl="0">
              <a:buNone/>
              <a:defRPr sz="13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12"/>
          <p:cNvSpPr txBox="1">
            <a:spLocks noGrp="1"/>
          </p:cNvSpPr>
          <p:nvPr>
            <p:ph type="ctrTitle"/>
          </p:nvPr>
        </p:nvSpPr>
        <p:spPr>
          <a:xfrm>
            <a:off x="1120217" y="0"/>
            <a:ext cx="6425719" cy="97041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err="1">
                <a:latin typeface="Georgia" panose="02040502050405020303" pitchFamily="18" charset="0"/>
              </a:rPr>
              <a:t>Conexiune</a:t>
            </a:r>
            <a:r>
              <a:rPr lang="en-US" sz="4000" dirty="0">
                <a:latin typeface="Georgia" panose="02040502050405020303" pitchFamily="18" charset="0"/>
              </a:rPr>
              <a:t> RLC - Serie</a:t>
            </a:r>
            <a:endParaRPr sz="4000" dirty="0">
              <a:latin typeface="Georgia" panose="020405020504050203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BDF72C-1CBC-4479-BA2C-0E53297A27DD}"/>
              </a:ext>
            </a:extLst>
          </p:cNvPr>
          <p:cNvSpPr txBox="1"/>
          <p:nvPr/>
        </p:nvSpPr>
        <p:spPr>
          <a:xfrm>
            <a:off x="4965106" y="2050990"/>
            <a:ext cx="35294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Georgia" panose="02040502050405020303" pitchFamily="18" charset="0"/>
              </a:rPr>
              <a:t>Student: Lascu Anamaria-Alexandra</a:t>
            </a:r>
          </a:p>
          <a:p>
            <a:r>
              <a:rPr lang="en-US" sz="1600" dirty="0" err="1">
                <a:solidFill>
                  <a:schemeClr val="tx1"/>
                </a:solidFill>
                <a:latin typeface="Georgia" panose="02040502050405020303" pitchFamily="18" charset="0"/>
              </a:rPr>
              <a:t>Grupa</a:t>
            </a:r>
            <a:r>
              <a:rPr lang="en-US" sz="1600" dirty="0">
                <a:solidFill>
                  <a:schemeClr val="tx1"/>
                </a:solidFill>
                <a:latin typeface="Georgia" panose="02040502050405020303" pitchFamily="18" charset="0"/>
              </a:rPr>
              <a:t>: 2121</a:t>
            </a:r>
          </a:p>
          <a:p>
            <a:r>
              <a:rPr lang="en-US" sz="1600" dirty="0" err="1">
                <a:solidFill>
                  <a:schemeClr val="tx1"/>
                </a:solidFill>
                <a:latin typeface="Georgia" panose="02040502050405020303" pitchFamily="18" charset="0"/>
              </a:rPr>
              <a:t>Seria</a:t>
            </a:r>
            <a:r>
              <a:rPr lang="en-US" sz="1600" dirty="0">
                <a:solidFill>
                  <a:schemeClr val="tx1"/>
                </a:solidFill>
                <a:latin typeface="Georgia" panose="02040502050405020303" pitchFamily="18" charset="0"/>
              </a:rPr>
              <a:t>: 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2AB11-ACC6-4528-ACEE-BA8673176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849" y="280064"/>
            <a:ext cx="6660300" cy="396300"/>
          </a:xfrm>
        </p:spPr>
        <p:txBody>
          <a:bodyPr/>
          <a:lstStyle/>
          <a:p>
            <a:r>
              <a:rPr lang="en-US" sz="2800" dirty="0" err="1">
                <a:latin typeface="Georgia" panose="02040502050405020303" pitchFamily="18" charset="0"/>
              </a:rPr>
              <a:t>Despre</a:t>
            </a:r>
            <a:r>
              <a:rPr lang="en-US" sz="2800" dirty="0">
                <a:latin typeface="Georgia" panose="02040502050405020303" pitchFamily="18" charset="0"/>
              </a:rPr>
              <a:t> </a:t>
            </a:r>
            <a:r>
              <a:rPr lang="en-US" sz="2800" dirty="0" err="1">
                <a:latin typeface="Georgia" panose="02040502050405020303" pitchFamily="18" charset="0"/>
              </a:rPr>
              <a:t>circuitul</a:t>
            </a:r>
            <a:r>
              <a:rPr lang="en-US" sz="2800" dirty="0">
                <a:latin typeface="Georgia" panose="02040502050405020303" pitchFamily="18" charset="0"/>
              </a:rPr>
              <a:t> RLC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0DF20-00BD-4C00-9AB0-4FEE8EFEA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6552" y="1125350"/>
            <a:ext cx="4375447" cy="2734800"/>
          </a:xfrm>
        </p:spPr>
        <p:txBody>
          <a:bodyPr/>
          <a:lstStyle/>
          <a:p>
            <a:r>
              <a:rPr lang="en-US" sz="1400" dirty="0" err="1">
                <a:latin typeface="Georgia" panose="02040502050405020303" pitchFamily="18" charset="0"/>
              </a:rPr>
              <a:t>În</a:t>
            </a:r>
            <a:r>
              <a:rPr lang="en-US" sz="1400" dirty="0">
                <a:latin typeface="Georgia" panose="02040502050405020303" pitchFamily="18" charset="0"/>
              </a:rPr>
              <a:t> Circuit RLC, </a:t>
            </a:r>
            <a:r>
              <a:rPr lang="en-US" sz="1400" dirty="0" err="1">
                <a:latin typeface="Georgia" panose="02040502050405020303" pitchFamily="18" charset="0"/>
              </a:rPr>
              <a:t>cele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mai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importante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elemente</a:t>
            </a:r>
            <a:r>
              <a:rPr lang="en-US" sz="1400" dirty="0">
                <a:latin typeface="Georgia" panose="02040502050405020303" pitchFamily="18" charset="0"/>
              </a:rPr>
              <a:t> cum </a:t>
            </a:r>
            <a:r>
              <a:rPr lang="en-US" sz="1400" dirty="0" err="1">
                <a:latin typeface="Georgia" panose="02040502050405020303" pitchFamily="18" charset="0"/>
              </a:rPr>
              <a:t>ar</a:t>
            </a:r>
            <a:r>
              <a:rPr lang="en-US" sz="1400" dirty="0">
                <a:latin typeface="Georgia" panose="02040502050405020303" pitchFamily="18" charset="0"/>
              </a:rPr>
              <a:t> fi </a:t>
            </a:r>
            <a:r>
              <a:rPr lang="en-US" sz="1400" dirty="0" err="1">
                <a:latin typeface="Georgia" panose="02040502050405020303" pitchFamily="18" charset="0"/>
              </a:rPr>
              <a:t>rezistorul,inductorul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și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condensatorul</a:t>
            </a:r>
            <a:r>
              <a:rPr lang="en-US" sz="1400" dirty="0">
                <a:latin typeface="Georgia" panose="02040502050405020303" pitchFamily="18" charset="0"/>
              </a:rPr>
              <a:t> sunt </a:t>
            </a:r>
            <a:r>
              <a:rPr lang="en-US" sz="1400" dirty="0" err="1">
                <a:latin typeface="Georgia" panose="02040502050405020303" pitchFamily="18" charset="0"/>
              </a:rPr>
              <a:t>conectate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printr</a:t>
            </a:r>
            <a:r>
              <a:rPr lang="en-US" sz="1400" dirty="0">
                <a:latin typeface="Georgia" panose="02040502050405020303" pitchFamily="18" charset="0"/>
              </a:rPr>
              <a:t>-o </a:t>
            </a:r>
            <a:r>
              <a:rPr lang="en-US" sz="1400" dirty="0" err="1">
                <a:latin typeface="Georgia" panose="02040502050405020303" pitchFamily="18" charset="0"/>
              </a:rPr>
              <a:t>sursă</a:t>
            </a:r>
            <a:r>
              <a:rPr lang="en-US" sz="1400" dirty="0">
                <a:latin typeface="Georgia" panose="02040502050405020303" pitchFamily="18" charset="0"/>
              </a:rPr>
              <a:t> de </a:t>
            </a:r>
            <a:r>
              <a:rPr lang="en-US" sz="1400" dirty="0" err="1">
                <a:latin typeface="Georgia" panose="02040502050405020303" pitchFamily="18" charset="0"/>
              </a:rPr>
              <a:t>tensiune</a:t>
            </a:r>
            <a:r>
              <a:rPr lang="en-US" sz="1400" dirty="0">
                <a:latin typeface="Georgia" panose="02040502050405020303" pitchFamily="18" charset="0"/>
              </a:rPr>
              <a:t>. </a:t>
            </a:r>
            <a:r>
              <a:rPr lang="en-US" sz="1400" dirty="0" err="1">
                <a:latin typeface="Georgia" panose="02040502050405020303" pitchFamily="18" charset="0"/>
              </a:rPr>
              <a:t>Toate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aceste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elemente</a:t>
            </a:r>
            <a:r>
              <a:rPr lang="en-US" sz="1400" dirty="0">
                <a:latin typeface="Georgia" panose="02040502050405020303" pitchFamily="18" charset="0"/>
              </a:rPr>
              <a:t> sunt de </a:t>
            </a:r>
            <a:r>
              <a:rPr lang="en-US" sz="1400" dirty="0" err="1">
                <a:latin typeface="Georgia" panose="02040502050405020303" pitchFamily="18" charset="0"/>
              </a:rPr>
              <a:t>natură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liniară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și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pasivă</a:t>
            </a:r>
            <a:r>
              <a:rPr lang="en-US" sz="1400" dirty="0">
                <a:latin typeface="Georgia" panose="02040502050405020303" pitchFamily="18" charset="0"/>
              </a:rPr>
              <a:t>; </a:t>
            </a:r>
            <a:r>
              <a:rPr lang="en-US" sz="1400" dirty="0" err="1">
                <a:latin typeface="Georgia" panose="02040502050405020303" pitchFamily="18" charset="0"/>
              </a:rPr>
              <a:t>adică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consumă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mai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degrabă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energie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decât</a:t>
            </a:r>
            <a:r>
              <a:rPr lang="en-US" sz="1400" dirty="0">
                <a:latin typeface="Georgia" panose="02040502050405020303" pitchFamily="18" charset="0"/>
              </a:rPr>
              <a:t> produce, </a:t>
            </a:r>
            <a:r>
              <a:rPr lang="en-US" sz="1400" dirty="0" err="1">
                <a:latin typeface="Georgia" panose="02040502050405020303" pitchFamily="18" charset="0"/>
              </a:rPr>
              <a:t>iar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aceste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elemente</a:t>
            </a:r>
            <a:r>
              <a:rPr lang="en-US" sz="1400" dirty="0">
                <a:latin typeface="Georgia" panose="02040502050405020303" pitchFamily="18" charset="0"/>
              </a:rPr>
              <a:t> au o </a:t>
            </a:r>
            <a:r>
              <a:rPr lang="en-US" sz="1400" dirty="0" err="1">
                <a:latin typeface="Georgia" panose="02040502050405020303" pitchFamily="18" charset="0"/>
              </a:rPr>
              <a:t>relație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liniară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între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tensiune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și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curent</a:t>
            </a:r>
            <a:r>
              <a:rPr lang="en-US" sz="1400" dirty="0">
                <a:latin typeface="Georgia" panose="02040502050405020303" pitchFamily="18" charset="0"/>
              </a:rPr>
              <a:t>. </a:t>
            </a:r>
            <a:r>
              <a:rPr lang="en-US" sz="1400" dirty="0" err="1">
                <a:latin typeface="Georgia" panose="02040502050405020303" pitchFamily="18" charset="0"/>
              </a:rPr>
              <a:t>Există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numeroase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modalități</a:t>
            </a:r>
            <a:r>
              <a:rPr lang="en-US" sz="1400" dirty="0">
                <a:latin typeface="Georgia" panose="02040502050405020303" pitchFamily="18" charset="0"/>
              </a:rPr>
              <a:t> de </a:t>
            </a:r>
            <a:r>
              <a:rPr lang="en-US" sz="1400" dirty="0" err="1">
                <a:latin typeface="Georgia" panose="02040502050405020303" pitchFamily="18" charset="0"/>
              </a:rPr>
              <a:t>conectare</a:t>
            </a:r>
            <a:r>
              <a:rPr lang="en-US" sz="1400" dirty="0">
                <a:latin typeface="Georgia" panose="02040502050405020303" pitchFamily="18" charset="0"/>
              </a:rPr>
              <a:t> a </a:t>
            </a:r>
            <a:r>
              <a:rPr lang="en-US" sz="1400" dirty="0" err="1">
                <a:latin typeface="Georgia" panose="02040502050405020303" pitchFamily="18" charset="0"/>
              </a:rPr>
              <a:t>acestor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elemente</a:t>
            </a:r>
            <a:r>
              <a:rPr lang="en-US" sz="1400" dirty="0">
                <a:latin typeface="Georgia" panose="02040502050405020303" pitchFamily="18" charset="0"/>
              </a:rPr>
              <a:t> la </a:t>
            </a:r>
            <a:r>
              <a:rPr lang="en-US" sz="1400" dirty="0" err="1">
                <a:latin typeface="Georgia" panose="02040502050405020303" pitchFamily="18" charset="0"/>
              </a:rPr>
              <a:t>alimentarea</a:t>
            </a:r>
            <a:r>
              <a:rPr lang="en-US" sz="1400" dirty="0">
                <a:latin typeface="Georgia" panose="02040502050405020303" pitchFamily="18" charset="0"/>
              </a:rPr>
              <a:t> cu </a:t>
            </a:r>
            <a:r>
              <a:rPr lang="en-US" sz="1400" dirty="0" err="1">
                <a:latin typeface="Georgia" panose="02040502050405020303" pitchFamily="18" charset="0"/>
              </a:rPr>
              <a:t>tensiune</a:t>
            </a:r>
            <a:r>
              <a:rPr lang="en-US" sz="1400" dirty="0">
                <a:latin typeface="Georgia" panose="02040502050405020303" pitchFamily="18" charset="0"/>
              </a:rPr>
              <a:t>, </a:t>
            </a:r>
            <a:r>
              <a:rPr lang="en-US" sz="1400" dirty="0" err="1">
                <a:latin typeface="Georgia" panose="02040502050405020303" pitchFamily="18" charset="0"/>
              </a:rPr>
              <a:t>dar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cea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mai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comună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metodă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este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conectarea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acestor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elemente</a:t>
            </a:r>
            <a:r>
              <a:rPr lang="en-US" sz="1400" dirty="0">
                <a:latin typeface="Georgia" panose="02040502050405020303" pitchFamily="18" charset="0"/>
              </a:rPr>
              <a:t> fie </a:t>
            </a:r>
            <a:r>
              <a:rPr lang="en-US" sz="1400" dirty="0" err="1">
                <a:latin typeface="Georgia" panose="02040502050405020303" pitchFamily="18" charset="0"/>
              </a:rPr>
              <a:t>în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serie</a:t>
            </a:r>
            <a:r>
              <a:rPr lang="en-US" sz="1400" dirty="0">
                <a:latin typeface="Georgia" panose="02040502050405020303" pitchFamily="18" charset="0"/>
              </a:rPr>
              <a:t>, fie </a:t>
            </a:r>
            <a:r>
              <a:rPr lang="en-US" sz="1400" dirty="0" err="1">
                <a:latin typeface="Georgia" panose="02040502050405020303" pitchFamily="18" charset="0"/>
              </a:rPr>
              <a:t>în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paralel</a:t>
            </a:r>
            <a:r>
              <a:rPr lang="en-US" sz="1400" dirty="0">
                <a:latin typeface="Georgia" panose="02040502050405020303" pitchFamily="18" charset="0"/>
              </a:rPr>
              <a:t>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ADB6F0-1648-4EB6-924C-B48CE20280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pic>
        <p:nvPicPr>
          <p:cNvPr id="9" name="Picture 8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2EBDDBE4-3A89-47D4-9700-DC139FE60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9" y="1404949"/>
            <a:ext cx="4459423" cy="194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693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3"/>
          <p:cNvSpPr txBox="1">
            <a:spLocks noGrp="1"/>
          </p:cNvSpPr>
          <p:nvPr>
            <p:ph type="title"/>
          </p:nvPr>
        </p:nvSpPr>
        <p:spPr>
          <a:xfrm>
            <a:off x="1182939" y="70439"/>
            <a:ext cx="666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latin typeface="Georgia" panose="02040502050405020303" pitchFamily="18" charset="0"/>
              </a:rPr>
              <a:t>Utilizare</a:t>
            </a:r>
            <a:r>
              <a:rPr lang="en-US" sz="2400" dirty="0">
                <a:latin typeface="Georgia" panose="02040502050405020303" pitchFamily="18" charset="0"/>
              </a:rPr>
              <a:t> </a:t>
            </a:r>
            <a:r>
              <a:rPr lang="en-US" sz="2400" dirty="0" err="1">
                <a:latin typeface="Georgia" panose="02040502050405020303" pitchFamily="18" charset="0"/>
              </a:rPr>
              <a:t>interfata</a:t>
            </a:r>
            <a:r>
              <a:rPr lang="en-US" sz="2400" dirty="0">
                <a:latin typeface="Georgia" panose="02040502050405020303" pitchFamily="18" charset="0"/>
              </a:rPr>
              <a:t> </a:t>
            </a:r>
            <a:r>
              <a:rPr lang="en-US" sz="2400" dirty="0" err="1">
                <a:latin typeface="Georgia" panose="02040502050405020303" pitchFamily="18" charset="0"/>
              </a:rPr>
              <a:t>Matlab</a:t>
            </a:r>
            <a:endParaRPr sz="2400" dirty="0">
              <a:latin typeface="Georgia" panose="02040502050405020303" pitchFamily="18" charset="0"/>
            </a:endParaRPr>
          </a:p>
        </p:txBody>
      </p:sp>
      <p:sp>
        <p:nvSpPr>
          <p:cNvPr id="667" name="Google Shape;667;p13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6139AD-09C6-45B8-90EF-10B4AD15D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894" y="812928"/>
            <a:ext cx="5770389" cy="4112737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E22C2AF8-A697-4596-A14B-6316189F1496}"/>
              </a:ext>
            </a:extLst>
          </p:cNvPr>
          <p:cNvSpPr/>
          <p:nvPr/>
        </p:nvSpPr>
        <p:spPr>
          <a:xfrm>
            <a:off x="2157161" y="3093578"/>
            <a:ext cx="705028" cy="2991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EA91D30-7B15-49F3-8753-F53A66F2B3FF}"/>
              </a:ext>
            </a:extLst>
          </p:cNvPr>
          <p:cNvSpPr/>
          <p:nvPr/>
        </p:nvSpPr>
        <p:spPr>
          <a:xfrm>
            <a:off x="2050339" y="1606608"/>
            <a:ext cx="811850" cy="132459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D6AC38CF-9BDC-45F4-B2C7-9CA812A94E75}"/>
              </a:ext>
            </a:extLst>
          </p:cNvPr>
          <p:cNvSpPr/>
          <p:nvPr/>
        </p:nvSpPr>
        <p:spPr>
          <a:xfrm rot="2052003">
            <a:off x="1119419" y="1226859"/>
            <a:ext cx="1016950" cy="24782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A614D6-F0D2-46EC-B9FA-B965A1073F8F}"/>
              </a:ext>
            </a:extLst>
          </p:cNvPr>
          <p:cNvSpPr txBox="1"/>
          <p:nvPr/>
        </p:nvSpPr>
        <p:spPr>
          <a:xfrm>
            <a:off x="207474" y="163825"/>
            <a:ext cx="15382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Georgia" panose="02040502050405020303" pitchFamily="18" charset="0"/>
              </a:rPr>
              <a:t>Datele</a:t>
            </a:r>
            <a:r>
              <a:rPr lang="en-US" dirty="0">
                <a:solidFill>
                  <a:schemeClr val="tx1"/>
                </a:solidFill>
                <a:latin typeface="Georgia" panose="02040502050405020303" pitchFamily="18" charset="0"/>
              </a:rPr>
              <a:t> de </a:t>
            </a:r>
            <a:r>
              <a:rPr lang="en-US" dirty="0" err="1">
                <a:solidFill>
                  <a:schemeClr val="tx1"/>
                </a:solidFill>
                <a:latin typeface="Georgia" panose="02040502050405020303" pitchFamily="18" charset="0"/>
              </a:rPr>
              <a:t>intrare</a:t>
            </a:r>
            <a:r>
              <a:rPr lang="en-US" dirty="0">
                <a:solidFill>
                  <a:schemeClr val="tx1"/>
                </a:solidFill>
                <a:latin typeface="Georgia" panose="02040502050405020303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Georgia" panose="02040502050405020303" pitchFamily="18" charset="0"/>
              </a:rPr>
              <a:t>ce</a:t>
            </a:r>
            <a:r>
              <a:rPr lang="en-US" dirty="0">
                <a:solidFill>
                  <a:schemeClr val="tx1"/>
                </a:solidFill>
                <a:latin typeface="Georgia" panose="02040502050405020303" pitchFamily="18" charset="0"/>
              </a:rPr>
              <a:t> pot fi </a:t>
            </a:r>
            <a:r>
              <a:rPr lang="en-US" dirty="0" err="1">
                <a:solidFill>
                  <a:schemeClr val="tx1"/>
                </a:solidFill>
                <a:latin typeface="Georgia" panose="02040502050405020303" pitchFamily="18" charset="0"/>
              </a:rPr>
              <a:t>modificate</a:t>
            </a:r>
            <a:endParaRPr lang="en-US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ECCFBD4B-BB2C-4F64-8301-3ABC6FDB0881}"/>
              </a:ext>
            </a:extLst>
          </p:cNvPr>
          <p:cNvSpPr/>
          <p:nvPr/>
        </p:nvSpPr>
        <p:spPr>
          <a:xfrm rot="5400000">
            <a:off x="1521397" y="2863400"/>
            <a:ext cx="212993" cy="7270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3D7F5E-8205-454F-80CF-F8DB9CF72D49}"/>
              </a:ext>
            </a:extLst>
          </p:cNvPr>
          <p:cNvSpPr txBox="1"/>
          <p:nvPr/>
        </p:nvSpPr>
        <p:spPr>
          <a:xfrm>
            <a:off x="283097" y="2703602"/>
            <a:ext cx="11941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Modifica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graficul</a:t>
            </a:r>
            <a:r>
              <a:rPr lang="en-US" dirty="0">
                <a:solidFill>
                  <a:schemeClr val="tx1"/>
                </a:solidFill>
              </a:rPr>
              <a:t> in </a:t>
            </a:r>
            <a:r>
              <a:rPr lang="en-US" dirty="0" err="1">
                <a:solidFill>
                  <a:schemeClr val="tx1"/>
                </a:solidFill>
              </a:rPr>
              <a:t>functie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valorile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noi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48C2F8C3-1BBB-41D2-94BB-D20143C684CC}"/>
              </a:ext>
            </a:extLst>
          </p:cNvPr>
          <p:cNvSpPr/>
          <p:nvPr/>
        </p:nvSpPr>
        <p:spPr>
          <a:xfrm>
            <a:off x="7020450" y="2119355"/>
            <a:ext cx="671886" cy="2991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A0501F-CCE9-499C-8DD0-B8515B3696CB}"/>
              </a:ext>
            </a:extLst>
          </p:cNvPr>
          <p:cNvSpPr txBox="1"/>
          <p:nvPr/>
        </p:nvSpPr>
        <p:spPr>
          <a:xfrm>
            <a:off x="7721206" y="698667"/>
            <a:ext cx="14227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  <a:latin typeface="Georgia" panose="02040502050405020303" pitchFamily="18" charset="0"/>
              </a:rPr>
              <a:t>Grafic</a:t>
            </a:r>
            <a:r>
              <a:rPr lang="en-US" dirty="0">
                <a:solidFill>
                  <a:schemeClr val="tx1"/>
                </a:solidFill>
                <a:latin typeface="Georgia" panose="02040502050405020303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Georgia" panose="02040502050405020303" pitchFamily="18" charset="0"/>
              </a:rPr>
              <a:t>ce</a:t>
            </a:r>
            <a:r>
              <a:rPr lang="en-US" dirty="0">
                <a:solidFill>
                  <a:schemeClr val="tx1"/>
                </a:solidFill>
                <a:latin typeface="Georgia" panose="02040502050405020303" pitchFamily="18" charset="0"/>
              </a:rPr>
              <a:t> se </a:t>
            </a:r>
            <a:r>
              <a:rPr lang="en-US" dirty="0" err="1">
                <a:solidFill>
                  <a:schemeClr val="tx1"/>
                </a:solidFill>
                <a:latin typeface="Georgia" panose="02040502050405020303" pitchFamily="18" charset="0"/>
              </a:rPr>
              <a:t>modifica</a:t>
            </a:r>
            <a:r>
              <a:rPr lang="en-US" dirty="0">
                <a:solidFill>
                  <a:schemeClr val="tx1"/>
                </a:solidFill>
                <a:latin typeface="Georgia" panose="02040502050405020303" pitchFamily="18" charset="0"/>
              </a:rPr>
              <a:t> in </a:t>
            </a:r>
            <a:r>
              <a:rPr lang="en-US" dirty="0" err="1">
                <a:solidFill>
                  <a:schemeClr val="tx1"/>
                </a:solidFill>
                <a:latin typeface="Georgia" panose="02040502050405020303" pitchFamily="18" charset="0"/>
              </a:rPr>
              <a:t>functie</a:t>
            </a:r>
            <a:r>
              <a:rPr lang="en-US" dirty="0">
                <a:solidFill>
                  <a:schemeClr val="tx1"/>
                </a:solidFill>
                <a:latin typeface="Georgia" panose="02040502050405020303" pitchFamily="18" charset="0"/>
              </a:rPr>
              <a:t> de </a:t>
            </a:r>
            <a:r>
              <a:rPr lang="en-US" dirty="0" err="1">
                <a:solidFill>
                  <a:schemeClr val="tx1"/>
                </a:solidFill>
                <a:latin typeface="Georgia" panose="02040502050405020303" pitchFamily="18" charset="0"/>
              </a:rPr>
              <a:t>datele</a:t>
            </a:r>
            <a:r>
              <a:rPr lang="en-US" dirty="0">
                <a:solidFill>
                  <a:schemeClr val="tx1"/>
                </a:solidFill>
                <a:latin typeface="Georgia" panose="02040502050405020303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Georgia" panose="02040502050405020303" pitchFamily="18" charset="0"/>
              </a:rPr>
              <a:t>introduse</a:t>
            </a:r>
            <a:r>
              <a:rPr lang="en-US" dirty="0">
                <a:solidFill>
                  <a:schemeClr val="tx1"/>
                </a:solidFill>
                <a:latin typeface="Georgia" panose="02040502050405020303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Georgia" panose="02040502050405020303" pitchFamily="18" charset="0"/>
              </a:rPr>
              <a:t>dupa</a:t>
            </a:r>
            <a:r>
              <a:rPr lang="en-US" dirty="0">
                <a:solidFill>
                  <a:schemeClr val="tx1"/>
                </a:solidFill>
                <a:latin typeface="Georgia" panose="02040502050405020303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Georgia" panose="02040502050405020303" pitchFamily="18" charset="0"/>
              </a:rPr>
              <a:t>apasarea</a:t>
            </a:r>
            <a:r>
              <a:rPr lang="en-US" dirty="0">
                <a:solidFill>
                  <a:schemeClr val="tx1"/>
                </a:solidFill>
                <a:latin typeface="Georgia" panose="02040502050405020303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Georgia" panose="02040502050405020303" pitchFamily="18" charset="0"/>
              </a:rPr>
              <a:t>butonului</a:t>
            </a:r>
            <a:r>
              <a:rPr lang="en-US" dirty="0">
                <a:solidFill>
                  <a:schemeClr val="tx1"/>
                </a:solidFill>
                <a:latin typeface="Georgia" panose="02040502050405020303" pitchFamily="18" charset="0"/>
              </a:rPr>
              <a:t> Reset</a:t>
            </a:r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813712AF-0B08-43C9-A4A0-1F2B1BABC8D7}"/>
              </a:ext>
            </a:extLst>
          </p:cNvPr>
          <p:cNvSpPr/>
          <p:nvPr/>
        </p:nvSpPr>
        <p:spPr>
          <a:xfrm rot="21094341">
            <a:off x="1585483" y="4221987"/>
            <a:ext cx="811850" cy="21299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5803351-7C67-4433-8217-0A201D4E3AC0}"/>
              </a:ext>
            </a:extLst>
          </p:cNvPr>
          <p:cNvSpPr/>
          <p:nvPr/>
        </p:nvSpPr>
        <p:spPr>
          <a:xfrm>
            <a:off x="2580830" y="4025012"/>
            <a:ext cx="1897166" cy="1710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050D1F-69DC-44C8-B5D5-782FA56CA335}"/>
              </a:ext>
            </a:extLst>
          </p:cNvPr>
          <p:cNvSpPr/>
          <p:nvPr/>
        </p:nvSpPr>
        <p:spPr>
          <a:xfrm>
            <a:off x="5453726" y="4025012"/>
            <a:ext cx="1897166" cy="1710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E644C22-A543-4E7B-BBFD-A47F54CA8377}"/>
              </a:ext>
            </a:extLst>
          </p:cNvPr>
          <p:cNvSpPr/>
          <p:nvPr/>
        </p:nvSpPr>
        <p:spPr>
          <a:xfrm>
            <a:off x="4033615" y="4580546"/>
            <a:ext cx="1897166" cy="1710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7C4B11-8EC3-4076-9140-979E3C73CF95}"/>
              </a:ext>
            </a:extLst>
          </p:cNvPr>
          <p:cNvSpPr txBox="1"/>
          <p:nvPr/>
        </p:nvSpPr>
        <p:spPr>
          <a:xfrm>
            <a:off x="321064" y="4093459"/>
            <a:ext cx="10569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tx1"/>
                </a:solidFill>
                <a:latin typeface="Georgia" panose="02040502050405020303" pitchFamily="18" charset="0"/>
              </a:rPr>
              <a:t>Deschide</a:t>
            </a:r>
            <a:r>
              <a:rPr lang="en-US" sz="1200" dirty="0">
                <a:solidFill>
                  <a:schemeClr val="tx1"/>
                </a:solidFill>
                <a:latin typeface="Georgia" panose="02040502050405020303" pitchFamily="18" charset="0"/>
              </a:rPr>
              <a:t> o </a:t>
            </a:r>
            <a:r>
              <a:rPr lang="en-US" sz="1200" dirty="0" err="1">
                <a:solidFill>
                  <a:schemeClr val="tx1"/>
                </a:solidFill>
                <a:latin typeface="Georgia" panose="02040502050405020303" pitchFamily="18" charset="0"/>
              </a:rPr>
              <a:t>noua</a:t>
            </a:r>
            <a:r>
              <a:rPr lang="en-US" sz="1200" dirty="0">
                <a:solidFill>
                  <a:schemeClr val="tx1"/>
                </a:solidFill>
                <a:latin typeface="Georgia" panose="02040502050405020303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Georgia" panose="02040502050405020303" pitchFamily="18" charset="0"/>
              </a:rPr>
              <a:t>fereastra</a:t>
            </a:r>
            <a:r>
              <a:rPr lang="en-US" sz="1200" dirty="0">
                <a:solidFill>
                  <a:schemeClr val="tx1"/>
                </a:solidFill>
                <a:latin typeface="Georgia" panose="02040502050405020303" pitchFamily="18" charset="0"/>
              </a:rPr>
              <a:t> cu </a:t>
            </a:r>
            <a:r>
              <a:rPr lang="en-US" sz="1200" dirty="0" err="1">
                <a:solidFill>
                  <a:schemeClr val="tx1"/>
                </a:solidFill>
                <a:latin typeface="Georgia" panose="02040502050405020303" pitchFamily="18" charset="0"/>
              </a:rPr>
              <a:t>circuitul</a:t>
            </a:r>
            <a:endParaRPr lang="en-US" sz="12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2CE35C40-0D97-488A-A989-94D5DC154581}"/>
              </a:ext>
            </a:extLst>
          </p:cNvPr>
          <p:cNvSpPr/>
          <p:nvPr/>
        </p:nvSpPr>
        <p:spPr>
          <a:xfrm rot="19459543">
            <a:off x="7350892" y="3845607"/>
            <a:ext cx="671886" cy="1794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45D210-9AB5-45E8-982D-6DC6CF4A8B4C}"/>
              </a:ext>
            </a:extLst>
          </p:cNvPr>
          <p:cNvSpPr txBox="1"/>
          <p:nvPr/>
        </p:nvSpPr>
        <p:spPr>
          <a:xfrm>
            <a:off x="8101090" y="2784770"/>
            <a:ext cx="101695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Deschide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fereastra</a:t>
            </a:r>
            <a:r>
              <a:rPr lang="en-US" dirty="0">
                <a:solidFill>
                  <a:schemeClr val="tx1"/>
                </a:solidFill>
              </a:rPr>
              <a:t> cu </a:t>
            </a:r>
            <a:r>
              <a:rPr lang="en-US" dirty="0" err="1">
                <a:solidFill>
                  <a:schemeClr val="tx1"/>
                </a:solidFill>
              </a:rPr>
              <a:t>interfata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filtrelor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B5A19A51-B690-43F1-8B8C-9AA44B036B10}"/>
              </a:ext>
            </a:extLst>
          </p:cNvPr>
          <p:cNvSpPr/>
          <p:nvPr/>
        </p:nvSpPr>
        <p:spPr>
          <a:xfrm>
            <a:off x="6317439" y="4580546"/>
            <a:ext cx="667928" cy="1710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350E3B8-67E1-4C35-BB7E-05A797F35BDF}"/>
              </a:ext>
            </a:extLst>
          </p:cNvPr>
          <p:cNvSpPr txBox="1"/>
          <p:nvPr/>
        </p:nvSpPr>
        <p:spPr>
          <a:xfrm>
            <a:off x="7800407" y="4163644"/>
            <a:ext cx="1486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  <a:latin typeface="Georgia" panose="02040502050405020303" pitchFamily="18" charset="0"/>
              </a:rPr>
              <a:t>Deschide</a:t>
            </a:r>
            <a:r>
              <a:rPr lang="en-US" dirty="0">
                <a:solidFill>
                  <a:schemeClr val="tx1"/>
                </a:solidFill>
                <a:latin typeface="Georgia" panose="02040502050405020303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Georgia" panose="02040502050405020303" pitchFamily="18" charset="0"/>
              </a:rPr>
              <a:t>imaginea</a:t>
            </a:r>
            <a:r>
              <a:rPr lang="en-US" dirty="0">
                <a:solidFill>
                  <a:schemeClr val="tx1"/>
                </a:solidFill>
                <a:latin typeface="Georgia" panose="02040502050405020303" pitchFamily="18" charset="0"/>
              </a:rPr>
              <a:t> cu </a:t>
            </a:r>
            <a:r>
              <a:rPr lang="en-US" dirty="0" err="1">
                <a:solidFill>
                  <a:schemeClr val="tx1"/>
                </a:solidFill>
                <a:latin typeface="Georgia" panose="02040502050405020303" pitchFamily="18" charset="0"/>
              </a:rPr>
              <a:t>functia</a:t>
            </a:r>
            <a:r>
              <a:rPr lang="en-US" dirty="0">
                <a:solidFill>
                  <a:schemeClr val="tx1"/>
                </a:solidFill>
                <a:latin typeface="Georgia" panose="02040502050405020303" pitchFamily="18" charset="0"/>
              </a:rPr>
              <a:t> de transfer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F712B5-7694-4500-8D8C-E2E47E3D4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7618" y="1611907"/>
            <a:ext cx="3865924" cy="3497410"/>
          </a:xfrm>
          <a:prstGeom prst="rect">
            <a:avLst/>
          </a:prstGeom>
        </p:spPr>
      </p:pic>
      <p:sp>
        <p:nvSpPr>
          <p:cNvPr id="4" name="Arrow: Left 3">
            <a:extLst>
              <a:ext uri="{FF2B5EF4-FFF2-40B4-BE49-F238E27FC236}">
                <a16:creationId xmlns:a16="http://schemas.microsoft.com/office/drawing/2014/main" id="{622F9DAF-8AD8-4437-8284-AC7F9ACBE115}"/>
              </a:ext>
            </a:extLst>
          </p:cNvPr>
          <p:cNvSpPr/>
          <p:nvPr/>
        </p:nvSpPr>
        <p:spPr>
          <a:xfrm rot="2310953">
            <a:off x="1427406" y="4538821"/>
            <a:ext cx="886775" cy="23828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8F3A54-1BA9-4DCD-85CC-E5969B267230}"/>
              </a:ext>
            </a:extLst>
          </p:cNvPr>
          <p:cNvSpPr txBox="1"/>
          <p:nvPr/>
        </p:nvSpPr>
        <p:spPr>
          <a:xfrm>
            <a:off x="535939" y="3649053"/>
            <a:ext cx="16664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Georgia" panose="02040502050405020303" pitchFamily="18" charset="0"/>
              </a:rPr>
              <a:t>Duce </a:t>
            </a:r>
            <a:r>
              <a:rPr lang="en-US" dirty="0" err="1">
                <a:solidFill>
                  <a:schemeClr val="tx1"/>
                </a:solidFill>
                <a:latin typeface="Georgia" panose="02040502050405020303" pitchFamily="18" charset="0"/>
              </a:rPr>
              <a:t>inapoi</a:t>
            </a:r>
            <a:r>
              <a:rPr lang="en-US" dirty="0">
                <a:solidFill>
                  <a:schemeClr val="tx1"/>
                </a:solidFill>
                <a:latin typeface="Georgia" panose="02040502050405020303" pitchFamily="18" charset="0"/>
              </a:rPr>
              <a:t> la </a:t>
            </a:r>
            <a:r>
              <a:rPr lang="en-US" dirty="0" err="1">
                <a:solidFill>
                  <a:schemeClr val="tx1"/>
                </a:solidFill>
                <a:latin typeface="Georgia" panose="02040502050405020303" pitchFamily="18" charset="0"/>
              </a:rPr>
              <a:t>interfata</a:t>
            </a:r>
            <a:r>
              <a:rPr lang="en-US" dirty="0">
                <a:solidFill>
                  <a:schemeClr val="tx1"/>
                </a:solidFill>
                <a:latin typeface="Georgia" panose="02040502050405020303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Georgia" panose="02040502050405020303" pitchFamily="18" charset="0"/>
              </a:rPr>
              <a:t>principala</a:t>
            </a:r>
            <a:endParaRPr lang="en-US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0EE271-9163-4B64-9A81-85D557898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87" y="674729"/>
            <a:ext cx="5790343" cy="42561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E10289-FC46-4E4B-950F-2867D3656146}"/>
              </a:ext>
            </a:extLst>
          </p:cNvPr>
          <p:cNvSpPr txBox="1"/>
          <p:nvPr/>
        </p:nvSpPr>
        <p:spPr>
          <a:xfrm>
            <a:off x="6409347" y="957129"/>
            <a:ext cx="260646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  <a:latin typeface="Georgia" panose="02040502050405020303" pitchFamily="18" charset="0"/>
              </a:rPr>
              <a:t>Interfata</a:t>
            </a:r>
            <a:r>
              <a:rPr lang="en-US" sz="1600" dirty="0">
                <a:solidFill>
                  <a:schemeClr val="tx1"/>
                </a:solidFill>
                <a:latin typeface="Georgia" panose="02040502050405020303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Georgia" panose="02040502050405020303" pitchFamily="18" charset="0"/>
              </a:rPr>
              <a:t>prezinta</a:t>
            </a:r>
            <a:r>
              <a:rPr lang="en-US" sz="1600" dirty="0">
                <a:solidFill>
                  <a:schemeClr val="tx1"/>
                </a:solidFill>
                <a:latin typeface="Georgia" panose="02040502050405020303" pitchFamily="18" charset="0"/>
              </a:rPr>
              <a:t>:</a:t>
            </a:r>
          </a:p>
          <a:p>
            <a:pPr marL="285750" indent="-285750">
              <a:buClr>
                <a:schemeClr val="tx1"/>
              </a:buClr>
              <a:buFontTx/>
              <a:buChar char="-"/>
            </a:pPr>
            <a:r>
              <a:rPr lang="en-US" sz="1600" dirty="0" err="1">
                <a:solidFill>
                  <a:schemeClr val="tx1"/>
                </a:solidFill>
                <a:latin typeface="Georgia" panose="02040502050405020303" pitchFamily="18" charset="0"/>
              </a:rPr>
              <a:t>datele</a:t>
            </a:r>
            <a:r>
              <a:rPr lang="en-US" sz="1600" dirty="0">
                <a:solidFill>
                  <a:schemeClr val="tx1"/>
                </a:solidFill>
                <a:latin typeface="Georgia" panose="02040502050405020303" pitchFamily="18" charset="0"/>
              </a:rPr>
              <a:t> de </a:t>
            </a:r>
            <a:r>
              <a:rPr lang="en-US" sz="1600" dirty="0" err="1">
                <a:solidFill>
                  <a:schemeClr val="tx1"/>
                </a:solidFill>
                <a:latin typeface="Georgia" panose="02040502050405020303" pitchFamily="18" charset="0"/>
              </a:rPr>
              <a:t>intrare</a:t>
            </a:r>
            <a:endParaRPr lang="en-US" sz="16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85750" indent="-285750">
              <a:buClr>
                <a:schemeClr val="tx1"/>
              </a:buClr>
              <a:buFontTx/>
              <a:buChar char="-"/>
            </a:pPr>
            <a:r>
              <a:rPr lang="en-US" sz="1600" dirty="0" err="1">
                <a:solidFill>
                  <a:schemeClr val="tx1"/>
                </a:solidFill>
                <a:latin typeface="Georgia" panose="02040502050405020303" pitchFamily="18" charset="0"/>
              </a:rPr>
              <a:t>circuitul</a:t>
            </a:r>
            <a:r>
              <a:rPr lang="en-US" sz="1600" dirty="0">
                <a:solidFill>
                  <a:schemeClr val="tx1"/>
                </a:solidFill>
                <a:latin typeface="Georgia" panose="02040502050405020303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Georgia" panose="02040502050405020303" pitchFamily="18" charset="0"/>
              </a:rPr>
              <a:t>corespunzator</a:t>
            </a:r>
            <a:endParaRPr lang="en-US" sz="16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85750" indent="-285750">
              <a:buClr>
                <a:schemeClr val="tx1"/>
              </a:buClr>
              <a:buFontTx/>
              <a:buChar char="-"/>
            </a:pPr>
            <a:r>
              <a:rPr lang="en-US" sz="1600" dirty="0" err="1">
                <a:solidFill>
                  <a:schemeClr val="tx1"/>
                </a:solidFill>
                <a:latin typeface="Georgia" panose="02040502050405020303" pitchFamily="18" charset="0"/>
              </a:rPr>
              <a:t>calculele</a:t>
            </a:r>
            <a:r>
              <a:rPr lang="en-US" sz="1600" dirty="0">
                <a:solidFill>
                  <a:schemeClr val="tx1"/>
                </a:solidFill>
                <a:latin typeface="Georgia" panose="02040502050405020303" pitchFamily="18" charset="0"/>
              </a:rPr>
              <a:t> pe </a:t>
            </a:r>
            <a:r>
              <a:rPr lang="en-US" sz="1600" dirty="0" err="1">
                <a:solidFill>
                  <a:schemeClr val="tx1"/>
                </a:solidFill>
                <a:latin typeface="Georgia" panose="02040502050405020303" pitchFamily="18" charset="0"/>
              </a:rPr>
              <a:t>baza</a:t>
            </a:r>
            <a:r>
              <a:rPr lang="en-US" sz="1600" dirty="0">
                <a:solidFill>
                  <a:schemeClr val="tx1"/>
                </a:solidFill>
                <a:latin typeface="Georgia" panose="02040502050405020303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Georgia" panose="02040502050405020303" pitchFamily="18" charset="0"/>
              </a:rPr>
              <a:t>valorilor</a:t>
            </a:r>
            <a:r>
              <a:rPr lang="en-US" sz="1600" dirty="0">
                <a:solidFill>
                  <a:schemeClr val="tx1"/>
                </a:solidFill>
                <a:latin typeface="Georgia" panose="02040502050405020303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Georgia" panose="02040502050405020303" pitchFamily="18" charset="0"/>
              </a:rPr>
              <a:t>introduse</a:t>
            </a:r>
            <a:endParaRPr lang="en-US" sz="16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85750" indent="-285750">
              <a:buClr>
                <a:schemeClr val="tx1"/>
              </a:buClr>
              <a:buFontTx/>
              <a:buChar char="-"/>
            </a:pPr>
            <a:r>
              <a:rPr lang="en-US" sz="1600" dirty="0" err="1">
                <a:solidFill>
                  <a:schemeClr val="tx1"/>
                </a:solidFill>
                <a:latin typeface="Georgia" panose="02040502050405020303" pitchFamily="18" charset="0"/>
              </a:rPr>
              <a:t>graficele</a:t>
            </a:r>
            <a:r>
              <a:rPr lang="en-US" sz="1600" dirty="0">
                <a:solidFill>
                  <a:schemeClr val="tx1"/>
                </a:solidFill>
                <a:latin typeface="Georgia" panose="02040502050405020303" pitchFamily="18" charset="0"/>
              </a:rPr>
              <a:t> (</a:t>
            </a:r>
            <a:r>
              <a:rPr lang="en-US" sz="1600" dirty="0" err="1">
                <a:solidFill>
                  <a:schemeClr val="tx1"/>
                </a:solidFill>
                <a:latin typeface="Georgia" panose="02040502050405020303" pitchFamily="18" charset="0"/>
              </a:rPr>
              <a:t>functia</a:t>
            </a:r>
            <a:r>
              <a:rPr lang="en-US" sz="1600" dirty="0">
                <a:solidFill>
                  <a:schemeClr val="tx1"/>
                </a:solidFill>
                <a:latin typeface="Georgia" panose="02040502050405020303" pitchFamily="18" charset="0"/>
              </a:rPr>
              <a:t> de transfer, </a:t>
            </a:r>
            <a:r>
              <a:rPr lang="en-US" sz="1600" dirty="0" err="1">
                <a:solidFill>
                  <a:schemeClr val="tx1"/>
                </a:solidFill>
                <a:latin typeface="Georgia" panose="02040502050405020303" pitchFamily="18" charset="0"/>
              </a:rPr>
              <a:t>faza</a:t>
            </a:r>
            <a:r>
              <a:rPr lang="en-US" sz="1600" dirty="0">
                <a:solidFill>
                  <a:schemeClr val="tx1"/>
                </a:solidFill>
                <a:latin typeface="Georgia" panose="02040502050405020303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Georgia" panose="02040502050405020303" pitchFamily="18" charset="0"/>
              </a:rPr>
              <a:t>semnalului</a:t>
            </a:r>
            <a:r>
              <a:rPr lang="en-US" sz="1600" dirty="0">
                <a:solidFill>
                  <a:schemeClr val="tx1"/>
                </a:solidFill>
                <a:latin typeface="Georgia" panose="02040502050405020303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Georgia" panose="02040502050405020303" pitchFamily="18" charset="0"/>
              </a:rPr>
              <a:t>si</a:t>
            </a:r>
            <a:r>
              <a:rPr lang="en-US" sz="1600" dirty="0">
                <a:solidFill>
                  <a:schemeClr val="tx1"/>
                </a:solidFill>
                <a:latin typeface="Georgia" panose="02040502050405020303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Georgia" panose="02040502050405020303" pitchFamily="18" charset="0"/>
              </a:rPr>
              <a:t>castigul</a:t>
            </a:r>
            <a:r>
              <a:rPr lang="en-US" sz="1600" dirty="0">
                <a:solidFill>
                  <a:schemeClr val="tx1"/>
                </a:solidFill>
                <a:latin typeface="Georgia" panose="02040502050405020303" pitchFamily="18" charset="0"/>
              </a:rPr>
              <a:t>)</a:t>
            </a:r>
          </a:p>
          <a:p>
            <a:pPr marL="285750" indent="-285750">
              <a:buClr>
                <a:schemeClr val="tx1"/>
              </a:buClr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Georgia" panose="02040502050405020303" pitchFamily="18" charset="0"/>
              </a:rPr>
              <a:t>popup menu </a:t>
            </a:r>
            <a:r>
              <a:rPr lang="en-US" sz="1600" dirty="0" err="1">
                <a:solidFill>
                  <a:schemeClr val="tx1"/>
                </a:solidFill>
                <a:latin typeface="Georgia" panose="02040502050405020303" pitchFamily="18" charset="0"/>
              </a:rPr>
              <a:t>pentru</a:t>
            </a:r>
            <a:r>
              <a:rPr lang="en-US" sz="1600" dirty="0">
                <a:solidFill>
                  <a:schemeClr val="tx1"/>
                </a:solidFill>
                <a:latin typeface="Georgia" panose="02040502050405020303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Georgia" panose="02040502050405020303" pitchFamily="18" charset="0"/>
              </a:rPr>
              <a:t>selectarea</a:t>
            </a:r>
            <a:r>
              <a:rPr lang="en-US" sz="1600" dirty="0">
                <a:solidFill>
                  <a:schemeClr val="tx1"/>
                </a:solidFill>
                <a:latin typeface="Georgia" panose="02040502050405020303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Georgia" panose="02040502050405020303" pitchFamily="18" charset="0"/>
              </a:rPr>
              <a:t>filtrului</a:t>
            </a:r>
            <a:endParaRPr lang="en-US" sz="16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85750" indent="-285750">
              <a:buClr>
                <a:schemeClr val="tx1"/>
              </a:buClr>
              <a:buFontTx/>
              <a:buChar char="-"/>
            </a:pPr>
            <a:r>
              <a:rPr lang="en-US" sz="1600" dirty="0" err="1">
                <a:solidFill>
                  <a:schemeClr val="tx1"/>
                </a:solidFill>
                <a:latin typeface="Georgia" panose="02040502050405020303" pitchFamily="18" charset="0"/>
              </a:rPr>
              <a:t>buton</a:t>
            </a:r>
            <a:r>
              <a:rPr lang="en-US" sz="1600" dirty="0">
                <a:solidFill>
                  <a:schemeClr val="tx1"/>
                </a:solidFill>
                <a:latin typeface="Georgia" panose="02040502050405020303" pitchFamily="18" charset="0"/>
              </a:rPr>
              <a:t> de </a:t>
            </a:r>
            <a:r>
              <a:rPr lang="en-US" sz="1600" dirty="0" err="1">
                <a:solidFill>
                  <a:schemeClr val="tx1"/>
                </a:solidFill>
                <a:latin typeface="Georgia" panose="02040502050405020303" pitchFamily="18" charset="0"/>
              </a:rPr>
              <a:t>inapoi</a:t>
            </a:r>
            <a:endParaRPr lang="en-US" sz="16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8" name="Google Shape;748;p18"/>
          <p:cNvGrpSpPr/>
          <p:nvPr/>
        </p:nvGrpSpPr>
        <p:grpSpPr>
          <a:xfrm>
            <a:off x="267343" y="249099"/>
            <a:ext cx="1767035" cy="1767021"/>
            <a:chOff x="6643075" y="3664250"/>
            <a:chExt cx="407950" cy="407975"/>
          </a:xfrm>
        </p:grpSpPr>
        <p:sp>
          <p:nvSpPr>
            <p:cNvPr id="749" name="Google Shape;749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6" name="Google Shape;756;p18"/>
          <p:cNvSpPr/>
          <p:nvPr/>
        </p:nvSpPr>
        <p:spPr>
          <a:xfrm>
            <a:off x="562683" y="2261310"/>
            <a:ext cx="276197" cy="26372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18"/>
          <p:cNvSpPr/>
          <p:nvPr/>
        </p:nvSpPr>
        <p:spPr>
          <a:xfrm rot="2697373">
            <a:off x="8383207" y="251092"/>
            <a:ext cx="419273" cy="400337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18"/>
          <p:cNvSpPr/>
          <p:nvPr/>
        </p:nvSpPr>
        <p:spPr>
          <a:xfrm>
            <a:off x="183381" y="2100899"/>
            <a:ext cx="167923" cy="1604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18"/>
          <p:cNvSpPr/>
          <p:nvPr/>
        </p:nvSpPr>
        <p:spPr>
          <a:xfrm rot="1279953">
            <a:off x="944826" y="1953245"/>
            <a:ext cx="167913" cy="16042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4F5C6C-0BA3-42AD-B4E3-C8D672C82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433" y="263623"/>
            <a:ext cx="4477596" cy="353966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19"/>
          <p:cNvSpPr txBox="1">
            <a:spLocks noGrp="1"/>
          </p:cNvSpPr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Meniul Documentatie</a:t>
            </a:r>
            <a:endParaRPr dirty="0"/>
          </a:p>
        </p:txBody>
      </p:sp>
      <p:sp>
        <p:nvSpPr>
          <p:cNvPr id="768" name="Google Shape;768;p19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CF4CDE-A5F7-4767-B352-ABBFC2D175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00" r="58130" b="78069"/>
          <a:stretch/>
        </p:blipFill>
        <p:spPr>
          <a:xfrm>
            <a:off x="1401510" y="1204957"/>
            <a:ext cx="6340979" cy="245457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p37"/>
          <p:cNvSpPr txBox="1">
            <a:spLocks noGrp="1"/>
          </p:cNvSpPr>
          <p:nvPr>
            <p:ph type="ctrTitle"/>
          </p:nvPr>
        </p:nvSpPr>
        <p:spPr>
          <a:xfrm>
            <a:off x="855300" y="1114800"/>
            <a:ext cx="7433400" cy="1018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latin typeface="Georgia" panose="02040502050405020303" pitchFamily="18" charset="0"/>
              </a:rPr>
              <a:t>Va</a:t>
            </a:r>
            <a:r>
              <a:rPr lang="en-US" sz="3200" dirty="0">
                <a:latin typeface="Georgia" panose="02040502050405020303" pitchFamily="18" charset="0"/>
              </a:rPr>
              <a:t> </a:t>
            </a:r>
            <a:r>
              <a:rPr lang="en-US" sz="3200" dirty="0" err="1">
                <a:latin typeface="Georgia" panose="02040502050405020303" pitchFamily="18" charset="0"/>
              </a:rPr>
              <a:t>multumesc</a:t>
            </a:r>
            <a:r>
              <a:rPr lang="en-US" sz="3200" dirty="0">
                <a:latin typeface="Georgia" panose="02040502050405020303" pitchFamily="18" charset="0"/>
              </a:rPr>
              <a:t> </a:t>
            </a:r>
            <a:r>
              <a:rPr lang="en-US" sz="3200" dirty="0" err="1">
                <a:latin typeface="Georgia" panose="02040502050405020303" pitchFamily="18" charset="0"/>
              </a:rPr>
              <a:t>pentru</a:t>
            </a:r>
            <a:r>
              <a:rPr lang="en-US" sz="3200" dirty="0">
                <a:latin typeface="Georgia" panose="02040502050405020303" pitchFamily="18" charset="0"/>
              </a:rPr>
              <a:t> </a:t>
            </a:r>
            <a:r>
              <a:rPr lang="en-US" sz="3200" dirty="0" err="1">
                <a:latin typeface="Georgia" panose="02040502050405020303" pitchFamily="18" charset="0"/>
              </a:rPr>
              <a:t>atentie</a:t>
            </a:r>
            <a:r>
              <a:rPr lang="en-US" sz="3200" dirty="0">
                <a:latin typeface="Georgia" panose="02040502050405020303" pitchFamily="18" charset="0"/>
              </a:rPr>
              <a:t>!</a:t>
            </a:r>
            <a:endParaRPr sz="3200" dirty="0"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ubert template">
  <a:themeElements>
    <a:clrScheme name="Custom 347">
      <a:dk1>
        <a:srgbClr val="FFFFFF"/>
      </a:dk1>
      <a:lt1>
        <a:srgbClr val="04152C"/>
      </a:lt1>
      <a:dk2>
        <a:srgbClr val="CAD3E2"/>
      </a:dk2>
      <a:lt2>
        <a:srgbClr val="4C5E81"/>
      </a:lt2>
      <a:accent1>
        <a:srgbClr val="8097FF"/>
      </a:accent1>
      <a:accent2>
        <a:srgbClr val="3BE5CC"/>
      </a:accent2>
      <a:accent3>
        <a:srgbClr val="FFC229"/>
      </a:accent3>
      <a:accent4>
        <a:srgbClr val="FF826C"/>
      </a:accent4>
      <a:accent5>
        <a:srgbClr val="A54FA5"/>
      </a:accent5>
      <a:accent6>
        <a:srgbClr val="F00286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195</Words>
  <Application>Microsoft Office PowerPoint</Application>
  <PresentationFormat>On-screen Show (16:9)</PresentationFormat>
  <Paragraphs>26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Georgia</vt:lpstr>
      <vt:lpstr>Catamaran Thin</vt:lpstr>
      <vt:lpstr>Calibri</vt:lpstr>
      <vt:lpstr>Catamaran</vt:lpstr>
      <vt:lpstr>Arial</vt:lpstr>
      <vt:lpstr>Hubert template</vt:lpstr>
      <vt:lpstr>Conexiune RLC - Serie</vt:lpstr>
      <vt:lpstr>Despre circuitul RLC</vt:lpstr>
      <vt:lpstr>Utilizare interfata Matlab</vt:lpstr>
      <vt:lpstr>PowerPoint Presentation</vt:lpstr>
      <vt:lpstr>PowerPoint Presentation</vt:lpstr>
      <vt:lpstr>PowerPoint Presentation</vt:lpstr>
      <vt:lpstr>Meniul Documentatie</vt:lpstr>
      <vt:lpstr>Va multumesc pentru atentie!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Conexiune RLC - Serie</dc:title>
  <cp:lastModifiedBy>Anamaria Alexandra Lascu</cp:lastModifiedBy>
  <cp:revision>5</cp:revision>
  <dcterms:modified xsi:type="dcterms:W3CDTF">2022-01-12T14:45:03Z</dcterms:modified>
</cp:coreProperties>
</file>