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  <p:sldMasterId id="2147483648" r:id="rId2"/>
  </p:sldMasterIdLst>
  <p:sldIdLst>
    <p:sldId id="257" r:id="rId3"/>
    <p:sldId id="266" r:id="rId4"/>
    <p:sldId id="258" r:id="rId5"/>
    <p:sldId id="267" r:id="rId6"/>
    <p:sldId id="263" r:id="rId7"/>
    <p:sldId id="259" r:id="rId8"/>
    <p:sldId id="265" r:id="rId9"/>
    <p:sldId id="261" r:id="rId10"/>
    <p:sldId id="260" r:id="rId11"/>
    <p:sldId id="262" r:id="rId1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96E2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25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9FCD-8727-402F-014D-013B76C62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EF791-C24A-3B9C-ADA8-DD3D26655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9A01B-66F7-BC51-5A46-D9314226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3FDD-17CC-4B41-AF2C-7A3D44DF6647}" type="datetimeFigureOut">
              <a:rPr lang="hr-HR" smtClean="0"/>
              <a:t>2.6.2025.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A32DF-309C-3D51-EB69-9A3461F4F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906B7-0B1F-3BCE-A893-16918AA2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2C64-CF33-4422-8DC0-28B566B50A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936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97AC-0315-B981-D2DE-77573604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6D4AA-821A-A82D-2B83-5B4FC0FFC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33711-F092-11CD-4216-E47A8DC0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3FDD-17CC-4B41-AF2C-7A3D44DF6647}" type="datetimeFigureOut">
              <a:rPr lang="hr-HR" smtClean="0"/>
              <a:t>2.6.2025.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8B64A-61B1-6B0C-7B90-1C9A3CF6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23618-9574-ADBD-FCB6-C8E4C33DC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2C64-CF33-4422-8DC0-28B566B50A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5088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A5EC1-E318-EDEF-8934-2E2D04F44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2080D-2A9D-A84D-03B9-EA2A8848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2EF3B-FB46-B128-B2BD-5703F396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3FDD-17CC-4B41-AF2C-7A3D44DF6647}" type="datetimeFigureOut">
              <a:rPr lang="hr-HR" smtClean="0"/>
              <a:t>2.6.2025.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1FD5C-CC0F-BFA4-F3E8-C2110D56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4A5F0-FE01-04FD-D6F9-BC838FB4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2C64-CF33-4422-8DC0-28B566B50A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46421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7596A-7AC9-EEEB-2EE8-4AA57FC5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73B15-0877-1F9D-3A84-C303A1A77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FC7BC-ABD0-1EFD-FEDA-8879D79F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3FDD-17CC-4B41-AF2C-7A3D44DF6647}" type="datetimeFigureOut">
              <a:rPr lang="hr-HR" smtClean="0"/>
              <a:t>2.6.2025.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EC222-FF8A-A130-275B-FC6C6AA9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197DD-C078-5461-0DC0-697F4DC4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2C64-CF33-4422-8DC0-28B566B50A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4919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FE16-9B1E-F8DE-E2BE-B9C02B8D3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CAE8E-4B5F-5D9E-9428-1148E2894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FAED6-D7BB-3661-E8C3-68278A14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3FDD-17CC-4B41-AF2C-7A3D44DF6647}" type="datetimeFigureOut">
              <a:rPr lang="hr-HR" smtClean="0"/>
              <a:t>2.6.2025.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12F81-7F75-30C8-928C-47831EDE5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AA972-AA0C-E017-28BD-BB9F8589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2C64-CF33-4422-8DC0-28B566B50A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3442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1456A-93A8-1D2E-9A37-51727202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1A5DC-27BB-CC8F-5276-A7F499F4D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A0E95-ECAC-6837-B50F-0FC451AF6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11417-2B91-144A-24C6-5175B7817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3FDD-17CC-4B41-AF2C-7A3D44DF6647}" type="datetimeFigureOut">
              <a:rPr lang="hr-HR" smtClean="0"/>
              <a:t>2.6.2025.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01732-D021-1770-773C-999C5DCE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B0BB3-72EC-EFE8-D675-2B085CDE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2C64-CF33-4422-8DC0-28B566B50A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9660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799D-62DF-BA7F-2200-A40A3F7F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27087-A47E-F875-17B7-7C7C60725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9EF93-0296-1C57-89FD-437A05A0C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6BDD9-9B91-A229-BC87-D24F0F818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084B4-B480-75B3-4D98-ED7B787FA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2C5AF-50CB-56E7-943E-F3916B0F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3FDD-17CC-4B41-AF2C-7A3D44DF6647}" type="datetimeFigureOut">
              <a:rPr lang="hr-HR" smtClean="0"/>
              <a:t>2.6.2025.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06201-8B7D-81A9-675A-150B2BC4B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309979-275C-F8D0-0CBB-CF322BB6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2C64-CF33-4422-8DC0-28B566B50A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7633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16130-C893-B4C0-72B7-014D5386D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D9838-52DE-A0A7-6781-287F03445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3FDD-17CC-4B41-AF2C-7A3D44DF6647}" type="datetimeFigureOut">
              <a:rPr lang="hr-HR" smtClean="0"/>
              <a:t>2.6.2025.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ED83A-EAF7-5B63-0D1B-4B5F9403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268C63-6718-D1A8-720B-88476C0C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2C64-CF33-4422-8DC0-28B566B50A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9311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D4A6FF-C6E6-EA71-EE0C-3C7B82D0F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3FDD-17CC-4B41-AF2C-7A3D44DF6647}" type="datetimeFigureOut">
              <a:rPr lang="hr-HR" smtClean="0"/>
              <a:t>2.6.2025.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186FE-4DD0-361D-17E8-AE72339C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999D5-AB7F-8CC4-0DB8-86A307A36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2C64-CF33-4422-8DC0-28B566B50A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1557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D52F2-B8FE-F461-11FE-45DA7389D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C4DDB-2D0D-D613-33D9-B287E26BD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DC639-DC81-9276-C427-8ECB6A828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D65DD-67F2-61BE-2554-D3BE99E0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3FDD-17CC-4B41-AF2C-7A3D44DF6647}" type="datetimeFigureOut">
              <a:rPr lang="hr-HR" smtClean="0"/>
              <a:t>2.6.2025.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E90A1-1D9A-2896-263B-6F928360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E2AC7-E61C-2408-0893-CA99B0C9A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2C64-CF33-4422-8DC0-28B566B50A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4352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1C4A-41F2-2DE0-2C83-931D2CC77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3468B-4BB6-BEE2-1B23-28C69BF76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6A2D7-DAF8-01FB-04E1-02D2AFB40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F0FF2-E20D-A367-D307-C5854D1C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3FDD-17CC-4B41-AF2C-7A3D44DF6647}" type="datetimeFigureOut">
              <a:rPr lang="hr-HR" smtClean="0"/>
              <a:t>2.6.2025.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A9D1A-3571-BD3C-A435-4D84E93B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B5C8D-5953-C089-918E-438B762A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2C64-CF33-4422-8DC0-28B566B50A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3089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661CEC-7371-8408-E739-1F07EDF9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3A665-6DC6-9A3A-29F5-1E54BE053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10EBC-42B9-14F2-0B1A-DB2E8C3BA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093FDD-17CC-4B41-AF2C-7A3D44DF6647}" type="datetimeFigureOut">
              <a:rPr lang="hr-HR" smtClean="0"/>
              <a:t>2.6.2025.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184F-8841-A183-B5DB-D5A46ABB8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C0A94-FFE9-EBBA-93B5-E52E7E4A4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082C64-CF33-4422-8DC0-28B566B50AF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9303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6/2/2025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D04129-525C-5DED-8DFA-1A387900D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1307"/>
            <a:ext cx="12192000" cy="5275385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400238-DC90-0D4C-B6BA-0F6301F9B8F2}"/>
              </a:ext>
            </a:extLst>
          </p:cNvPr>
          <p:cNvCxnSpPr/>
          <p:nvPr/>
        </p:nvCxnSpPr>
        <p:spPr>
          <a:xfrm flipV="1">
            <a:off x="1193800" y="1640840"/>
            <a:ext cx="0" cy="208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850DC6-2D22-CDA4-678C-C705F0DF35CF}"/>
              </a:ext>
            </a:extLst>
          </p:cNvPr>
          <p:cNvCxnSpPr/>
          <p:nvPr/>
        </p:nvCxnSpPr>
        <p:spPr>
          <a:xfrm flipV="1">
            <a:off x="1193800" y="2059940"/>
            <a:ext cx="0" cy="208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E76685-F278-2C12-3358-2A13BBFA2A59}"/>
              </a:ext>
            </a:extLst>
          </p:cNvPr>
          <p:cNvCxnSpPr/>
          <p:nvPr/>
        </p:nvCxnSpPr>
        <p:spPr>
          <a:xfrm flipV="1">
            <a:off x="1198880" y="2509520"/>
            <a:ext cx="0" cy="208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994AF5-8364-2366-4488-4DE44D928D95}"/>
              </a:ext>
            </a:extLst>
          </p:cNvPr>
          <p:cNvCxnSpPr/>
          <p:nvPr/>
        </p:nvCxnSpPr>
        <p:spPr>
          <a:xfrm flipV="1">
            <a:off x="1198880" y="2928620"/>
            <a:ext cx="0" cy="208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17516F-8764-3392-1940-ED5A439466B3}"/>
              </a:ext>
            </a:extLst>
          </p:cNvPr>
          <p:cNvCxnSpPr/>
          <p:nvPr/>
        </p:nvCxnSpPr>
        <p:spPr>
          <a:xfrm flipV="1">
            <a:off x="1193800" y="3340100"/>
            <a:ext cx="0" cy="208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437EDF-6023-EFCA-A6DE-890204A6A19C}"/>
              </a:ext>
            </a:extLst>
          </p:cNvPr>
          <p:cNvCxnSpPr/>
          <p:nvPr/>
        </p:nvCxnSpPr>
        <p:spPr>
          <a:xfrm flipV="1">
            <a:off x="1193800" y="3774440"/>
            <a:ext cx="0" cy="208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25F62C-55C9-3704-1BA0-FFB8CCE77CC3}"/>
              </a:ext>
            </a:extLst>
          </p:cNvPr>
          <p:cNvCxnSpPr/>
          <p:nvPr/>
        </p:nvCxnSpPr>
        <p:spPr>
          <a:xfrm flipV="1">
            <a:off x="1193800" y="4216400"/>
            <a:ext cx="0" cy="208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C7F8EF7-EB88-A3D2-E84E-6F864B0CC1AF}"/>
              </a:ext>
            </a:extLst>
          </p:cNvPr>
          <p:cNvCxnSpPr/>
          <p:nvPr/>
        </p:nvCxnSpPr>
        <p:spPr>
          <a:xfrm flipV="1">
            <a:off x="2588260" y="2509520"/>
            <a:ext cx="0" cy="208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CEECEC-A7D0-DE2A-E752-4F84909536CA}"/>
              </a:ext>
            </a:extLst>
          </p:cNvPr>
          <p:cNvCxnSpPr/>
          <p:nvPr/>
        </p:nvCxnSpPr>
        <p:spPr>
          <a:xfrm flipV="1">
            <a:off x="3296920" y="3340100"/>
            <a:ext cx="0" cy="208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98D924-1898-E115-8867-C86B83D36105}"/>
              </a:ext>
            </a:extLst>
          </p:cNvPr>
          <p:cNvCxnSpPr/>
          <p:nvPr/>
        </p:nvCxnSpPr>
        <p:spPr>
          <a:xfrm flipV="1">
            <a:off x="1206500" y="4643120"/>
            <a:ext cx="0" cy="208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CA35B56-A54E-F97B-C372-4F96ECF5F949}"/>
              </a:ext>
            </a:extLst>
          </p:cNvPr>
          <p:cNvCxnSpPr/>
          <p:nvPr/>
        </p:nvCxnSpPr>
        <p:spPr>
          <a:xfrm flipV="1">
            <a:off x="1206500" y="5039360"/>
            <a:ext cx="0" cy="208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97AB40-5B8B-F98C-C6CB-03C80AB988ED}"/>
              </a:ext>
            </a:extLst>
          </p:cNvPr>
          <p:cNvCxnSpPr/>
          <p:nvPr/>
        </p:nvCxnSpPr>
        <p:spPr>
          <a:xfrm flipV="1">
            <a:off x="1211580" y="5435600"/>
            <a:ext cx="0" cy="208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F66568-C60A-1778-5093-A3401E23EF97}"/>
              </a:ext>
            </a:extLst>
          </p:cNvPr>
          <p:cNvCxnSpPr>
            <a:cxnSpLocks/>
          </p:cNvCxnSpPr>
          <p:nvPr/>
        </p:nvCxnSpPr>
        <p:spPr>
          <a:xfrm flipH="1">
            <a:off x="1399540" y="1557020"/>
            <a:ext cx="238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4934D0-D436-11EF-9B04-A589F7032D22}"/>
              </a:ext>
            </a:extLst>
          </p:cNvPr>
          <p:cNvCxnSpPr>
            <a:cxnSpLocks/>
          </p:cNvCxnSpPr>
          <p:nvPr/>
        </p:nvCxnSpPr>
        <p:spPr>
          <a:xfrm flipH="1">
            <a:off x="2138680" y="1557020"/>
            <a:ext cx="238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9AD9B6-B4BC-7FA0-7CB9-2BDB02CB9D02}"/>
              </a:ext>
            </a:extLst>
          </p:cNvPr>
          <p:cNvCxnSpPr>
            <a:cxnSpLocks/>
          </p:cNvCxnSpPr>
          <p:nvPr/>
        </p:nvCxnSpPr>
        <p:spPr>
          <a:xfrm flipH="1">
            <a:off x="2809240" y="1544320"/>
            <a:ext cx="238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30D050-5495-584F-5024-DA0F0EC9D946}"/>
              </a:ext>
            </a:extLst>
          </p:cNvPr>
          <p:cNvCxnSpPr>
            <a:cxnSpLocks/>
          </p:cNvCxnSpPr>
          <p:nvPr/>
        </p:nvCxnSpPr>
        <p:spPr>
          <a:xfrm flipH="1">
            <a:off x="3510280" y="1546860"/>
            <a:ext cx="238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AD8414A-A9B8-46F3-6171-FC486B4CF209}"/>
              </a:ext>
            </a:extLst>
          </p:cNvPr>
          <p:cNvCxnSpPr>
            <a:cxnSpLocks/>
          </p:cNvCxnSpPr>
          <p:nvPr/>
        </p:nvCxnSpPr>
        <p:spPr>
          <a:xfrm flipH="1">
            <a:off x="4234180" y="1544320"/>
            <a:ext cx="238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F4A10A-A004-1D37-B8E9-D3E1F7A4165B}"/>
              </a:ext>
            </a:extLst>
          </p:cNvPr>
          <p:cNvCxnSpPr>
            <a:cxnSpLocks/>
          </p:cNvCxnSpPr>
          <p:nvPr/>
        </p:nvCxnSpPr>
        <p:spPr>
          <a:xfrm flipH="1">
            <a:off x="4897120" y="1544320"/>
            <a:ext cx="238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A2D4CCE-EBA4-599F-5709-1F557D3CBDE1}"/>
              </a:ext>
            </a:extLst>
          </p:cNvPr>
          <p:cNvCxnSpPr>
            <a:cxnSpLocks/>
          </p:cNvCxnSpPr>
          <p:nvPr/>
        </p:nvCxnSpPr>
        <p:spPr>
          <a:xfrm flipH="1">
            <a:off x="5621020" y="1557020"/>
            <a:ext cx="238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6374AB3-3A11-E220-BC01-98A15DBBABFB}"/>
              </a:ext>
            </a:extLst>
          </p:cNvPr>
          <p:cNvCxnSpPr>
            <a:cxnSpLocks/>
          </p:cNvCxnSpPr>
          <p:nvPr/>
        </p:nvCxnSpPr>
        <p:spPr>
          <a:xfrm flipH="1">
            <a:off x="6337300" y="1544320"/>
            <a:ext cx="238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5ADD50-41CA-78E6-C853-0B02A21AF591}"/>
              </a:ext>
            </a:extLst>
          </p:cNvPr>
          <p:cNvCxnSpPr>
            <a:cxnSpLocks/>
          </p:cNvCxnSpPr>
          <p:nvPr/>
        </p:nvCxnSpPr>
        <p:spPr>
          <a:xfrm flipH="1">
            <a:off x="7007860" y="1544320"/>
            <a:ext cx="238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099540B-8D74-15BB-59EE-1A2E4A9785A9}"/>
              </a:ext>
            </a:extLst>
          </p:cNvPr>
          <p:cNvCxnSpPr>
            <a:cxnSpLocks/>
          </p:cNvCxnSpPr>
          <p:nvPr/>
        </p:nvCxnSpPr>
        <p:spPr>
          <a:xfrm flipH="1">
            <a:off x="7708900" y="1559560"/>
            <a:ext cx="238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08A16DB-194D-71F3-9D60-E0053F38141A}"/>
              </a:ext>
            </a:extLst>
          </p:cNvPr>
          <p:cNvCxnSpPr>
            <a:cxnSpLocks/>
          </p:cNvCxnSpPr>
          <p:nvPr/>
        </p:nvCxnSpPr>
        <p:spPr>
          <a:xfrm flipH="1">
            <a:off x="8425180" y="1557020"/>
            <a:ext cx="238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45345AF-4418-6161-009C-15D30A831473}"/>
              </a:ext>
            </a:extLst>
          </p:cNvPr>
          <p:cNvCxnSpPr>
            <a:cxnSpLocks/>
          </p:cNvCxnSpPr>
          <p:nvPr/>
        </p:nvCxnSpPr>
        <p:spPr>
          <a:xfrm flipH="1">
            <a:off x="9110980" y="1557020"/>
            <a:ext cx="238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D2652DB-2652-E768-C88D-AD40C619143B}"/>
              </a:ext>
            </a:extLst>
          </p:cNvPr>
          <p:cNvCxnSpPr>
            <a:cxnSpLocks/>
          </p:cNvCxnSpPr>
          <p:nvPr/>
        </p:nvCxnSpPr>
        <p:spPr>
          <a:xfrm flipH="1">
            <a:off x="9812020" y="1557020"/>
            <a:ext cx="238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F27CC57-0373-F646-985A-4F3F395B66FA}"/>
              </a:ext>
            </a:extLst>
          </p:cNvPr>
          <p:cNvCxnSpPr>
            <a:cxnSpLocks/>
          </p:cNvCxnSpPr>
          <p:nvPr/>
        </p:nvCxnSpPr>
        <p:spPr>
          <a:xfrm flipH="1">
            <a:off x="10535920" y="1544320"/>
            <a:ext cx="238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E23C6C2-DC16-357A-6460-2230DE2BEA93}"/>
              </a:ext>
            </a:extLst>
          </p:cNvPr>
          <p:cNvCxnSpPr>
            <a:cxnSpLocks/>
          </p:cNvCxnSpPr>
          <p:nvPr/>
        </p:nvCxnSpPr>
        <p:spPr>
          <a:xfrm flipH="1">
            <a:off x="11252200" y="1539240"/>
            <a:ext cx="238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3EF9A58-6612-C425-5367-526F94A939FA}"/>
              </a:ext>
            </a:extLst>
          </p:cNvPr>
          <p:cNvCxnSpPr>
            <a:cxnSpLocks/>
          </p:cNvCxnSpPr>
          <p:nvPr/>
        </p:nvCxnSpPr>
        <p:spPr>
          <a:xfrm flipH="1">
            <a:off x="4234180" y="1968500"/>
            <a:ext cx="238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6733DEB-DA6D-A2FE-7889-6485CF08A2CF}"/>
              </a:ext>
            </a:extLst>
          </p:cNvPr>
          <p:cNvCxnSpPr>
            <a:cxnSpLocks/>
          </p:cNvCxnSpPr>
          <p:nvPr/>
        </p:nvCxnSpPr>
        <p:spPr>
          <a:xfrm flipH="1">
            <a:off x="4897120" y="1986280"/>
            <a:ext cx="238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E93A67C-2C1A-3D34-3136-A6A0CEBB09BF}"/>
              </a:ext>
            </a:extLst>
          </p:cNvPr>
          <p:cNvCxnSpPr>
            <a:cxnSpLocks/>
          </p:cNvCxnSpPr>
          <p:nvPr/>
        </p:nvCxnSpPr>
        <p:spPr>
          <a:xfrm flipH="1">
            <a:off x="5621020" y="1986280"/>
            <a:ext cx="238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D1C3C4-594C-9059-0E88-556962D54777}"/>
              </a:ext>
            </a:extLst>
          </p:cNvPr>
          <p:cNvCxnSpPr>
            <a:cxnSpLocks/>
          </p:cNvCxnSpPr>
          <p:nvPr/>
        </p:nvCxnSpPr>
        <p:spPr>
          <a:xfrm flipH="1" flipV="1">
            <a:off x="6314440" y="1653857"/>
            <a:ext cx="360680" cy="2587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9E9F2C7-AAF1-C42B-68CD-5AA4BBFFF7EF}"/>
              </a:ext>
            </a:extLst>
          </p:cNvPr>
          <p:cNvCxnSpPr>
            <a:cxnSpLocks/>
          </p:cNvCxnSpPr>
          <p:nvPr/>
        </p:nvCxnSpPr>
        <p:spPr>
          <a:xfrm flipH="1" flipV="1">
            <a:off x="7007860" y="1666875"/>
            <a:ext cx="353060" cy="245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C6EFAE0-2607-A849-944B-CBDAF7EA9D1F}"/>
              </a:ext>
            </a:extLst>
          </p:cNvPr>
          <p:cNvCxnSpPr>
            <a:cxnSpLocks/>
          </p:cNvCxnSpPr>
          <p:nvPr/>
        </p:nvCxnSpPr>
        <p:spPr>
          <a:xfrm flipH="1" flipV="1">
            <a:off x="3422651" y="1635124"/>
            <a:ext cx="353060" cy="245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A2D3AE8-6F75-093A-30F5-A62A38C826B3}"/>
              </a:ext>
            </a:extLst>
          </p:cNvPr>
          <p:cNvCxnSpPr>
            <a:cxnSpLocks/>
          </p:cNvCxnSpPr>
          <p:nvPr/>
        </p:nvCxnSpPr>
        <p:spPr>
          <a:xfrm flipH="1" flipV="1">
            <a:off x="2736851" y="1635123"/>
            <a:ext cx="353060" cy="245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0989451-40DB-9DC5-45F6-2DD744699F41}"/>
              </a:ext>
            </a:extLst>
          </p:cNvPr>
          <p:cNvCxnSpPr>
            <a:cxnSpLocks/>
          </p:cNvCxnSpPr>
          <p:nvPr/>
        </p:nvCxnSpPr>
        <p:spPr>
          <a:xfrm flipH="1" flipV="1">
            <a:off x="2081530" y="1628775"/>
            <a:ext cx="353060" cy="245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3645B88-D8FE-7289-CC0D-3C35C2768581}"/>
              </a:ext>
            </a:extLst>
          </p:cNvPr>
          <p:cNvCxnSpPr>
            <a:cxnSpLocks/>
          </p:cNvCxnSpPr>
          <p:nvPr/>
        </p:nvCxnSpPr>
        <p:spPr>
          <a:xfrm flipH="1" flipV="1">
            <a:off x="1385570" y="1660365"/>
            <a:ext cx="353060" cy="245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CCC286A-A297-675F-E792-2DF825A9FBF7}"/>
              </a:ext>
            </a:extLst>
          </p:cNvPr>
          <p:cNvCxnSpPr>
            <a:cxnSpLocks/>
          </p:cNvCxnSpPr>
          <p:nvPr/>
        </p:nvCxnSpPr>
        <p:spPr>
          <a:xfrm flipH="1" flipV="1">
            <a:off x="7708900" y="1653857"/>
            <a:ext cx="353060" cy="245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1CE0E72-B4A4-1143-AD49-CBBBB4EB330A}"/>
              </a:ext>
            </a:extLst>
          </p:cNvPr>
          <p:cNvCxnSpPr>
            <a:cxnSpLocks/>
          </p:cNvCxnSpPr>
          <p:nvPr/>
        </p:nvCxnSpPr>
        <p:spPr>
          <a:xfrm flipH="1" flipV="1">
            <a:off x="8416291" y="1660364"/>
            <a:ext cx="353060" cy="245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159930A-D903-33AD-B9E9-19EA6BE66625}"/>
              </a:ext>
            </a:extLst>
          </p:cNvPr>
          <p:cNvCxnSpPr>
            <a:cxnSpLocks/>
          </p:cNvCxnSpPr>
          <p:nvPr/>
        </p:nvCxnSpPr>
        <p:spPr>
          <a:xfrm flipH="1" flipV="1">
            <a:off x="9102091" y="1628775"/>
            <a:ext cx="353060" cy="245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340400A-35B1-5135-5663-31CA723634B3}"/>
              </a:ext>
            </a:extLst>
          </p:cNvPr>
          <p:cNvCxnSpPr>
            <a:cxnSpLocks/>
          </p:cNvCxnSpPr>
          <p:nvPr/>
        </p:nvCxnSpPr>
        <p:spPr>
          <a:xfrm flipH="1" flipV="1">
            <a:off x="9809482" y="1640840"/>
            <a:ext cx="353060" cy="245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0FCEC7C-9709-F474-2462-C1E97E92820A}"/>
              </a:ext>
            </a:extLst>
          </p:cNvPr>
          <p:cNvCxnSpPr>
            <a:cxnSpLocks/>
          </p:cNvCxnSpPr>
          <p:nvPr/>
        </p:nvCxnSpPr>
        <p:spPr>
          <a:xfrm flipH="1" flipV="1">
            <a:off x="10495282" y="1640839"/>
            <a:ext cx="353060" cy="245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550DD9C-69FE-5A0B-7ED8-F88F7DC00A8C}"/>
              </a:ext>
            </a:extLst>
          </p:cNvPr>
          <p:cNvCxnSpPr>
            <a:cxnSpLocks/>
          </p:cNvCxnSpPr>
          <p:nvPr/>
        </p:nvCxnSpPr>
        <p:spPr>
          <a:xfrm flipH="1" flipV="1">
            <a:off x="11212830" y="1653856"/>
            <a:ext cx="353060" cy="245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6434F0C-6611-09CB-C6C1-C9C61CC629A7}"/>
              </a:ext>
            </a:extLst>
          </p:cNvPr>
          <p:cNvCxnSpPr>
            <a:cxnSpLocks/>
          </p:cNvCxnSpPr>
          <p:nvPr/>
        </p:nvCxnSpPr>
        <p:spPr>
          <a:xfrm flipH="1" flipV="1">
            <a:off x="1385570" y="2059940"/>
            <a:ext cx="353060" cy="245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A3B015C-E37D-9CA0-D3C7-0D67C11A95A7}"/>
              </a:ext>
            </a:extLst>
          </p:cNvPr>
          <p:cNvCxnSpPr>
            <a:cxnSpLocks/>
          </p:cNvCxnSpPr>
          <p:nvPr/>
        </p:nvCxnSpPr>
        <p:spPr>
          <a:xfrm flipH="1" flipV="1">
            <a:off x="2051050" y="2059940"/>
            <a:ext cx="353060" cy="245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274DCB0-1FF6-360F-F472-61343F36FB7C}"/>
              </a:ext>
            </a:extLst>
          </p:cNvPr>
          <p:cNvCxnSpPr>
            <a:cxnSpLocks/>
          </p:cNvCxnSpPr>
          <p:nvPr/>
        </p:nvCxnSpPr>
        <p:spPr>
          <a:xfrm flipH="1" flipV="1">
            <a:off x="1399540" y="2472055"/>
            <a:ext cx="353060" cy="245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6FBFC24-5108-8EF0-51F6-CF0C966613CE}"/>
              </a:ext>
            </a:extLst>
          </p:cNvPr>
          <p:cNvCxnSpPr>
            <a:cxnSpLocks/>
          </p:cNvCxnSpPr>
          <p:nvPr/>
        </p:nvCxnSpPr>
        <p:spPr>
          <a:xfrm flipH="1" flipV="1">
            <a:off x="1400810" y="4216400"/>
            <a:ext cx="353060" cy="245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0E2D91E-4914-9748-B890-EAF1AD69DC24}"/>
              </a:ext>
            </a:extLst>
          </p:cNvPr>
          <p:cNvCxnSpPr>
            <a:cxnSpLocks/>
          </p:cNvCxnSpPr>
          <p:nvPr/>
        </p:nvCxnSpPr>
        <p:spPr>
          <a:xfrm flipH="1" flipV="1">
            <a:off x="2138680" y="4216400"/>
            <a:ext cx="353060" cy="245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FC8D18-EB6A-E239-5AAA-779130EBBFA8}"/>
              </a:ext>
            </a:extLst>
          </p:cNvPr>
          <p:cNvCxnSpPr>
            <a:cxnSpLocks/>
          </p:cNvCxnSpPr>
          <p:nvPr/>
        </p:nvCxnSpPr>
        <p:spPr>
          <a:xfrm flipH="1" flipV="1">
            <a:off x="2081530" y="4643120"/>
            <a:ext cx="353060" cy="245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FBCA4E7-5FDC-4033-DF72-B9529A1B197E}"/>
              </a:ext>
            </a:extLst>
          </p:cNvPr>
          <p:cNvCxnSpPr>
            <a:cxnSpLocks/>
          </p:cNvCxnSpPr>
          <p:nvPr/>
        </p:nvCxnSpPr>
        <p:spPr>
          <a:xfrm flipH="1" flipV="1">
            <a:off x="2809240" y="4643119"/>
            <a:ext cx="353060" cy="245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405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lack background with white letters&#10;&#10;AI-generated content may be incorrect.">
            <a:extLst>
              <a:ext uri="{FF2B5EF4-FFF2-40B4-BE49-F238E27FC236}">
                <a16:creationId xmlns:a16="http://schemas.microsoft.com/office/drawing/2014/main" id="{B7AC37AD-6C8E-C96D-000D-DF46458D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546" y="152400"/>
            <a:ext cx="9348908" cy="4610100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6736100F-D307-87DD-B183-280EB7E3BBC7}"/>
              </a:ext>
            </a:extLst>
          </p:cNvPr>
          <p:cNvSpPr txBox="1">
            <a:spLocks/>
          </p:cNvSpPr>
          <p:nvPr/>
        </p:nvSpPr>
        <p:spPr>
          <a:xfrm>
            <a:off x="2800792" y="4928886"/>
            <a:ext cx="7416800" cy="38582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/>
              <a:t>           M </a:t>
            </a:r>
            <a:r>
              <a:rPr lang="hr-HR" dirty="0" err="1"/>
              <a:t>M</a:t>
            </a:r>
            <a:r>
              <a:rPr lang="hr-HR" dirty="0"/>
              <a:t> </a:t>
            </a:r>
            <a:r>
              <a:rPr lang="hr-HR" dirty="0" err="1"/>
              <a:t>M</a:t>
            </a:r>
            <a:r>
              <a:rPr lang="hr-HR" dirty="0"/>
              <a:t>  I  M M</a:t>
            </a:r>
            <a:br>
              <a:rPr lang="hr-HR" dirty="0"/>
            </a:br>
            <a:r>
              <a:rPr lang="hr-HR" dirty="0">
                <a:solidFill>
                  <a:schemeClr val="accent6">
                    <a:lumMod val="75000"/>
                  </a:schemeClr>
                </a:solidFill>
              </a:rPr>
              <a:t>ACG </a:t>
            </a:r>
            <a:r>
              <a:rPr lang="hr-HR" dirty="0"/>
              <a:t>  T  A  C  G   A  C</a:t>
            </a:r>
            <a:br>
              <a:rPr lang="hr-HR" dirty="0"/>
            </a:br>
            <a:r>
              <a:rPr lang="hr-HR" dirty="0"/>
              <a:t>       </a:t>
            </a:r>
            <a:r>
              <a:rPr lang="hr-HR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hr-HR" dirty="0"/>
              <a:t>   </a:t>
            </a:r>
            <a:r>
              <a:rPr lang="hr-HR" dirty="0" err="1"/>
              <a:t>T</a:t>
            </a:r>
            <a:r>
              <a:rPr lang="hr-HR" dirty="0"/>
              <a:t> A   C   -   A  C</a:t>
            </a:r>
          </a:p>
        </p:txBody>
      </p:sp>
    </p:spTree>
    <p:extLst>
      <p:ext uri="{BB962C8B-B14F-4D97-AF65-F5344CB8AC3E}">
        <p14:creationId xmlns:p14="http://schemas.microsoft.com/office/powerpoint/2010/main" val="98674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7A686-4455-A730-24DC-68B1522E0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0E6DE7-0B93-74CA-3FB7-8D29A35D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7096760" cy="3879082"/>
          </a:xfrm>
        </p:spPr>
        <p:txBody>
          <a:bodyPr/>
          <a:lstStyle/>
          <a:p>
            <a:r>
              <a:rPr lang="hr-HR" dirty="0"/>
              <a:t>SLJEDEĆI SLAJD JE</a:t>
            </a:r>
            <a:br>
              <a:rPr lang="hr-HR" dirty="0"/>
            </a:br>
            <a:r>
              <a:rPr lang="hr-HR" dirty="0"/>
              <a:t>POLU -GLOBALNO PORAVNANJE</a:t>
            </a:r>
            <a:br>
              <a:rPr lang="hr-HR" dirty="0"/>
            </a:br>
            <a:r>
              <a:rPr lang="hr-HR" dirty="0"/>
              <a:t>m = 2</a:t>
            </a:r>
            <a:br>
              <a:rPr lang="hr-HR" dirty="0"/>
            </a:br>
            <a:r>
              <a:rPr lang="hr-HR" dirty="0"/>
              <a:t>n = -2</a:t>
            </a:r>
            <a:br>
              <a:rPr lang="hr-HR" dirty="0"/>
            </a:br>
            <a:r>
              <a:rPr lang="hr-HR" dirty="0"/>
              <a:t>g = -2</a:t>
            </a:r>
          </a:p>
        </p:txBody>
      </p:sp>
    </p:spTree>
    <p:extLst>
      <p:ext uri="{BB962C8B-B14F-4D97-AF65-F5344CB8AC3E}">
        <p14:creationId xmlns:p14="http://schemas.microsoft.com/office/powerpoint/2010/main" val="92436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B17527-0A4E-7B6B-68A1-48F750657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39" y="702129"/>
            <a:ext cx="10294604" cy="615587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47851FB-3A8A-1C46-792F-6CAB14C6E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935959"/>
              </p:ext>
            </p:extLst>
          </p:nvPr>
        </p:nvGraphicFramePr>
        <p:xfrm>
          <a:off x="359865" y="152400"/>
          <a:ext cx="11529496" cy="6553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48136">
                  <a:extLst>
                    <a:ext uri="{9D8B030D-6E8A-4147-A177-3AD203B41FA5}">
                      <a16:colId xmlns:a16="http://schemas.microsoft.com/office/drawing/2014/main" val="1139818392"/>
                    </a:ext>
                  </a:extLst>
                </a:gridCol>
                <a:gridCol w="1048136">
                  <a:extLst>
                    <a:ext uri="{9D8B030D-6E8A-4147-A177-3AD203B41FA5}">
                      <a16:colId xmlns:a16="http://schemas.microsoft.com/office/drawing/2014/main" val="3577713103"/>
                    </a:ext>
                  </a:extLst>
                </a:gridCol>
                <a:gridCol w="1048136">
                  <a:extLst>
                    <a:ext uri="{9D8B030D-6E8A-4147-A177-3AD203B41FA5}">
                      <a16:colId xmlns:a16="http://schemas.microsoft.com/office/drawing/2014/main" val="3899103811"/>
                    </a:ext>
                  </a:extLst>
                </a:gridCol>
                <a:gridCol w="1048136">
                  <a:extLst>
                    <a:ext uri="{9D8B030D-6E8A-4147-A177-3AD203B41FA5}">
                      <a16:colId xmlns:a16="http://schemas.microsoft.com/office/drawing/2014/main" val="1588148537"/>
                    </a:ext>
                  </a:extLst>
                </a:gridCol>
                <a:gridCol w="1048136">
                  <a:extLst>
                    <a:ext uri="{9D8B030D-6E8A-4147-A177-3AD203B41FA5}">
                      <a16:colId xmlns:a16="http://schemas.microsoft.com/office/drawing/2014/main" val="3130609295"/>
                    </a:ext>
                  </a:extLst>
                </a:gridCol>
                <a:gridCol w="1048136">
                  <a:extLst>
                    <a:ext uri="{9D8B030D-6E8A-4147-A177-3AD203B41FA5}">
                      <a16:colId xmlns:a16="http://schemas.microsoft.com/office/drawing/2014/main" val="1707058672"/>
                    </a:ext>
                  </a:extLst>
                </a:gridCol>
                <a:gridCol w="1048136">
                  <a:extLst>
                    <a:ext uri="{9D8B030D-6E8A-4147-A177-3AD203B41FA5}">
                      <a16:colId xmlns:a16="http://schemas.microsoft.com/office/drawing/2014/main" val="2283717037"/>
                    </a:ext>
                  </a:extLst>
                </a:gridCol>
                <a:gridCol w="1048136">
                  <a:extLst>
                    <a:ext uri="{9D8B030D-6E8A-4147-A177-3AD203B41FA5}">
                      <a16:colId xmlns:a16="http://schemas.microsoft.com/office/drawing/2014/main" val="228295348"/>
                    </a:ext>
                  </a:extLst>
                </a:gridCol>
                <a:gridCol w="1048136">
                  <a:extLst>
                    <a:ext uri="{9D8B030D-6E8A-4147-A177-3AD203B41FA5}">
                      <a16:colId xmlns:a16="http://schemas.microsoft.com/office/drawing/2014/main" val="579006109"/>
                    </a:ext>
                  </a:extLst>
                </a:gridCol>
                <a:gridCol w="1048136">
                  <a:extLst>
                    <a:ext uri="{9D8B030D-6E8A-4147-A177-3AD203B41FA5}">
                      <a16:colId xmlns:a16="http://schemas.microsoft.com/office/drawing/2014/main" val="3503246200"/>
                    </a:ext>
                  </a:extLst>
                </a:gridCol>
                <a:gridCol w="1048136">
                  <a:extLst>
                    <a:ext uri="{9D8B030D-6E8A-4147-A177-3AD203B41FA5}">
                      <a16:colId xmlns:a16="http://schemas.microsoft.com/office/drawing/2014/main" val="1128705427"/>
                    </a:ext>
                  </a:extLst>
                </a:gridCol>
              </a:tblGrid>
              <a:tr h="655320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225252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785347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632051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302010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61173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430771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196795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821621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20825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839100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7A8F54-F5B9-5DC8-719D-7ADC66AE1EAA}"/>
              </a:ext>
            </a:extLst>
          </p:cNvPr>
          <p:cNvCxnSpPr/>
          <p:nvPr/>
        </p:nvCxnSpPr>
        <p:spPr>
          <a:xfrm flipH="1" flipV="1">
            <a:off x="2186330" y="1310639"/>
            <a:ext cx="42672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26E2AD1-4539-396D-6736-AFD7BCBC9004}"/>
              </a:ext>
            </a:extLst>
          </p:cNvPr>
          <p:cNvCxnSpPr/>
          <p:nvPr/>
        </p:nvCxnSpPr>
        <p:spPr>
          <a:xfrm flipH="1" flipV="1">
            <a:off x="2214474" y="1957520"/>
            <a:ext cx="42672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6F0BA4-96AF-4A81-FFB3-36718250DB6A}"/>
              </a:ext>
            </a:extLst>
          </p:cNvPr>
          <p:cNvCxnSpPr/>
          <p:nvPr/>
        </p:nvCxnSpPr>
        <p:spPr>
          <a:xfrm flipH="1" flipV="1">
            <a:off x="2214474" y="2591892"/>
            <a:ext cx="42672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27443B-B93D-0DE0-C885-5A92921CE4B7}"/>
              </a:ext>
            </a:extLst>
          </p:cNvPr>
          <p:cNvCxnSpPr/>
          <p:nvPr/>
        </p:nvCxnSpPr>
        <p:spPr>
          <a:xfrm flipH="1" flipV="1">
            <a:off x="2270760" y="3268980"/>
            <a:ext cx="42672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09FE86-7096-77F7-D593-91C7A7A6D036}"/>
              </a:ext>
            </a:extLst>
          </p:cNvPr>
          <p:cNvCxnSpPr/>
          <p:nvPr/>
        </p:nvCxnSpPr>
        <p:spPr>
          <a:xfrm flipH="1" flipV="1">
            <a:off x="2244954" y="4037510"/>
            <a:ext cx="42672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8C35EF-5104-455A-D43C-512E731B7AB5}"/>
              </a:ext>
            </a:extLst>
          </p:cNvPr>
          <p:cNvCxnSpPr>
            <a:cxnSpLocks/>
          </p:cNvCxnSpPr>
          <p:nvPr/>
        </p:nvCxnSpPr>
        <p:spPr>
          <a:xfrm flipH="1">
            <a:off x="6416040" y="1859280"/>
            <a:ext cx="444681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A86F2A-0691-3C7D-5FE1-FAE2CC121649}"/>
              </a:ext>
            </a:extLst>
          </p:cNvPr>
          <p:cNvCxnSpPr/>
          <p:nvPr/>
        </p:nvCxnSpPr>
        <p:spPr>
          <a:xfrm flipH="1" flipV="1">
            <a:off x="9566957" y="1303016"/>
            <a:ext cx="42672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4F1634-81BF-21F8-CCC3-58EFBE36F02A}"/>
              </a:ext>
            </a:extLst>
          </p:cNvPr>
          <p:cNvCxnSpPr/>
          <p:nvPr/>
        </p:nvCxnSpPr>
        <p:spPr>
          <a:xfrm flipH="1" flipV="1">
            <a:off x="4393202" y="1310638"/>
            <a:ext cx="42672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2EC06D-A8E2-2E39-3458-0A1151D09A3F}"/>
              </a:ext>
            </a:extLst>
          </p:cNvPr>
          <p:cNvCxnSpPr>
            <a:cxnSpLocks/>
          </p:cNvCxnSpPr>
          <p:nvPr/>
        </p:nvCxnSpPr>
        <p:spPr>
          <a:xfrm flipH="1" flipV="1">
            <a:off x="8572819" y="1303016"/>
            <a:ext cx="441960" cy="3962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527696-CEA5-FB13-C4BB-437DA81E04CA}"/>
              </a:ext>
            </a:extLst>
          </p:cNvPr>
          <p:cNvCxnSpPr/>
          <p:nvPr/>
        </p:nvCxnSpPr>
        <p:spPr>
          <a:xfrm flipH="1" flipV="1">
            <a:off x="5364480" y="1310638"/>
            <a:ext cx="42672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BB17B7-CED1-D341-BC28-0B54C0631559}"/>
              </a:ext>
            </a:extLst>
          </p:cNvPr>
          <p:cNvCxnSpPr>
            <a:cxnSpLocks/>
          </p:cNvCxnSpPr>
          <p:nvPr/>
        </p:nvCxnSpPr>
        <p:spPr>
          <a:xfrm flipH="1" flipV="1">
            <a:off x="2972042" y="5273586"/>
            <a:ext cx="20009" cy="36630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EAEEB0-F66D-5399-791F-77C854FD3C61}"/>
              </a:ext>
            </a:extLst>
          </p:cNvPr>
          <p:cNvCxnSpPr/>
          <p:nvPr/>
        </p:nvCxnSpPr>
        <p:spPr>
          <a:xfrm flipH="1" flipV="1">
            <a:off x="10586711" y="1310636"/>
            <a:ext cx="42672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A6AFA70-39A9-FB0D-A5E8-EB282994FF29}"/>
              </a:ext>
            </a:extLst>
          </p:cNvPr>
          <p:cNvCxnSpPr/>
          <p:nvPr/>
        </p:nvCxnSpPr>
        <p:spPr>
          <a:xfrm flipH="1" flipV="1">
            <a:off x="7408561" y="1236886"/>
            <a:ext cx="42672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042AAE-47D0-83B3-F00E-385848353B92}"/>
              </a:ext>
            </a:extLst>
          </p:cNvPr>
          <p:cNvCxnSpPr/>
          <p:nvPr/>
        </p:nvCxnSpPr>
        <p:spPr>
          <a:xfrm flipH="1" flipV="1">
            <a:off x="2193340" y="4524371"/>
            <a:ext cx="42672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FA3084-E551-3665-D3C7-CE7242C42665}"/>
              </a:ext>
            </a:extLst>
          </p:cNvPr>
          <p:cNvCxnSpPr/>
          <p:nvPr/>
        </p:nvCxnSpPr>
        <p:spPr>
          <a:xfrm flipH="1" flipV="1">
            <a:off x="2186330" y="5892699"/>
            <a:ext cx="42672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559FB9-7321-EF6D-08C9-2AF584E8CC99}"/>
              </a:ext>
            </a:extLst>
          </p:cNvPr>
          <p:cNvCxnSpPr/>
          <p:nvPr/>
        </p:nvCxnSpPr>
        <p:spPr>
          <a:xfrm flipH="1" flipV="1">
            <a:off x="3245285" y="1310636"/>
            <a:ext cx="42672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14B27F-97E5-1500-B8D7-EEE5D7ADAA89}"/>
              </a:ext>
            </a:extLst>
          </p:cNvPr>
          <p:cNvCxnSpPr/>
          <p:nvPr/>
        </p:nvCxnSpPr>
        <p:spPr>
          <a:xfrm flipH="1" flipV="1">
            <a:off x="3282775" y="1957520"/>
            <a:ext cx="42672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3C9711-69CD-8403-AF67-E49DD18F50D4}"/>
              </a:ext>
            </a:extLst>
          </p:cNvPr>
          <p:cNvCxnSpPr>
            <a:cxnSpLocks/>
          </p:cNvCxnSpPr>
          <p:nvPr/>
        </p:nvCxnSpPr>
        <p:spPr>
          <a:xfrm flipH="1">
            <a:off x="3282775" y="4357550"/>
            <a:ext cx="444681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3C39188-2CE5-9AA6-43AD-00BFD5B44C43}"/>
              </a:ext>
            </a:extLst>
          </p:cNvPr>
          <p:cNvCxnSpPr>
            <a:cxnSpLocks/>
          </p:cNvCxnSpPr>
          <p:nvPr/>
        </p:nvCxnSpPr>
        <p:spPr>
          <a:xfrm flipH="1">
            <a:off x="3306995" y="6339840"/>
            <a:ext cx="444681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C40997-D459-6C1F-DA55-BFC01F45A3B8}"/>
              </a:ext>
            </a:extLst>
          </p:cNvPr>
          <p:cNvCxnSpPr/>
          <p:nvPr/>
        </p:nvCxnSpPr>
        <p:spPr>
          <a:xfrm flipH="1" flipV="1">
            <a:off x="3324956" y="5227324"/>
            <a:ext cx="42672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FAF07D5-B674-1C90-0D0F-3365C8F9B82C}"/>
              </a:ext>
            </a:extLst>
          </p:cNvPr>
          <p:cNvCxnSpPr/>
          <p:nvPr/>
        </p:nvCxnSpPr>
        <p:spPr>
          <a:xfrm flipH="1" flipV="1">
            <a:off x="3315975" y="4617721"/>
            <a:ext cx="42672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DDE128-6C36-E7A4-54B6-BF178E917CF2}"/>
              </a:ext>
            </a:extLst>
          </p:cNvPr>
          <p:cNvCxnSpPr>
            <a:cxnSpLocks/>
          </p:cNvCxnSpPr>
          <p:nvPr/>
        </p:nvCxnSpPr>
        <p:spPr>
          <a:xfrm flipH="1" flipV="1">
            <a:off x="4038842" y="2623464"/>
            <a:ext cx="20009" cy="36630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F1A8F7E-5F3F-41B6-116C-B97204803332}"/>
              </a:ext>
            </a:extLst>
          </p:cNvPr>
          <p:cNvCxnSpPr>
            <a:cxnSpLocks/>
          </p:cNvCxnSpPr>
          <p:nvPr/>
        </p:nvCxnSpPr>
        <p:spPr>
          <a:xfrm flipH="1" flipV="1">
            <a:off x="4058851" y="3300552"/>
            <a:ext cx="20009" cy="36630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3C2218-501B-E5E9-5929-41E0999DA876}"/>
              </a:ext>
            </a:extLst>
          </p:cNvPr>
          <p:cNvCxnSpPr>
            <a:cxnSpLocks/>
          </p:cNvCxnSpPr>
          <p:nvPr/>
        </p:nvCxnSpPr>
        <p:spPr>
          <a:xfrm flipH="1">
            <a:off x="4362234" y="2399203"/>
            <a:ext cx="457688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2ABFD2-4458-3C20-9A2A-0F7277018135}"/>
              </a:ext>
            </a:extLst>
          </p:cNvPr>
          <p:cNvCxnSpPr/>
          <p:nvPr/>
        </p:nvCxnSpPr>
        <p:spPr>
          <a:xfrm flipH="1" flipV="1">
            <a:off x="6474494" y="2015209"/>
            <a:ext cx="42672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AAE562-7ED8-E9EB-EE8E-F638814028E8}"/>
              </a:ext>
            </a:extLst>
          </p:cNvPr>
          <p:cNvCxnSpPr>
            <a:cxnSpLocks/>
          </p:cNvCxnSpPr>
          <p:nvPr/>
        </p:nvCxnSpPr>
        <p:spPr>
          <a:xfrm flipH="1" flipV="1">
            <a:off x="6103786" y="1957520"/>
            <a:ext cx="20009" cy="36630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B7DFABC-B3E6-00D3-047B-71EAD89EF347}"/>
              </a:ext>
            </a:extLst>
          </p:cNvPr>
          <p:cNvCxnSpPr/>
          <p:nvPr/>
        </p:nvCxnSpPr>
        <p:spPr>
          <a:xfrm flipH="1" flipV="1">
            <a:off x="7463690" y="1957520"/>
            <a:ext cx="42672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631987F-D31C-9DEA-CF86-6CD35F30F1F4}"/>
              </a:ext>
            </a:extLst>
          </p:cNvPr>
          <p:cNvCxnSpPr/>
          <p:nvPr/>
        </p:nvCxnSpPr>
        <p:spPr>
          <a:xfrm flipH="1" flipV="1">
            <a:off x="10693568" y="2079163"/>
            <a:ext cx="42672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3412992-025D-CA55-FBF0-33C945C93EBC}"/>
              </a:ext>
            </a:extLst>
          </p:cNvPr>
          <p:cNvCxnSpPr>
            <a:cxnSpLocks/>
          </p:cNvCxnSpPr>
          <p:nvPr/>
        </p:nvCxnSpPr>
        <p:spPr>
          <a:xfrm flipH="1">
            <a:off x="8534719" y="2399203"/>
            <a:ext cx="444681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925906F-05E2-82BE-BB04-970E62DF5664}"/>
              </a:ext>
            </a:extLst>
          </p:cNvPr>
          <p:cNvCxnSpPr>
            <a:cxnSpLocks/>
          </p:cNvCxnSpPr>
          <p:nvPr/>
        </p:nvCxnSpPr>
        <p:spPr>
          <a:xfrm flipH="1">
            <a:off x="9566957" y="2436750"/>
            <a:ext cx="444681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B71D50C-FFE5-4108-72F5-2A62DEE01BBE}"/>
              </a:ext>
            </a:extLst>
          </p:cNvPr>
          <p:cNvCxnSpPr/>
          <p:nvPr/>
        </p:nvCxnSpPr>
        <p:spPr>
          <a:xfrm flipH="1" flipV="1">
            <a:off x="4377718" y="2669730"/>
            <a:ext cx="42672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935BF73-8FAB-378B-C7CB-E62A3C78E314}"/>
              </a:ext>
            </a:extLst>
          </p:cNvPr>
          <p:cNvCxnSpPr/>
          <p:nvPr/>
        </p:nvCxnSpPr>
        <p:spPr>
          <a:xfrm flipH="1" flipV="1">
            <a:off x="5335669" y="3300552"/>
            <a:ext cx="42672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415C385-EF43-92B9-BEEC-3C7131A8869B}"/>
              </a:ext>
            </a:extLst>
          </p:cNvPr>
          <p:cNvCxnSpPr/>
          <p:nvPr/>
        </p:nvCxnSpPr>
        <p:spPr>
          <a:xfrm flipH="1" flipV="1">
            <a:off x="6434001" y="3914501"/>
            <a:ext cx="42672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F2163E1-612A-4E60-67CF-FEE012DA40F3}"/>
              </a:ext>
            </a:extLst>
          </p:cNvPr>
          <p:cNvCxnSpPr/>
          <p:nvPr/>
        </p:nvCxnSpPr>
        <p:spPr>
          <a:xfrm flipH="1" flipV="1">
            <a:off x="7463690" y="4640577"/>
            <a:ext cx="42672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3999AD6-7A97-C5F3-18AB-FA2F3A98A056}"/>
              </a:ext>
            </a:extLst>
          </p:cNvPr>
          <p:cNvCxnSpPr>
            <a:cxnSpLocks/>
          </p:cNvCxnSpPr>
          <p:nvPr/>
        </p:nvCxnSpPr>
        <p:spPr>
          <a:xfrm flipV="1">
            <a:off x="8178871" y="2591892"/>
            <a:ext cx="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2A72D83-62C7-9D94-5CB4-F576CF687EB2}"/>
              </a:ext>
            </a:extLst>
          </p:cNvPr>
          <p:cNvCxnSpPr/>
          <p:nvPr/>
        </p:nvCxnSpPr>
        <p:spPr>
          <a:xfrm flipH="1" flipV="1">
            <a:off x="6434001" y="2623460"/>
            <a:ext cx="42672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4B8DAAA-0E09-6A93-0287-31484BE5C642}"/>
              </a:ext>
            </a:extLst>
          </p:cNvPr>
          <p:cNvCxnSpPr>
            <a:cxnSpLocks/>
          </p:cNvCxnSpPr>
          <p:nvPr/>
        </p:nvCxnSpPr>
        <p:spPr>
          <a:xfrm flipH="1">
            <a:off x="5364480" y="3148693"/>
            <a:ext cx="444681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E9655F-7CFE-323B-8330-06EBE3FA9C5E}"/>
              </a:ext>
            </a:extLst>
          </p:cNvPr>
          <p:cNvCxnSpPr/>
          <p:nvPr/>
        </p:nvCxnSpPr>
        <p:spPr>
          <a:xfrm flipH="1" flipV="1">
            <a:off x="8485089" y="2623460"/>
            <a:ext cx="42672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16A05D1-993D-848E-C7A0-0AC08EB593D1}"/>
              </a:ext>
            </a:extLst>
          </p:cNvPr>
          <p:cNvCxnSpPr>
            <a:cxnSpLocks/>
          </p:cNvCxnSpPr>
          <p:nvPr/>
        </p:nvCxnSpPr>
        <p:spPr>
          <a:xfrm flipH="1">
            <a:off x="9566957" y="3086083"/>
            <a:ext cx="444681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8CCE1F7-C859-0E63-0824-A9D4CAFF045F}"/>
              </a:ext>
            </a:extLst>
          </p:cNvPr>
          <p:cNvCxnSpPr>
            <a:cxnSpLocks/>
          </p:cNvCxnSpPr>
          <p:nvPr/>
        </p:nvCxnSpPr>
        <p:spPr>
          <a:xfrm flipH="1">
            <a:off x="10568750" y="3148693"/>
            <a:ext cx="444681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32AB853-7964-5C14-AE0A-628109D5D988}"/>
              </a:ext>
            </a:extLst>
          </p:cNvPr>
          <p:cNvCxnSpPr>
            <a:cxnSpLocks/>
          </p:cNvCxnSpPr>
          <p:nvPr/>
        </p:nvCxnSpPr>
        <p:spPr>
          <a:xfrm flipH="1" flipV="1">
            <a:off x="5084893" y="3288841"/>
            <a:ext cx="20009" cy="36630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808172C-F8AF-7CCA-E1B1-EC58BA8442AD}"/>
              </a:ext>
            </a:extLst>
          </p:cNvPr>
          <p:cNvCxnSpPr>
            <a:cxnSpLocks/>
          </p:cNvCxnSpPr>
          <p:nvPr/>
        </p:nvCxnSpPr>
        <p:spPr>
          <a:xfrm flipH="1">
            <a:off x="6416039" y="3802907"/>
            <a:ext cx="444681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4C6CD6C-BE22-74E5-7FC0-3BD624F44EA1}"/>
              </a:ext>
            </a:extLst>
          </p:cNvPr>
          <p:cNvCxnSpPr>
            <a:cxnSpLocks/>
          </p:cNvCxnSpPr>
          <p:nvPr/>
        </p:nvCxnSpPr>
        <p:spPr>
          <a:xfrm flipH="1">
            <a:off x="7435278" y="3772427"/>
            <a:ext cx="444681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8190AEE-1091-AD1E-0A56-6893FC51D317}"/>
              </a:ext>
            </a:extLst>
          </p:cNvPr>
          <p:cNvCxnSpPr/>
          <p:nvPr/>
        </p:nvCxnSpPr>
        <p:spPr>
          <a:xfrm flipH="1" flipV="1">
            <a:off x="9546628" y="3268980"/>
            <a:ext cx="42672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8EF93C1-6676-974E-C897-2CABC226EC30}"/>
              </a:ext>
            </a:extLst>
          </p:cNvPr>
          <p:cNvCxnSpPr/>
          <p:nvPr/>
        </p:nvCxnSpPr>
        <p:spPr>
          <a:xfrm flipH="1" flipV="1">
            <a:off x="10602279" y="3311974"/>
            <a:ext cx="42672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B2047A1-4D6B-61C6-4B3A-879F332DD687}"/>
              </a:ext>
            </a:extLst>
          </p:cNvPr>
          <p:cNvCxnSpPr>
            <a:cxnSpLocks/>
          </p:cNvCxnSpPr>
          <p:nvPr/>
        </p:nvCxnSpPr>
        <p:spPr>
          <a:xfrm flipV="1">
            <a:off x="9260911" y="3268980"/>
            <a:ext cx="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03B06E1-35A2-55FB-F520-2030DBBE2866}"/>
              </a:ext>
            </a:extLst>
          </p:cNvPr>
          <p:cNvCxnSpPr>
            <a:cxnSpLocks/>
          </p:cNvCxnSpPr>
          <p:nvPr/>
        </p:nvCxnSpPr>
        <p:spPr>
          <a:xfrm flipH="1" flipV="1">
            <a:off x="6121355" y="3925932"/>
            <a:ext cx="20009" cy="36630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868A057-B471-63AA-E7C2-9FCC37F454FF}"/>
              </a:ext>
            </a:extLst>
          </p:cNvPr>
          <p:cNvCxnSpPr>
            <a:cxnSpLocks/>
          </p:cNvCxnSpPr>
          <p:nvPr/>
        </p:nvCxnSpPr>
        <p:spPr>
          <a:xfrm flipH="1">
            <a:off x="4393202" y="4369247"/>
            <a:ext cx="444681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A0E11CA-11D5-D81F-38D3-CE94A7275701}"/>
              </a:ext>
            </a:extLst>
          </p:cNvPr>
          <p:cNvCxnSpPr>
            <a:cxnSpLocks/>
          </p:cNvCxnSpPr>
          <p:nvPr/>
        </p:nvCxnSpPr>
        <p:spPr>
          <a:xfrm flipH="1">
            <a:off x="7463690" y="4353734"/>
            <a:ext cx="444681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CBD52EF-7155-83B0-ECA7-5619FD6D8DBB}"/>
              </a:ext>
            </a:extLst>
          </p:cNvPr>
          <p:cNvCxnSpPr>
            <a:cxnSpLocks/>
          </p:cNvCxnSpPr>
          <p:nvPr/>
        </p:nvCxnSpPr>
        <p:spPr>
          <a:xfrm flipH="1">
            <a:off x="8534718" y="4377394"/>
            <a:ext cx="444681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6BFE83-4BD4-4589-AB4D-E16A347D5445}"/>
              </a:ext>
            </a:extLst>
          </p:cNvPr>
          <p:cNvCxnSpPr>
            <a:cxnSpLocks/>
          </p:cNvCxnSpPr>
          <p:nvPr/>
        </p:nvCxnSpPr>
        <p:spPr>
          <a:xfrm flipH="1">
            <a:off x="10630766" y="4377394"/>
            <a:ext cx="444681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0A781D3-72BA-AD75-7E03-BB55BE2FD36B}"/>
              </a:ext>
            </a:extLst>
          </p:cNvPr>
          <p:cNvCxnSpPr/>
          <p:nvPr/>
        </p:nvCxnSpPr>
        <p:spPr>
          <a:xfrm flipH="1" flipV="1">
            <a:off x="9520325" y="3978729"/>
            <a:ext cx="42672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C805565-667E-EFB0-0BD8-F2E434D462D7}"/>
              </a:ext>
            </a:extLst>
          </p:cNvPr>
          <p:cNvCxnSpPr/>
          <p:nvPr/>
        </p:nvCxnSpPr>
        <p:spPr>
          <a:xfrm flipH="1" flipV="1">
            <a:off x="4301591" y="4639773"/>
            <a:ext cx="42672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9F4BCA8-89AA-FE47-3EB9-80EB5E7B571E}"/>
              </a:ext>
            </a:extLst>
          </p:cNvPr>
          <p:cNvCxnSpPr/>
          <p:nvPr/>
        </p:nvCxnSpPr>
        <p:spPr>
          <a:xfrm flipH="1" flipV="1">
            <a:off x="4310487" y="5319852"/>
            <a:ext cx="42672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1CCE2EE-043C-F2C4-E8ED-DE84A62099ED}"/>
              </a:ext>
            </a:extLst>
          </p:cNvPr>
          <p:cNvCxnSpPr>
            <a:cxnSpLocks/>
          </p:cNvCxnSpPr>
          <p:nvPr/>
        </p:nvCxnSpPr>
        <p:spPr>
          <a:xfrm flipH="1" flipV="1">
            <a:off x="5064884" y="5875553"/>
            <a:ext cx="20009" cy="36630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680494A-EAAF-8F3C-6374-485BAB9471EB}"/>
              </a:ext>
            </a:extLst>
          </p:cNvPr>
          <p:cNvCxnSpPr>
            <a:cxnSpLocks/>
          </p:cNvCxnSpPr>
          <p:nvPr/>
        </p:nvCxnSpPr>
        <p:spPr>
          <a:xfrm flipH="1" flipV="1">
            <a:off x="6121355" y="4534175"/>
            <a:ext cx="20009" cy="36630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8EC8409-3788-4BF1-FA63-9785CF6F79F8}"/>
              </a:ext>
            </a:extLst>
          </p:cNvPr>
          <p:cNvCxnSpPr/>
          <p:nvPr/>
        </p:nvCxnSpPr>
        <p:spPr>
          <a:xfrm flipH="1" flipV="1">
            <a:off x="5364480" y="5921819"/>
            <a:ext cx="42672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3278381-D65C-22A4-322E-F5C5676598A5}"/>
              </a:ext>
            </a:extLst>
          </p:cNvPr>
          <p:cNvCxnSpPr>
            <a:cxnSpLocks/>
          </p:cNvCxnSpPr>
          <p:nvPr/>
        </p:nvCxnSpPr>
        <p:spPr>
          <a:xfrm flipH="1">
            <a:off x="5449941" y="5680979"/>
            <a:ext cx="444681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87A0E18-2657-0BAC-5CCC-EFA8A5F79BC4}"/>
              </a:ext>
            </a:extLst>
          </p:cNvPr>
          <p:cNvCxnSpPr/>
          <p:nvPr/>
        </p:nvCxnSpPr>
        <p:spPr>
          <a:xfrm flipH="1" flipV="1">
            <a:off x="6360703" y="4524371"/>
            <a:ext cx="42672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6374A37-0411-BBF2-0789-DFFF9728099F}"/>
              </a:ext>
            </a:extLst>
          </p:cNvPr>
          <p:cNvCxnSpPr/>
          <p:nvPr/>
        </p:nvCxnSpPr>
        <p:spPr>
          <a:xfrm flipH="1" flipV="1">
            <a:off x="6434880" y="5875553"/>
            <a:ext cx="42672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E2954FA-1474-41B9-8886-D940D164CE99}"/>
              </a:ext>
            </a:extLst>
          </p:cNvPr>
          <p:cNvCxnSpPr>
            <a:cxnSpLocks/>
          </p:cNvCxnSpPr>
          <p:nvPr/>
        </p:nvCxnSpPr>
        <p:spPr>
          <a:xfrm flipH="1" flipV="1">
            <a:off x="7144446" y="5273586"/>
            <a:ext cx="20009" cy="36630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DECB6B9-BFC4-DD9B-6B0A-BD3990C08DC3}"/>
              </a:ext>
            </a:extLst>
          </p:cNvPr>
          <p:cNvCxnSpPr/>
          <p:nvPr/>
        </p:nvCxnSpPr>
        <p:spPr>
          <a:xfrm flipH="1" flipV="1">
            <a:off x="7435278" y="5208531"/>
            <a:ext cx="42672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6CD62F2-350C-186E-E214-799B2F174241}"/>
              </a:ext>
            </a:extLst>
          </p:cNvPr>
          <p:cNvCxnSpPr/>
          <p:nvPr/>
        </p:nvCxnSpPr>
        <p:spPr>
          <a:xfrm flipH="1" flipV="1">
            <a:off x="7408561" y="5979502"/>
            <a:ext cx="42672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34A314F-1700-73B6-0FB1-EB4DFCB2A8F4}"/>
              </a:ext>
            </a:extLst>
          </p:cNvPr>
          <p:cNvCxnSpPr/>
          <p:nvPr/>
        </p:nvCxnSpPr>
        <p:spPr>
          <a:xfrm flipH="1" flipV="1">
            <a:off x="8543698" y="5273586"/>
            <a:ext cx="42672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5A1068C-052D-7629-AB03-B71A16F59414}"/>
              </a:ext>
            </a:extLst>
          </p:cNvPr>
          <p:cNvCxnSpPr/>
          <p:nvPr/>
        </p:nvCxnSpPr>
        <p:spPr>
          <a:xfrm flipH="1" flipV="1">
            <a:off x="8560859" y="4544791"/>
            <a:ext cx="42672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24AF9E2-E22F-9D93-336B-9D9E5F3C8AE6}"/>
              </a:ext>
            </a:extLst>
          </p:cNvPr>
          <p:cNvCxnSpPr>
            <a:cxnSpLocks/>
          </p:cNvCxnSpPr>
          <p:nvPr/>
        </p:nvCxnSpPr>
        <p:spPr>
          <a:xfrm flipH="1" flipV="1">
            <a:off x="9260911" y="5852420"/>
            <a:ext cx="20009" cy="36630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1087F31-6B3D-1095-31B0-C11A82BAE592}"/>
              </a:ext>
            </a:extLst>
          </p:cNvPr>
          <p:cNvCxnSpPr/>
          <p:nvPr/>
        </p:nvCxnSpPr>
        <p:spPr>
          <a:xfrm flipH="1" flipV="1">
            <a:off x="9579051" y="4589950"/>
            <a:ext cx="42672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04BF0AC-7B4B-2277-8D71-E45CA843EBB7}"/>
              </a:ext>
            </a:extLst>
          </p:cNvPr>
          <p:cNvCxnSpPr>
            <a:cxnSpLocks/>
          </p:cNvCxnSpPr>
          <p:nvPr/>
        </p:nvCxnSpPr>
        <p:spPr>
          <a:xfrm flipH="1">
            <a:off x="9557976" y="5794974"/>
            <a:ext cx="444681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E9058C7-A766-59AB-3FDA-BB5D604B229A}"/>
              </a:ext>
            </a:extLst>
          </p:cNvPr>
          <p:cNvCxnSpPr/>
          <p:nvPr/>
        </p:nvCxnSpPr>
        <p:spPr>
          <a:xfrm flipH="1" flipV="1">
            <a:off x="9500259" y="5930247"/>
            <a:ext cx="42672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217B890-3D6E-6D4A-D27E-EBFEFDF4FC9C}"/>
              </a:ext>
            </a:extLst>
          </p:cNvPr>
          <p:cNvCxnSpPr/>
          <p:nvPr/>
        </p:nvCxnSpPr>
        <p:spPr>
          <a:xfrm flipH="1" flipV="1">
            <a:off x="10586711" y="4544785"/>
            <a:ext cx="42672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1F8FE1F-CD9A-A36E-CA8F-4BD39484CE81}"/>
              </a:ext>
            </a:extLst>
          </p:cNvPr>
          <p:cNvCxnSpPr/>
          <p:nvPr/>
        </p:nvCxnSpPr>
        <p:spPr>
          <a:xfrm flipH="1" flipV="1">
            <a:off x="10630766" y="5230034"/>
            <a:ext cx="42672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A0716FE-95AE-2979-0ECC-F236E1F9DEF3}"/>
              </a:ext>
            </a:extLst>
          </p:cNvPr>
          <p:cNvCxnSpPr>
            <a:cxnSpLocks/>
          </p:cNvCxnSpPr>
          <p:nvPr/>
        </p:nvCxnSpPr>
        <p:spPr>
          <a:xfrm flipH="1">
            <a:off x="9710376" y="5947374"/>
            <a:ext cx="444681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AE2192A-2DBC-9F47-A256-187D318D0E90}"/>
              </a:ext>
            </a:extLst>
          </p:cNvPr>
          <p:cNvCxnSpPr>
            <a:cxnSpLocks/>
          </p:cNvCxnSpPr>
          <p:nvPr/>
        </p:nvCxnSpPr>
        <p:spPr>
          <a:xfrm flipH="1" flipV="1">
            <a:off x="1948247" y="5869287"/>
            <a:ext cx="20009" cy="36630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3E1DE04-4FA3-6E18-98CD-A67A8A97A3C1}"/>
              </a:ext>
            </a:extLst>
          </p:cNvPr>
          <p:cNvCxnSpPr>
            <a:cxnSpLocks/>
          </p:cNvCxnSpPr>
          <p:nvPr/>
        </p:nvCxnSpPr>
        <p:spPr>
          <a:xfrm flipH="1" flipV="1">
            <a:off x="1948247" y="5259438"/>
            <a:ext cx="20009" cy="36630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E92FCC8-8746-13BC-D3FB-79723EC89A2A}"/>
              </a:ext>
            </a:extLst>
          </p:cNvPr>
          <p:cNvCxnSpPr>
            <a:cxnSpLocks/>
          </p:cNvCxnSpPr>
          <p:nvPr/>
        </p:nvCxnSpPr>
        <p:spPr>
          <a:xfrm flipH="1" flipV="1">
            <a:off x="1921214" y="4566817"/>
            <a:ext cx="20009" cy="36630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0395804-6660-55BF-2C7A-55DC2DE09DD5}"/>
              </a:ext>
            </a:extLst>
          </p:cNvPr>
          <p:cNvCxnSpPr>
            <a:cxnSpLocks/>
          </p:cNvCxnSpPr>
          <p:nvPr/>
        </p:nvCxnSpPr>
        <p:spPr>
          <a:xfrm flipH="1" flipV="1">
            <a:off x="1948247" y="3955596"/>
            <a:ext cx="20009" cy="36630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95EA188-B9F6-BC43-6791-016F56FC4C5A}"/>
              </a:ext>
            </a:extLst>
          </p:cNvPr>
          <p:cNvCxnSpPr>
            <a:cxnSpLocks/>
          </p:cNvCxnSpPr>
          <p:nvPr/>
        </p:nvCxnSpPr>
        <p:spPr>
          <a:xfrm flipH="1" flipV="1">
            <a:off x="1901205" y="3288841"/>
            <a:ext cx="20009" cy="36630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4685A8E-EAF4-D265-CD62-61806F38CA63}"/>
              </a:ext>
            </a:extLst>
          </p:cNvPr>
          <p:cNvCxnSpPr>
            <a:cxnSpLocks/>
          </p:cNvCxnSpPr>
          <p:nvPr/>
        </p:nvCxnSpPr>
        <p:spPr>
          <a:xfrm flipH="1" flipV="1">
            <a:off x="1938242" y="2623460"/>
            <a:ext cx="20009" cy="36630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AA8088A-BD14-2AE7-C726-65D6BDEC1C87}"/>
              </a:ext>
            </a:extLst>
          </p:cNvPr>
          <p:cNvCxnSpPr>
            <a:cxnSpLocks/>
          </p:cNvCxnSpPr>
          <p:nvPr/>
        </p:nvCxnSpPr>
        <p:spPr>
          <a:xfrm flipH="1" flipV="1">
            <a:off x="1901205" y="2015209"/>
            <a:ext cx="20009" cy="36630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E30778F-F780-A0C7-EE9F-621A5FE7AF09}"/>
              </a:ext>
            </a:extLst>
          </p:cNvPr>
          <p:cNvCxnSpPr>
            <a:cxnSpLocks/>
          </p:cNvCxnSpPr>
          <p:nvPr/>
        </p:nvCxnSpPr>
        <p:spPr>
          <a:xfrm flipH="1" flipV="1">
            <a:off x="1938242" y="1303016"/>
            <a:ext cx="20009" cy="36630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0BB3D67-7A05-4499-57CF-D33F8590E519}"/>
              </a:ext>
            </a:extLst>
          </p:cNvPr>
          <p:cNvCxnSpPr>
            <a:cxnSpLocks/>
          </p:cNvCxnSpPr>
          <p:nvPr/>
        </p:nvCxnSpPr>
        <p:spPr>
          <a:xfrm flipH="1">
            <a:off x="10577730" y="1077407"/>
            <a:ext cx="444681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0A6AD16-EF97-9B2C-CE35-97FFF01F1A0E}"/>
              </a:ext>
            </a:extLst>
          </p:cNvPr>
          <p:cNvCxnSpPr>
            <a:cxnSpLocks/>
          </p:cNvCxnSpPr>
          <p:nvPr/>
        </p:nvCxnSpPr>
        <p:spPr>
          <a:xfrm flipH="1">
            <a:off x="9500259" y="1092647"/>
            <a:ext cx="444681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F9B107B-7B3A-30A4-8FF9-EBC63EC64850}"/>
              </a:ext>
            </a:extLst>
          </p:cNvPr>
          <p:cNvCxnSpPr>
            <a:cxnSpLocks/>
          </p:cNvCxnSpPr>
          <p:nvPr/>
        </p:nvCxnSpPr>
        <p:spPr>
          <a:xfrm flipH="1">
            <a:off x="8470168" y="1069246"/>
            <a:ext cx="444681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86D8E3-FF76-29B3-1E3C-3C2294DA17DF}"/>
              </a:ext>
            </a:extLst>
          </p:cNvPr>
          <p:cNvCxnSpPr>
            <a:cxnSpLocks/>
          </p:cNvCxnSpPr>
          <p:nvPr/>
        </p:nvCxnSpPr>
        <p:spPr>
          <a:xfrm flipH="1">
            <a:off x="7463690" y="1069246"/>
            <a:ext cx="444681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D9009C9-C48F-DA4A-56F5-FC7850A2D4FA}"/>
              </a:ext>
            </a:extLst>
          </p:cNvPr>
          <p:cNvCxnSpPr>
            <a:cxnSpLocks/>
          </p:cNvCxnSpPr>
          <p:nvPr/>
        </p:nvCxnSpPr>
        <p:spPr>
          <a:xfrm flipH="1">
            <a:off x="6416038" y="1054006"/>
            <a:ext cx="444681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E8215C4-4A4D-1241-AEF4-D732597523E3}"/>
              </a:ext>
            </a:extLst>
          </p:cNvPr>
          <p:cNvCxnSpPr>
            <a:cxnSpLocks/>
          </p:cNvCxnSpPr>
          <p:nvPr/>
        </p:nvCxnSpPr>
        <p:spPr>
          <a:xfrm flipH="1">
            <a:off x="5364480" y="1077407"/>
            <a:ext cx="444681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BDD47D9-EDA6-F44B-D981-FE99391DAEE2}"/>
              </a:ext>
            </a:extLst>
          </p:cNvPr>
          <p:cNvCxnSpPr>
            <a:cxnSpLocks/>
          </p:cNvCxnSpPr>
          <p:nvPr/>
        </p:nvCxnSpPr>
        <p:spPr>
          <a:xfrm flipH="1">
            <a:off x="4340406" y="1084486"/>
            <a:ext cx="444681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07F486D-06D1-08B9-A6DD-21D3A91A3789}"/>
              </a:ext>
            </a:extLst>
          </p:cNvPr>
          <p:cNvCxnSpPr>
            <a:cxnSpLocks/>
          </p:cNvCxnSpPr>
          <p:nvPr/>
        </p:nvCxnSpPr>
        <p:spPr>
          <a:xfrm flipH="1">
            <a:off x="3264814" y="1062167"/>
            <a:ext cx="444681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C78E4EE-C1AC-7B13-7B82-0D7B64BCE862}"/>
              </a:ext>
            </a:extLst>
          </p:cNvPr>
          <p:cNvCxnSpPr>
            <a:cxnSpLocks/>
          </p:cNvCxnSpPr>
          <p:nvPr/>
        </p:nvCxnSpPr>
        <p:spPr>
          <a:xfrm flipH="1">
            <a:off x="2244362" y="1062167"/>
            <a:ext cx="444681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02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E9C53C-FAFC-CBC6-1023-1A5A62FDD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57" y="70458"/>
            <a:ext cx="8497486" cy="4858428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71FD57B1-69F8-F49B-2B8C-801A70F2BDFA}"/>
              </a:ext>
            </a:extLst>
          </p:cNvPr>
          <p:cNvSpPr txBox="1">
            <a:spLocks/>
          </p:cNvSpPr>
          <p:nvPr/>
        </p:nvSpPr>
        <p:spPr>
          <a:xfrm>
            <a:off x="3016166" y="4928886"/>
            <a:ext cx="7416800" cy="38582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solidFill>
                  <a:srgbClr val="FF0000"/>
                </a:solidFill>
              </a:rPr>
              <a:t>M </a:t>
            </a:r>
            <a:r>
              <a:rPr lang="hr-HR" dirty="0" err="1"/>
              <a:t>M</a:t>
            </a:r>
            <a:r>
              <a:rPr lang="hr-HR" dirty="0"/>
              <a:t> </a:t>
            </a:r>
            <a:r>
              <a:rPr lang="hr-HR" dirty="0" err="1"/>
              <a:t>M</a:t>
            </a:r>
            <a:r>
              <a:rPr lang="hr-HR" dirty="0"/>
              <a:t> </a:t>
            </a:r>
            <a:r>
              <a:rPr lang="hr-HR" dirty="0" err="1"/>
              <a:t>M</a:t>
            </a:r>
            <a:r>
              <a:rPr lang="hr-HR" dirty="0"/>
              <a:t> </a:t>
            </a:r>
            <a:r>
              <a:rPr lang="hr-HR" dirty="0" err="1"/>
              <a:t>M</a:t>
            </a:r>
            <a:r>
              <a:rPr lang="hr-HR" dirty="0"/>
              <a:t> </a:t>
            </a:r>
            <a:r>
              <a:rPr lang="hr-HR" dirty="0" err="1">
                <a:solidFill>
                  <a:srgbClr val="FF0000"/>
                </a:solidFill>
              </a:rPr>
              <a:t>M</a:t>
            </a:r>
            <a:r>
              <a:rPr lang="hr-H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hr-HR" dirty="0" err="1"/>
              <a:t>M</a:t>
            </a:r>
            <a:r>
              <a:rPr lang="hr-HR" dirty="0"/>
              <a:t>  </a:t>
            </a:r>
            <a:r>
              <a:rPr lang="hr-HR" dirty="0" err="1"/>
              <a:t>M</a:t>
            </a:r>
            <a:r>
              <a:rPr lang="hr-HR" dirty="0"/>
              <a:t>  I</a:t>
            </a:r>
          </a:p>
          <a:p>
            <a:r>
              <a:rPr lang="hr-HR" dirty="0">
                <a:solidFill>
                  <a:srgbClr val="FF0000"/>
                </a:solidFill>
              </a:rPr>
              <a:t>A</a:t>
            </a:r>
            <a:r>
              <a:rPr lang="hr-HR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hr-HR" dirty="0"/>
              <a:t>C  G  T  A   </a:t>
            </a:r>
            <a:r>
              <a:rPr lang="hr-HR" dirty="0">
                <a:solidFill>
                  <a:srgbClr val="FF0000"/>
                </a:solidFill>
              </a:rPr>
              <a:t>C </a:t>
            </a:r>
            <a:r>
              <a:rPr lang="hr-HR" dirty="0"/>
              <a:t> G  A  C</a:t>
            </a:r>
            <a:br>
              <a:rPr lang="hr-HR" dirty="0"/>
            </a:br>
            <a:r>
              <a:rPr lang="hr-HR" dirty="0">
                <a:solidFill>
                  <a:srgbClr val="FF0000"/>
                </a:solidFill>
              </a:rPr>
              <a:t>T</a:t>
            </a:r>
            <a:r>
              <a:rPr lang="hr-HR" dirty="0"/>
              <a:t>   C  G   T  A   </a:t>
            </a:r>
            <a:r>
              <a:rPr lang="hr-HR" dirty="0" err="1">
                <a:solidFill>
                  <a:srgbClr val="FF0000"/>
                </a:solidFill>
              </a:rPr>
              <a:t>A</a:t>
            </a:r>
            <a:r>
              <a:rPr lang="hr-HR" dirty="0"/>
              <a:t> G  A   -</a:t>
            </a:r>
          </a:p>
        </p:txBody>
      </p:sp>
    </p:spTree>
    <p:extLst>
      <p:ext uri="{BB962C8B-B14F-4D97-AF65-F5344CB8AC3E}">
        <p14:creationId xmlns:p14="http://schemas.microsoft.com/office/powerpoint/2010/main" val="328561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A616C-4F8B-995D-1DE2-FA5AB48D2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35BB02-AC49-A49C-0E55-6770CDF1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537242" cy="3879082"/>
          </a:xfrm>
        </p:spPr>
        <p:txBody>
          <a:bodyPr/>
          <a:lstStyle/>
          <a:p>
            <a:r>
              <a:rPr lang="hr-HR" dirty="0"/>
              <a:t>SLJEDEĆI SLAJD JE</a:t>
            </a:r>
            <a:br>
              <a:rPr lang="hr-HR" dirty="0"/>
            </a:br>
            <a:r>
              <a:rPr lang="hr-HR" dirty="0"/>
              <a:t>GLOBALNO PORAVNANJE</a:t>
            </a:r>
            <a:br>
              <a:rPr lang="hr-HR" dirty="0"/>
            </a:br>
            <a:r>
              <a:rPr lang="hr-HR" dirty="0"/>
              <a:t>m = 2</a:t>
            </a:r>
            <a:br>
              <a:rPr lang="hr-HR" dirty="0"/>
            </a:br>
            <a:r>
              <a:rPr lang="hr-HR" dirty="0"/>
              <a:t>n = -2</a:t>
            </a:r>
            <a:br>
              <a:rPr lang="hr-HR" dirty="0"/>
            </a:br>
            <a:r>
              <a:rPr lang="hr-HR" dirty="0"/>
              <a:t>g = -2</a:t>
            </a:r>
          </a:p>
        </p:txBody>
      </p:sp>
    </p:spTree>
    <p:extLst>
      <p:ext uri="{BB962C8B-B14F-4D97-AF65-F5344CB8AC3E}">
        <p14:creationId xmlns:p14="http://schemas.microsoft.com/office/powerpoint/2010/main" val="315736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0C9BA-ECDC-D8BC-3A65-E18846FFC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CCC164-8895-8D3B-B322-1CAAD8F81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39" y="702129"/>
            <a:ext cx="10294604" cy="615587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E099563-8261-927B-AE56-A07A8C1B2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963874"/>
              </p:ext>
            </p:extLst>
          </p:nvPr>
        </p:nvGraphicFramePr>
        <p:xfrm>
          <a:off x="359868" y="351063"/>
          <a:ext cx="11472263" cy="615587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42933">
                  <a:extLst>
                    <a:ext uri="{9D8B030D-6E8A-4147-A177-3AD203B41FA5}">
                      <a16:colId xmlns:a16="http://schemas.microsoft.com/office/drawing/2014/main" val="1139818392"/>
                    </a:ext>
                  </a:extLst>
                </a:gridCol>
                <a:gridCol w="1042933">
                  <a:extLst>
                    <a:ext uri="{9D8B030D-6E8A-4147-A177-3AD203B41FA5}">
                      <a16:colId xmlns:a16="http://schemas.microsoft.com/office/drawing/2014/main" val="3577713103"/>
                    </a:ext>
                  </a:extLst>
                </a:gridCol>
                <a:gridCol w="1042933">
                  <a:extLst>
                    <a:ext uri="{9D8B030D-6E8A-4147-A177-3AD203B41FA5}">
                      <a16:colId xmlns:a16="http://schemas.microsoft.com/office/drawing/2014/main" val="3899103811"/>
                    </a:ext>
                  </a:extLst>
                </a:gridCol>
                <a:gridCol w="1042933">
                  <a:extLst>
                    <a:ext uri="{9D8B030D-6E8A-4147-A177-3AD203B41FA5}">
                      <a16:colId xmlns:a16="http://schemas.microsoft.com/office/drawing/2014/main" val="1588148537"/>
                    </a:ext>
                  </a:extLst>
                </a:gridCol>
                <a:gridCol w="1042933">
                  <a:extLst>
                    <a:ext uri="{9D8B030D-6E8A-4147-A177-3AD203B41FA5}">
                      <a16:colId xmlns:a16="http://schemas.microsoft.com/office/drawing/2014/main" val="3130609295"/>
                    </a:ext>
                  </a:extLst>
                </a:gridCol>
                <a:gridCol w="1042933">
                  <a:extLst>
                    <a:ext uri="{9D8B030D-6E8A-4147-A177-3AD203B41FA5}">
                      <a16:colId xmlns:a16="http://schemas.microsoft.com/office/drawing/2014/main" val="1707058672"/>
                    </a:ext>
                  </a:extLst>
                </a:gridCol>
                <a:gridCol w="1042933">
                  <a:extLst>
                    <a:ext uri="{9D8B030D-6E8A-4147-A177-3AD203B41FA5}">
                      <a16:colId xmlns:a16="http://schemas.microsoft.com/office/drawing/2014/main" val="2283717037"/>
                    </a:ext>
                  </a:extLst>
                </a:gridCol>
                <a:gridCol w="1042933">
                  <a:extLst>
                    <a:ext uri="{9D8B030D-6E8A-4147-A177-3AD203B41FA5}">
                      <a16:colId xmlns:a16="http://schemas.microsoft.com/office/drawing/2014/main" val="228295348"/>
                    </a:ext>
                  </a:extLst>
                </a:gridCol>
                <a:gridCol w="1042933">
                  <a:extLst>
                    <a:ext uri="{9D8B030D-6E8A-4147-A177-3AD203B41FA5}">
                      <a16:colId xmlns:a16="http://schemas.microsoft.com/office/drawing/2014/main" val="579006109"/>
                    </a:ext>
                  </a:extLst>
                </a:gridCol>
                <a:gridCol w="1042933">
                  <a:extLst>
                    <a:ext uri="{9D8B030D-6E8A-4147-A177-3AD203B41FA5}">
                      <a16:colId xmlns:a16="http://schemas.microsoft.com/office/drawing/2014/main" val="3503246200"/>
                    </a:ext>
                  </a:extLst>
                </a:gridCol>
                <a:gridCol w="1042933">
                  <a:extLst>
                    <a:ext uri="{9D8B030D-6E8A-4147-A177-3AD203B41FA5}">
                      <a16:colId xmlns:a16="http://schemas.microsoft.com/office/drawing/2014/main" val="1128705427"/>
                    </a:ext>
                  </a:extLst>
                </a:gridCol>
              </a:tblGrid>
              <a:tr h="683986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225252"/>
                  </a:ext>
                </a:extLst>
              </a:tr>
              <a:tr h="683986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E2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E2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E2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E2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E2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E2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E2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E2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E2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E2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785347"/>
                  </a:ext>
                </a:extLst>
              </a:tr>
              <a:tr h="6839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E2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302010"/>
                  </a:ext>
                </a:extLst>
              </a:tr>
              <a:tr h="6839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E2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61173"/>
                  </a:ext>
                </a:extLst>
              </a:tr>
              <a:tr h="6839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E2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430771"/>
                  </a:ext>
                </a:extLst>
              </a:tr>
              <a:tr h="6839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E2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196795"/>
                  </a:ext>
                </a:extLst>
              </a:tr>
              <a:tr h="6839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E2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821621"/>
                  </a:ext>
                </a:extLst>
              </a:tr>
              <a:tr h="6839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E2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20825"/>
                  </a:ext>
                </a:extLst>
              </a:tr>
              <a:tr h="6839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E2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90736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C4208EF-4B87-C187-B6C8-7E5C77E4D921}"/>
              </a:ext>
            </a:extLst>
          </p:cNvPr>
          <p:cNvCxnSpPr>
            <a:cxnSpLocks/>
          </p:cNvCxnSpPr>
          <p:nvPr/>
        </p:nvCxnSpPr>
        <p:spPr>
          <a:xfrm flipH="1" flipV="1">
            <a:off x="2181726" y="1507958"/>
            <a:ext cx="552734" cy="3927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ADB2AF-FB3C-5642-90E5-8DEEC45D4234}"/>
              </a:ext>
            </a:extLst>
          </p:cNvPr>
          <p:cNvCxnSpPr>
            <a:cxnSpLocks/>
          </p:cNvCxnSpPr>
          <p:nvPr/>
        </p:nvCxnSpPr>
        <p:spPr>
          <a:xfrm flipH="1" flipV="1">
            <a:off x="3170705" y="1507957"/>
            <a:ext cx="486895" cy="3927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1BABB9-1595-8205-1025-4C6231D3AC9D}"/>
              </a:ext>
            </a:extLst>
          </p:cNvPr>
          <p:cNvCxnSpPr>
            <a:cxnSpLocks/>
          </p:cNvCxnSpPr>
          <p:nvPr/>
        </p:nvCxnSpPr>
        <p:spPr>
          <a:xfrm flipH="1" flipV="1">
            <a:off x="4300363" y="1507957"/>
            <a:ext cx="474077" cy="3927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C4E3B9-8013-B544-5E83-0421117851EF}"/>
              </a:ext>
            </a:extLst>
          </p:cNvPr>
          <p:cNvCxnSpPr>
            <a:cxnSpLocks/>
          </p:cNvCxnSpPr>
          <p:nvPr/>
        </p:nvCxnSpPr>
        <p:spPr>
          <a:xfrm flipH="1" flipV="1">
            <a:off x="5330166" y="1548744"/>
            <a:ext cx="547981" cy="3519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3E65B5-DFF3-3BA9-1770-D4816FB2093E}"/>
              </a:ext>
            </a:extLst>
          </p:cNvPr>
          <p:cNvCxnSpPr>
            <a:cxnSpLocks/>
          </p:cNvCxnSpPr>
          <p:nvPr/>
        </p:nvCxnSpPr>
        <p:spPr>
          <a:xfrm flipH="1">
            <a:off x="6352162" y="2095029"/>
            <a:ext cx="5624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03A66D-5DC4-834E-8687-E6457CE6ABA3}"/>
              </a:ext>
            </a:extLst>
          </p:cNvPr>
          <p:cNvCxnSpPr>
            <a:cxnSpLocks/>
          </p:cNvCxnSpPr>
          <p:nvPr/>
        </p:nvCxnSpPr>
        <p:spPr>
          <a:xfrm flipH="1">
            <a:off x="7373567" y="2108679"/>
            <a:ext cx="5008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F371FA-0EF8-2BE1-F4AA-FFB83D3DDBFD}"/>
              </a:ext>
            </a:extLst>
          </p:cNvPr>
          <p:cNvCxnSpPr>
            <a:cxnSpLocks/>
          </p:cNvCxnSpPr>
          <p:nvPr/>
        </p:nvCxnSpPr>
        <p:spPr>
          <a:xfrm flipH="1">
            <a:off x="8385242" y="2095029"/>
            <a:ext cx="51057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5BBEBB-5131-2DAF-8A81-D5617FBAB95F}"/>
              </a:ext>
            </a:extLst>
          </p:cNvPr>
          <p:cNvCxnSpPr>
            <a:cxnSpLocks/>
          </p:cNvCxnSpPr>
          <p:nvPr/>
        </p:nvCxnSpPr>
        <p:spPr>
          <a:xfrm flipH="1">
            <a:off x="9426103" y="2095029"/>
            <a:ext cx="53975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8B9DC2-A2A0-E6E4-8E4C-D4BC2B71FC20}"/>
              </a:ext>
            </a:extLst>
          </p:cNvPr>
          <p:cNvCxnSpPr>
            <a:cxnSpLocks/>
          </p:cNvCxnSpPr>
          <p:nvPr/>
        </p:nvCxnSpPr>
        <p:spPr>
          <a:xfrm flipH="1">
            <a:off x="8520578" y="3434984"/>
            <a:ext cx="4999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949454-9B8A-AD4B-3C14-1CAF117EE42A}"/>
              </a:ext>
            </a:extLst>
          </p:cNvPr>
          <p:cNvCxnSpPr>
            <a:cxnSpLocks/>
          </p:cNvCxnSpPr>
          <p:nvPr/>
        </p:nvCxnSpPr>
        <p:spPr>
          <a:xfrm flipH="1" flipV="1">
            <a:off x="2181726" y="2300863"/>
            <a:ext cx="483983" cy="3275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D4D561-37C4-4785-58E0-7AD4DB1491DA}"/>
              </a:ext>
            </a:extLst>
          </p:cNvPr>
          <p:cNvCxnSpPr>
            <a:cxnSpLocks/>
          </p:cNvCxnSpPr>
          <p:nvPr/>
        </p:nvCxnSpPr>
        <p:spPr>
          <a:xfrm flipH="1">
            <a:off x="3201809" y="2750042"/>
            <a:ext cx="5624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3FAE2E-5C97-2BF5-B84E-AD9B993FF13D}"/>
              </a:ext>
            </a:extLst>
          </p:cNvPr>
          <p:cNvCxnSpPr>
            <a:cxnSpLocks/>
          </p:cNvCxnSpPr>
          <p:nvPr/>
        </p:nvCxnSpPr>
        <p:spPr>
          <a:xfrm flipH="1">
            <a:off x="4300363" y="2750042"/>
            <a:ext cx="5624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9CAD71-7C35-2B92-00B5-730A63AD8636}"/>
              </a:ext>
            </a:extLst>
          </p:cNvPr>
          <p:cNvCxnSpPr>
            <a:cxnSpLocks/>
          </p:cNvCxnSpPr>
          <p:nvPr/>
        </p:nvCxnSpPr>
        <p:spPr>
          <a:xfrm flipH="1">
            <a:off x="5330166" y="2783660"/>
            <a:ext cx="5624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18EBD4-9D8E-C851-5217-E3084BAE8C3C}"/>
              </a:ext>
            </a:extLst>
          </p:cNvPr>
          <p:cNvCxnSpPr>
            <a:cxnSpLocks/>
          </p:cNvCxnSpPr>
          <p:nvPr/>
        </p:nvCxnSpPr>
        <p:spPr>
          <a:xfrm flipH="1" flipV="1">
            <a:off x="6321058" y="2221506"/>
            <a:ext cx="530959" cy="3159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05797F-3E3C-4F55-B075-654717356331}"/>
              </a:ext>
            </a:extLst>
          </p:cNvPr>
          <p:cNvCxnSpPr>
            <a:cxnSpLocks/>
          </p:cNvCxnSpPr>
          <p:nvPr/>
        </p:nvCxnSpPr>
        <p:spPr>
          <a:xfrm flipH="1">
            <a:off x="7373567" y="2750042"/>
            <a:ext cx="5008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89867F-7A44-E86F-6E05-61018026AC03}"/>
              </a:ext>
            </a:extLst>
          </p:cNvPr>
          <p:cNvCxnSpPr>
            <a:cxnSpLocks/>
          </p:cNvCxnSpPr>
          <p:nvPr/>
        </p:nvCxnSpPr>
        <p:spPr>
          <a:xfrm flipH="1">
            <a:off x="8520578" y="2750042"/>
            <a:ext cx="5008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96DFF2-A05C-4B44-E618-1825072F6341}"/>
              </a:ext>
            </a:extLst>
          </p:cNvPr>
          <p:cNvCxnSpPr>
            <a:cxnSpLocks/>
          </p:cNvCxnSpPr>
          <p:nvPr/>
        </p:nvCxnSpPr>
        <p:spPr>
          <a:xfrm flipH="1">
            <a:off x="10510865" y="2766760"/>
            <a:ext cx="5008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3B6ED6-8C8B-5B05-DB5B-0733B1D9B329}"/>
              </a:ext>
            </a:extLst>
          </p:cNvPr>
          <p:cNvCxnSpPr/>
          <p:nvPr/>
        </p:nvCxnSpPr>
        <p:spPr>
          <a:xfrm flipH="1" flipV="1">
            <a:off x="9426103" y="2221505"/>
            <a:ext cx="593558" cy="4491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58F690-23E0-D9FF-5FE2-5C0A58178CBA}"/>
              </a:ext>
            </a:extLst>
          </p:cNvPr>
          <p:cNvCxnSpPr>
            <a:cxnSpLocks/>
          </p:cNvCxnSpPr>
          <p:nvPr/>
        </p:nvCxnSpPr>
        <p:spPr>
          <a:xfrm flipV="1">
            <a:off x="3034838" y="2951747"/>
            <a:ext cx="0" cy="2727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E11A025-8794-6B93-F611-9025BD71FED6}"/>
              </a:ext>
            </a:extLst>
          </p:cNvPr>
          <p:cNvCxnSpPr>
            <a:cxnSpLocks/>
          </p:cNvCxnSpPr>
          <p:nvPr/>
        </p:nvCxnSpPr>
        <p:spPr>
          <a:xfrm flipH="1" flipV="1">
            <a:off x="3201809" y="2863515"/>
            <a:ext cx="455791" cy="3609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3E6F301-9329-E911-4A7B-D2280D16519D}"/>
              </a:ext>
            </a:extLst>
          </p:cNvPr>
          <p:cNvCxnSpPr>
            <a:cxnSpLocks/>
          </p:cNvCxnSpPr>
          <p:nvPr/>
        </p:nvCxnSpPr>
        <p:spPr>
          <a:xfrm flipH="1">
            <a:off x="4269848" y="3363653"/>
            <a:ext cx="5624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A874BC-CC6B-4122-A540-7DEF8ACEC7F0}"/>
              </a:ext>
            </a:extLst>
          </p:cNvPr>
          <p:cNvCxnSpPr>
            <a:cxnSpLocks/>
          </p:cNvCxnSpPr>
          <p:nvPr/>
        </p:nvCxnSpPr>
        <p:spPr>
          <a:xfrm flipH="1">
            <a:off x="5315693" y="3379695"/>
            <a:ext cx="5624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9B69260-C733-3CCB-9318-6261FAE96821}"/>
              </a:ext>
            </a:extLst>
          </p:cNvPr>
          <p:cNvCxnSpPr>
            <a:cxnSpLocks/>
          </p:cNvCxnSpPr>
          <p:nvPr/>
        </p:nvCxnSpPr>
        <p:spPr>
          <a:xfrm flipH="1">
            <a:off x="6289563" y="3429000"/>
            <a:ext cx="5624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F9396DA-61B5-6B78-357B-E2EF43F0283E}"/>
              </a:ext>
            </a:extLst>
          </p:cNvPr>
          <p:cNvCxnSpPr>
            <a:cxnSpLocks/>
          </p:cNvCxnSpPr>
          <p:nvPr/>
        </p:nvCxnSpPr>
        <p:spPr>
          <a:xfrm flipH="1" flipV="1">
            <a:off x="7298934" y="2903294"/>
            <a:ext cx="575478" cy="3211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9AD8AC1-EC1C-251F-F9DC-7D3D723D3B42}"/>
              </a:ext>
            </a:extLst>
          </p:cNvPr>
          <p:cNvCxnSpPr/>
          <p:nvPr/>
        </p:nvCxnSpPr>
        <p:spPr>
          <a:xfrm flipH="1" flipV="1">
            <a:off x="10507698" y="2903294"/>
            <a:ext cx="593558" cy="4491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C9FBC1A-BF85-F00A-C6D7-2F5F3CC906D6}"/>
              </a:ext>
            </a:extLst>
          </p:cNvPr>
          <p:cNvCxnSpPr>
            <a:cxnSpLocks/>
          </p:cNvCxnSpPr>
          <p:nvPr/>
        </p:nvCxnSpPr>
        <p:spPr>
          <a:xfrm flipH="1">
            <a:off x="10507698" y="2062087"/>
            <a:ext cx="4999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8A04A2-E86C-D4A9-FB01-65AC5E450DAD}"/>
              </a:ext>
            </a:extLst>
          </p:cNvPr>
          <p:cNvCxnSpPr>
            <a:cxnSpLocks/>
          </p:cNvCxnSpPr>
          <p:nvPr/>
        </p:nvCxnSpPr>
        <p:spPr>
          <a:xfrm flipH="1">
            <a:off x="9486436" y="3468247"/>
            <a:ext cx="4999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E308C99-0F40-81E3-F79D-4B191F0DF71E}"/>
              </a:ext>
            </a:extLst>
          </p:cNvPr>
          <p:cNvCxnSpPr>
            <a:cxnSpLocks/>
          </p:cNvCxnSpPr>
          <p:nvPr/>
        </p:nvCxnSpPr>
        <p:spPr>
          <a:xfrm flipV="1">
            <a:off x="1985356" y="2310280"/>
            <a:ext cx="0" cy="2727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5096DBE-0E34-DD6C-526A-9E2517830006}"/>
              </a:ext>
            </a:extLst>
          </p:cNvPr>
          <p:cNvCxnSpPr>
            <a:cxnSpLocks/>
          </p:cNvCxnSpPr>
          <p:nvPr/>
        </p:nvCxnSpPr>
        <p:spPr>
          <a:xfrm flipV="1">
            <a:off x="4033058" y="3643706"/>
            <a:ext cx="0" cy="2727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6E2E022-3DE7-F0CF-B9C5-6B49D0B0FEAF}"/>
              </a:ext>
            </a:extLst>
          </p:cNvPr>
          <p:cNvCxnSpPr>
            <a:cxnSpLocks/>
          </p:cNvCxnSpPr>
          <p:nvPr/>
        </p:nvCxnSpPr>
        <p:spPr>
          <a:xfrm flipH="1" flipV="1">
            <a:off x="4300363" y="3604660"/>
            <a:ext cx="422108" cy="3117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1C8FFD6-AE30-ACE0-393A-78A0A2179A55}"/>
              </a:ext>
            </a:extLst>
          </p:cNvPr>
          <p:cNvCxnSpPr>
            <a:cxnSpLocks/>
          </p:cNvCxnSpPr>
          <p:nvPr/>
        </p:nvCxnSpPr>
        <p:spPr>
          <a:xfrm flipH="1" flipV="1">
            <a:off x="2172642" y="4265981"/>
            <a:ext cx="493067" cy="4090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288333B-74F5-089F-2DB9-6F65628C96DF}"/>
              </a:ext>
            </a:extLst>
          </p:cNvPr>
          <p:cNvCxnSpPr>
            <a:cxnSpLocks/>
          </p:cNvCxnSpPr>
          <p:nvPr/>
        </p:nvCxnSpPr>
        <p:spPr>
          <a:xfrm flipV="1">
            <a:off x="3034838" y="5092471"/>
            <a:ext cx="0" cy="2727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C22A5B4-24A1-CAC8-190F-2A6F365BC2F7}"/>
              </a:ext>
            </a:extLst>
          </p:cNvPr>
          <p:cNvCxnSpPr>
            <a:cxnSpLocks/>
          </p:cNvCxnSpPr>
          <p:nvPr/>
        </p:nvCxnSpPr>
        <p:spPr>
          <a:xfrm flipV="1">
            <a:off x="3034838" y="5705929"/>
            <a:ext cx="0" cy="2727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48169F-D496-DD4A-A545-5EC942AEB205}"/>
              </a:ext>
            </a:extLst>
          </p:cNvPr>
          <p:cNvCxnSpPr>
            <a:cxnSpLocks/>
          </p:cNvCxnSpPr>
          <p:nvPr/>
        </p:nvCxnSpPr>
        <p:spPr>
          <a:xfrm flipV="1">
            <a:off x="4033058" y="4265981"/>
            <a:ext cx="0" cy="2727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B242FE-AA1A-69B5-FF31-D19DB7D00745}"/>
              </a:ext>
            </a:extLst>
          </p:cNvPr>
          <p:cNvCxnSpPr>
            <a:cxnSpLocks/>
          </p:cNvCxnSpPr>
          <p:nvPr/>
        </p:nvCxnSpPr>
        <p:spPr>
          <a:xfrm flipV="1">
            <a:off x="4051630" y="4956113"/>
            <a:ext cx="0" cy="2727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61402A6-7CA0-867D-0871-3327BEE68C31}"/>
              </a:ext>
            </a:extLst>
          </p:cNvPr>
          <p:cNvCxnSpPr>
            <a:cxnSpLocks/>
          </p:cNvCxnSpPr>
          <p:nvPr/>
        </p:nvCxnSpPr>
        <p:spPr>
          <a:xfrm flipV="1">
            <a:off x="4051630" y="5705929"/>
            <a:ext cx="0" cy="2727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A689E0C-0A4C-12D7-FEFF-16CBB73B290C}"/>
              </a:ext>
            </a:extLst>
          </p:cNvPr>
          <p:cNvCxnSpPr>
            <a:cxnSpLocks/>
          </p:cNvCxnSpPr>
          <p:nvPr/>
        </p:nvCxnSpPr>
        <p:spPr>
          <a:xfrm flipV="1">
            <a:off x="5076709" y="4402339"/>
            <a:ext cx="0" cy="2727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7B2C6BE-1762-E9AF-647E-EEACA8517325}"/>
              </a:ext>
            </a:extLst>
          </p:cNvPr>
          <p:cNvCxnSpPr>
            <a:cxnSpLocks/>
          </p:cNvCxnSpPr>
          <p:nvPr/>
        </p:nvCxnSpPr>
        <p:spPr>
          <a:xfrm flipV="1">
            <a:off x="5072132" y="4956113"/>
            <a:ext cx="0" cy="2727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6016367-3985-98D2-8420-E2DB102295AD}"/>
              </a:ext>
            </a:extLst>
          </p:cNvPr>
          <p:cNvCxnSpPr>
            <a:cxnSpLocks/>
          </p:cNvCxnSpPr>
          <p:nvPr/>
        </p:nvCxnSpPr>
        <p:spPr>
          <a:xfrm flipH="1" flipV="1">
            <a:off x="4238744" y="5575999"/>
            <a:ext cx="342846" cy="2662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D115C08-4F88-0255-65D5-E8CDFA7F1DE2}"/>
              </a:ext>
            </a:extLst>
          </p:cNvPr>
          <p:cNvCxnSpPr>
            <a:cxnSpLocks/>
          </p:cNvCxnSpPr>
          <p:nvPr/>
        </p:nvCxnSpPr>
        <p:spPr>
          <a:xfrm flipH="1">
            <a:off x="5330166" y="4133978"/>
            <a:ext cx="5624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AB6F76F-C6BD-1A92-EE2F-D41315E40FBD}"/>
              </a:ext>
            </a:extLst>
          </p:cNvPr>
          <p:cNvCxnSpPr>
            <a:cxnSpLocks/>
          </p:cNvCxnSpPr>
          <p:nvPr/>
        </p:nvCxnSpPr>
        <p:spPr>
          <a:xfrm flipH="1" flipV="1">
            <a:off x="5330166" y="4314637"/>
            <a:ext cx="422108" cy="3117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E8E1E2F-767C-1948-9EF0-95C5E2F28C35}"/>
              </a:ext>
            </a:extLst>
          </p:cNvPr>
          <p:cNvCxnSpPr>
            <a:cxnSpLocks/>
          </p:cNvCxnSpPr>
          <p:nvPr/>
        </p:nvCxnSpPr>
        <p:spPr>
          <a:xfrm flipH="1" flipV="1">
            <a:off x="5375286" y="4970069"/>
            <a:ext cx="422108" cy="3117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D8AB034-14DD-8852-BDF6-FD2D121B22C1}"/>
              </a:ext>
            </a:extLst>
          </p:cNvPr>
          <p:cNvCxnSpPr>
            <a:cxnSpLocks/>
          </p:cNvCxnSpPr>
          <p:nvPr/>
        </p:nvCxnSpPr>
        <p:spPr>
          <a:xfrm flipV="1">
            <a:off x="6095999" y="5705929"/>
            <a:ext cx="0" cy="2727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EC9D224-E8CD-75DD-78E7-212743C6BE2F}"/>
              </a:ext>
            </a:extLst>
          </p:cNvPr>
          <p:cNvCxnSpPr>
            <a:cxnSpLocks/>
          </p:cNvCxnSpPr>
          <p:nvPr/>
        </p:nvCxnSpPr>
        <p:spPr>
          <a:xfrm flipH="1">
            <a:off x="6287862" y="5468073"/>
            <a:ext cx="5624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88D7C8B-6457-5C77-5D88-59C208846FDB}"/>
              </a:ext>
            </a:extLst>
          </p:cNvPr>
          <p:cNvCxnSpPr>
            <a:cxnSpLocks/>
          </p:cNvCxnSpPr>
          <p:nvPr/>
        </p:nvCxnSpPr>
        <p:spPr>
          <a:xfrm flipH="1" flipV="1">
            <a:off x="6422335" y="4934228"/>
            <a:ext cx="422108" cy="3117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8E855DB-AF43-6DC0-8AE3-15CC588FC3F2}"/>
              </a:ext>
            </a:extLst>
          </p:cNvPr>
          <p:cNvCxnSpPr>
            <a:cxnSpLocks/>
          </p:cNvCxnSpPr>
          <p:nvPr/>
        </p:nvCxnSpPr>
        <p:spPr>
          <a:xfrm flipH="1" flipV="1">
            <a:off x="6375483" y="5705929"/>
            <a:ext cx="422108" cy="3117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1F77127-3940-AAD8-7D72-9F03AAF6C98C}"/>
              </a:ext>
            </a:extLst>
          </p:cNvPr>
          <p:cNvCxnSpPr>
            <a:cxnSpLocks/>
          </p:cNvCxnSpPr>
          <p:nvPr/>
        </p:nvCxnSpPr>
        <p:spPr>
          <a:xfrm flipH="1">
            <a:off x="6375483" y="4133978"/>
            <a:ext cx="5624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E37136D-8E43-F349-A673-6288A501A6A0}"/>
              </a:ext>
            </a:extLst>
          </p:cNvPr>
          <p:cNvCxnSpPr>
            <a:cxnSpLocks/>
          </p:cNvCxnSpPr>
          <p:nvPr/>
        </p:nvCxnSpPr>
        <p:spPr>
          <a:xfrm flipH="1">
            <a:off x="7373567" y="4133978"/>
            <a:ext cx="5624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6B44355-E251-1205-02C6-FBCED112F827}"/>
              </a:ext>
            </a:extLst>
          </p:cNvPr>
          <p:cNvCxnSpPr>
            <a:cxnSpLocks/>
          </p:cNvCxnSpPr>
          <p:nvPr/>
        </p:nvCxnSpPr>
        <p:spPr>
          <a:xfrm flipH="1">
            <a:off x="7341061" y="4785167"/>
            <a:ext cx="5624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6BBC043-5417-80F5-223E-EFB9DB353598}"/>
              </a:ext>
            </a:extLst>
          </p:cNvPr>
          <p:cNvCxnSpPr>
            <a:cxnSpLocks/>
          </p:cNvCxnSpPr>
          <p:nvPr/>
        </p:nvCxnSpPr>
        <p:spPr>
          <a:xfrm flipH="1" flipV="1">
            <a:off x="7412580" y="5044018"/>
            <a:ext cx="575478" cy="3211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6D2ED52-06D0-A59F-E852-530DFBF15BA3}"/>
              </a:ext>
            </a:extLst>
          </p:cNvPr>
          <p:cNvCxnSpPr>
            <a:cxnSpLocks/>
          </p:cNvCxnSpPr>
          <p:nvPr/>
        </p:nvCxnSpPr>
        <p:spPr>
          <a:xfrm flipH="1" flipV="1">
            <a:off x="7373567" y="5676655"/>
            <a:ext cx="575478" cy="3211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023EFC4-B3A4-62EE-C9BC-940F43B90F50}"/>
              </a:ext>
            </a:extLst>
          </p:cNvPr>
          <p:cNvCxnSpPr>
            <a:cxnSpLocks/>
          </p:cNvCxnSpPr>
          <p:nvPr/>
        </p:nvCxnSpPr>
        <p:spPr>
          <a:xfrm flipH="1" flipV="1">
            <a:off x="8445045" y="3619479"/>
            <a:ext cx="575478" cy="3211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AAC7288-7852-EA2B-AB10-290E6C53A42C}"/>
              </a:ext>
            </a:extLst>
          </p:cNvPr>
          <p:cNvCxnSpPr>
            <a:cxnSpLocks/>
          </p:cNvCxnSpPr>
          <p:nvPr/>
        </p:nvCxnSpPr>
        <p:spPr>
          <a:xfrm flipH="1">
            <a:off x="8445045" y="4780344"/>
            <a:ext cx="5624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FEA56B0-E795-A216-ED20-4791001EDE6D}"/>
              </a:ext>
            </a:extLst>
          </p:cNvPr>
          <p:cNvCxnSpPr>
            <a:cxnSpLocks/>
          </p:cNvCxnSpPr>
          <p:nvPr/>
        </p:nvCxnSpPr>
        <p:spPr>
          <a:xfrm flipH="1" flipV="1">
            <a:off x="8482811" y="5044017"/>
            <a:ext cx="575478" cy="3211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47290F7-F032-8602-754B-B948DF163664}"/>
              </a:ext>
            </a:extLst>
          </p:cNvPr>
          <p:cNvCxnSpPr>
            <a:cxnSpLocks/>
          </p:cNvCxnSpPr>
          <p:nvPr/>
        </p:nvCxnSpPr>
        <p:spPr>
          <a:xfrm flipH="1" flipV="1">
            <a:off x="8432021" y="5657476"/>
            <a:ext cx="575478" cy="3211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F34589A-1CE9-CF67-3753-F25B29C03ACF}"/>
              </a:ext>
            </a:extLst>
          </p:cNvPr>
          <p:cNvCxnSpPr>
            <a:cxnSpLocks/>
          </p:cNvCxnSpPr>
          <p:nvPr/>
        </p:nvCxnSpPr>
        <p:spPr>
          <a:xfrm flipH="1" flipV="1">
            <a:off x="9486436" y="4305230"/>
            <a:ext cx="575478" cy="3211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F4CB623-2772-76E8-59E9-8B0533545AB7}"/>
              </a:ext>
            </a:extLst>
          </p:cNvPr>
          <p:cNvCxnSpPr>
            <a:cxnSpLocks/>
          </p:cNvCxnSpPr>
          <p:nvPr/>
        </p:nvCxnSpPr>
        <p:spPr>
          <a:xfrm flipH="1">
            <a:off x="9455181" y="6171235"/>
            <a:ext cx="5624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79A2BCD-1401-24E9-8FA2-B7B22EA55839}"/>
              </a:ext>
            </a:extLst>
          </p:cNvPr>
          <p:cNvCxnSpPr>
            <a:cxnSpLocks/>
          </p:cNvCxnSpPr>
          <p:nvPr/>
        </p:nvCxnSpPr>
        <p:spPr>
          <a:xfrm flipV="1">
            <a:off x="10287963" y="5009115"/>
            <a:ext cx="0" cy="2727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BD1182D-00A7-56D4-B77C-2A3471AA83FF}"/>
              </a:ext>
            </a:extLst>
          </p:cNvPr>
          <p:cNvCxnSpPr>
            <a:cxnSpLocks/>
          </p:cNvCxnSpPr>
          <p:nvPr/>
        </p:nvCxnSpPr>
        <p:spPr>
          <a:xfrm flipH="1">
            <a:off x="10507697" y="4131749"/>
            <a:ext cx="4999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4051834-CE0D-5C2E-968B-7ED0AE75408C}"/>
              </a:ext>
            </a:extLst>
          </p:cNvPr>
          <p:cNvCxnSpPr>
            <a:cxnSpLocks/>
          </p:cNvCxnSpPr>
          <p:nvPr/>
        </p:nvCxnSpPr>
        <p:spPr>
          <a:xfrm flipH="1">
            <a:off x="10514923" y="4780344"/>
            <a:ext cx="4999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3BAD173-334D-3450-2577-2B6D25F23701}"/>
              </a:ext>
            </a:extLst>
          </p:cNvPr>
          <p:cNvCxnSpPr>
            <a:cxnSpLocks/>
          </p:cNvCxnSpPr>
          <p:nvPr/>
        </p:nvCxnSpPr>
        <p:spPr>
          <a:xfrm flipH="1" flipV="1">
            <a:off x="10556881" y="5009115"/>
            <a:ext cx="575478" cy="3211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515940D-B119-D5CB-884E-5F35DEA33C5D}"/>
              </a:ext>
            </a:extLst>
          </p:cNvPr>
          <p:cNvCxnSpPr>
            <a:cxnSpLocks/>
          </p:cNvCxnSpPr>
          <p:nvPr/>
        </p:nvCxnSpPr>
        <p:spPr>
          <a:xfrm flipH="1" flipV="1">
            <a:off x="10520238" y="5676655"/>
            <a:ext cx="575478" cy="3211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88F9815-8D05-B591-BD88-AADB7202B322}"/>
              </a:ext>
            </a:extLst>
          </p:cNvPr>
          <p:cNvCxnSpPr>
            <a:cxnSpLocks/>
          </p:cNvCxnSpPr>
          <p:nvPr/>
        </p:nvCxnSpPr>
        <p:spPr>
          <a:xfrm flipV="1">
            <a:off x="1937558" y="1628025"/>
            <a:ext cx="0" cy="2727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FA76C3B-1312-742A-C905-DACF8B14738C}"/>
              </a:ext>
            </a:extLst>
          </p:cNvPr>
          <p:cNvCxnSpPr>
            <a:cxnSpLocks/>
          </p:cNvCxnSpPr>
          <p:nvPr/>
        </p:nvCxnSpPr>
        <p:spPr>
          <a:xfrm flipV="1">
            <a:off x="1937558" y="5651766"/>
            <a:ext cx="0" cy="2727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B87087D-EFF4-CE16-699B-9A8A52ED2E99}"/>
              </a:ext>
            </a:extLst>
          </p:cNvPr>
          <p:cNvCxnSpPr>
            <a:cxnSpLocks/>
          </p:cNvCxnSpPr>
          <p:nvPr/>
        </p:nvCxnSpPr>
        <p:spPr>
          <a:xfrm flipV="1">
            <a:off x="1937558" y="2967531"/>
            <a:ext cx="0" cy="2727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CE64E02-20A3-E96C-8EDE-5D23BA83F419}"/>
              </a:ext>
            </a:extLst>
          </p:cNvPr>
          <p:cNvCxnSpPr>
            <a:cxnSpLocks/>
          </p:cNvCxnSpPr>
          <p:nvPr/>
        </p:nvCxnSpPr>
        <p:spPr>
          <a:xfrm flipV="1">
            <a:off x="1954876" y="3659748"/>
            <a:ext cx="0" cy="2727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B0865A1-7DA3-1E2D-261A-19D83288E423}"/>
              </a:ext>
            </a:extLst>
          </p:cNvPr>
          <p:cNvCxnSpPr>
            <a:cxnSpLocks/>
          </p:cNvCxnSpPr>
          <p:nvPr/>
        </p:nvCxnSpPr>
        <p:spPr>
          <a:xfrm flipV="1">
            <a:off x="1924396" y="4353683"/>
            <a:ext cx="0" cy="2727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A5FDE28-0D0A-260C-5A13-D527C1BD8507}"/>
              </a:ext>
            </a:extLst>
          </p:cNvPr>
          <p:cNvCxnSpPr>
            <a:cxnSpLocks/>
          </p:cNvCxnSpPr>
          <p:nvPr/>
        </p:nvCxnSpPr>
        <p:spPr>
          <a:xfrm flipV="1">
            <a:off x="1985356" y="4969535"/>
            <a:ext cx="0" cy="2727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21F3244-546B-9F8B-2854-3E088FC07124}"/>
              </a:ext>
            </a:extLst>
          </p:cNvPr>
          <p:cNvCxnSpPr>
            <a:cxnSpLocks/>
          </p:cNvCxnSpPr>
          <p:nvPr/>
        </p:nvCxnSpPr>
        <p:spPr>
          <a:xfrm flipV="1">
            <a:off x="3034838" y="3643706"/>
            <a:ext cx="0" cy="2727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C103026-7378-82EF-6F14-7F6691BCA4C7}"/>
              </a:ext>
            </a:extLst>
          </p:cNvPr>
          <p:cNvCxnSpPr>
            <a:cxnSpLocks/>
          </p:cNvCxnSpPr>
          <p:nvPr/>
        </p:nvCxnSpPr>
        <p:spPr>
          <a:xfrm flipH="1">
            <a:off x="3196159" y="1378442"/>
            <a:ext cx="5624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6C131FF-2A9A-22E9-4BC6-4447B121F743}"/>
              </a:ext>
            </a:extLst>
          </p:cNvPr>
          <p:cNvCxnSpPr>
            <a:cxnSpLocks/>
          </p:cNvCxnSpPr>
          <p:nvPr/>
        </p:nvCxnSpPr>
        <p:spPr>
          <a:xfrm flipH="1">
            <a:off x="2208498" y="1378442"/>
            <a:ext cx="5624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AEFFCBB-AE0F-EBEB-FB0F-38DDC936E660}"/>
              </a:ext>
            </a:extLst>
          </p:cNvPr>
          <p:cNvCxnSpPr>
            <a:cxnSpLocks/>
          </p:cNvCxnSpPr>
          <p:nvPr/>
        </p:nvCxnSpPr>
        <p:spPr>
          <a:xfrm flipH="1">
            <a:off x="4269848" y="1400524"/>
            <a:ext cx="5624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F4735A7-EEFD-A783-12E9-2EB46E553391}"/>
              </a:ext>
            </a:extLst>
          </p:cNvPr>
          <p:cNvCxnSpPr>
            <a:cxnSpLocks/>
          </p:cNvCxnSpPr>
          <p:nvPr/>
        </p:nvCxnSpPr>
        <p:spPr>
          <a:xfrm flipH="1">
            <a:off x="5300063" y="1400524"/>
            <a:ext cx="5624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5BF61DA-9B86-FB0A-07BC-E8722BD17203}"/>
              </a:ext>
            </a:extLst>
          </p:cNvPr>
          <p:cNvCxnSpPr>
            <a:cxnSpLocks/>
          </p:cNvCxnSpPr>
          <p:nvPr/>
        </p:nvCxnSpPr>
        <p:spPr>
          <a:xfrm flipH="1">
            <a:off x="6296746" y="1400524"/>
            <a:ext cx="5008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C9F5AFB-4F96-68FA-A43D-8C2CE94D9C25}"/>
              </a:ext>
            </a:extLst>
          </p:cNvPr>
          <p:cNvCxnSpPr>
            <a:cxnSpLocks/>
          </p:cNvCxnSpPr>
          <p:nvPr/>
        </p:nvCxnSpPr>
        <p:spPr>
          <a:xfrm flipH="1">
            <a:off x="7487213" y="1378442"/>
            <a:ext cx="5008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01574B4-CE26-1E36-A62C-6CB924951996}"/>
              </a:ext>
            </a:extLst>
          </p:cNvPr>
          <p:cNvCxnSpPr>
            <a:cxnSpLocks/>
          </p:cNvCxnSpPr>
          <p:nvPr/>
        </p:nvCxnSpPr>
        <p:spPr>
          <a:xfrm flipH="1">
            <a:off x="8506654" y="1376886"/>
            <a:ext cx="5008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4FD3D6B-DD42-CA17-C521-4210CF81A264}"/>
              </a:ext>
            </a:extLst>
          </p:cNvPr>
          <p:cNvCxnSpPr>
            <a:cxnSpLocks/>
          </p:cNvCxnSpPr>
          <p:nvPr/>
        </p:nvCxnSpPr>
        <p:spPr>
          <a:xfrm flipH="1">
            <a:off x="9455181" y="1378442"/>
            <a:ext cx="5008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866E21B-F402-AB7D-A3AC-11C9A0834D8C}"/>
              </a:ext>
            </a:extLst>
          </p:cNvPr>
          <p:cNvCxnSpPr>
            <a:cxnSpLocks/>
          </p:cNvCxnSpPr>
          <p:nvPr/>
        </p:nvCxnSpPr>
        <p:spPr>
          <a:xfrm flipH="1">
            <a:off x="10506797" y="1378442"/>
            <a:ext cx="5008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75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C3259785-0055-C939-8B2F-E48EAD3D5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59" y="177840"/>
            <a:ext cx="8810433" cy="4665623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85D32628-1732-8BCA-BCFA-D7D387735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592" y="4928886"/>
            <a:ext cx="7416800" cy="3858227"/>
          </a:xfrm>
        </p:spPr>
        <p:txBody>
          <a:bodyPr/>
          <a:lstStyle/>
          <a:p>
            <a:r>
              <a:rPr lang="hr-HR" dirty="0"/>
              <a:t> I  </a:t>
            </a:r>
            <a:r>
              <a:rPr lang="hr-HR" dirty="0" err="1"/>
              <a:t>I</a:t>
            </a:r>
            <a:r>
              <a:rPr lang="hr-HR" dirty="0"/>
              <a:t> </a:t>
            </a:r>
            <a:r>
              <a:rPr lang="hr-HR" dirty="0" err="1"/>
              <a:t>I</a:t>
            </a:r>
            <a:r>
              <a:rPr lang="hr-HR" dirty="0"/>
              <a:t> M </a:t>
            </a:r>
            <a:r>
              <a:rPr lang="hr-HR" dirty="0" err="1"/>
              <a:t>M</a:t>
            </a:r>
            <a:r>
              <a:rPr lang="hr-HR" dirty="0"/>
              <a:t> M </a:t>
            </a:r>
            <a:r>
              <a:rPr lang="hr-HR" dirty="0" err="1"/>
              <a:t>M</a:t>
            </a:r>
            <a:r>
              <a:rPr lang="hr-HR" dirty="0"/>
              <a:t> </a:t>
            </a:r>
            <a:r>
              <a:rPr lang="hr-HR" dirty="0" err="1"/>
              <a:t>M</a:t>
            </a:r>
            <a:r>
              <a:rPr lang="hr-HR" dirty="0"/>
              <a:t> D M</a:t>
            </a:r>
            <a:br>
              <a:rPr lang="hr-HR" dirty="0"/>
            </a:br>
            <a:r>
              <a:rPr lang="hr-HR" dirty="0"/>
              <a:t>ACG T  A  C  G  A   -  C</a:t>
            </a:r>
            <a:br>
              <a:rPr lang="hr-HR" dirty="0"/>
            </a:br>
            <a:r>
              <a:rPr lang="hr-HR" dirty="0"/>
              <a:t> - - -  T  A  C   G  A  </a:t>
            </a:r>
            <a:r>
              <a:rPr lang="hr-HR" strike="sngStrike" dirty="0">
                <a:solidFill>
                  <a:srgbClr val="FF0000"/>
                </a:solidFill>
              </a:rPr>
              <a:t>T</a:t>
            </a:r>
            <a:r>
              <a:rPr lang="hr-HR" dirty="0">
                <a:solidFill>
                  <a:srgbClr val="FF0000"/>
                </a:solidFill>
              </a:rPr>
              <a:t>  G</a:t>
            </a:r>
            <a:br>
              <a:rPr lang="hr-HR" dirty="0"/>
            </a:b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14685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48F49E-3A58-24EB-33D8-D12C19F8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537242" cy="3879082"/>
          </a:xfrm>
        </p:spPr>
        <p:txBody>
          <a:bodyPr/>
          <a:lstStyle/>
          <a:p>
            <a:r>
              <a:rPr lang="hr-HR" dirty="0"/>
              <a:t>SLJEDEĆI SLAJD JE LOKALNO PORAVNANJE</a:t>
            </a:r>
            <a:br>
              <a:rPr lang="hr-HR" dirty="0"/>
            </a:br>
            <a:r>
              <a:rPr lang="hr-HR" dirty="0"/>
              <a:t>m = 2</a:t>
            </a:r>
            <a:br>
              <a:rPr lang="hr-HR" dirty="0"/>
            </a:br>
            <a:r>
              <a:rPr lang="hr-HR" dirty="0"/>
              <a:t>n = -2</a:t>
            </a:r>
            <a:br>
              <a:rPr lang="hr-HR" dirty="0"/>
            </a:br>
            <a:r>
              <a:rPr lang="hr-HR" dirty="0"/>
              <a:t>g = -2</a:t>
            </a:r>
          </a:p>
        </p:txBody>
      </p:sp>
    </p:spTree>
    <p:extLst>
      <p:ext uri="{BB962C8B-B14F-4D97-AF65-F5344CB8AC3E}">
        <p14:creationId xmlns:p14="http://schemas.microsoft.com/office/powerpoint/2010/main" val="4024791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3353A-59DD-BF8D-C353-FDDF7A70E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489111B-1340-8877-D230-D831A0337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39" y="702129"/>
            <a:ext cx="10294604" cy="615587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D809B3F-89DE-5C0C-18C5-7159570D1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222086"/>
              </p:ext>
            </p:extLst>
          </p:nvPr>
        </p:nvGraphicFramePr>
        <p:xfrm>
          <a:off x="359868" y="683983"/>
          <a:ext cx="11472263" cy="547188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42933">
                  <a:extLst>
                    <a:ext uri="{9D8B030D-6E8A-4147-A177-3AD203B41FA5}">
                      <a16:colId xmlns:a16="http://schemas.microsoft.com/office/drawing/2014/main" val="1139818392"/>
                    </a:ext>
                  </a:extLst>
                </a:gridCol>
                <a:gridCol w="1042933">
                  <a:extLst>
                    <a:ext uri="{9D8B030D-6E8A-4147-A177-3AD203B41FA5}">
                      <a16:colId xmlns:a16="http://schemas.microsoft.com/office/drawing/2014/main" val="3577713103"/>
                    </a:ext>
                  </a:extLst>
                </a:gridCol>
                <a:gridCol w="1042933">
                  <a:extLst>
                    <a:ext uri="{9D8B030D-6E8A-4147-A177-3AD203B41FA5}">
                      <a16:colId xmlns:a16="http://schemas.microsoft.com/office/drawing/2014/main" val="3899103811"/>
                    </a:ext>
                  </a:extLst>
                </a:gridCol>
                <a:gridCol w="1042933">
                  <a:extLst>
                    <a:ext uri="{9D8B030D-6E8A-4147-A177-3AD203B41FA5}">
                      <a16:colId xmlns:a16="http://schemas.microsoft.com/office/drawing/2014/main" val="1588148537"/>
                    </a:ext>
                  </a:extLst>
                </a:gridCol>
                <a:gridCol w="1042933">
                  <a:extLst>
                    <a:ext uri="{9D8B030D-6E8A-4147-A177-3AD203B41FA5}">
                      <a16:colId xmlns:a16="http://schemas.microsoft.com/office/drawing/2014/main" val="3130609295"/>
                    </a:ext>
                  </a:extLst>
                </a:gridCol>
                <a:gridCol w="1042933">
                  <a:extLst>
                    <a:ext uri="{9D8B030D-6E8A-4147-A177-3AD203B41FA5}">
                      <a16:colId xmlns:a16="http://schemas.microsoft.com/office/drawing/2014/main" val="1707058672"/>
                    </a:ext>
                  </a:extLst>
                </a:gridCol>
                <a:gridCol w="1042933">
                  <a:extLst>
                    <a:ext uri="{9D8B030D-6E8A-4147-A177-3AD203B41FA5}">
                      <a16:colId xmlns:a16="http://schemas.microsoft.com/office/drawing/2014/main" val="2283717037"/>
                    </a:ext>
                  </a:extLst>
                </a:gridCol>
                <a:gridCol w="1042933">
                  <a:extLst>
                    <a:ext uri="{9D8B030D-6E8A-4147-A177-3AD203B41FA5}">
                      <a16:colId xmlns:a16="http://schemas.microsoft.com/office/drawing/2014/main" val="228295348"/>
                    </a:ext>
                  </a:extLst>
                </a:gridCol>
                <a:gridCol w="1042933">
                  <a:extLst>
                    <a:ext uri="{9D8B030D-6E8A-4147-A177-3AD203B41FA5}">
                      <a16:colId xmlns:a16="http://schemas.microsoft.com/office/drawing/2014/main" val="579006109"/>
                    </a:ext>
                  </a:extLst>
                </a:gridCol>
                <a:gridCol w="1042933">
                  <a:extLst>
                    <a:ext uri="{9D8B030D-6E8A-4147-A177-3AD203B41FA5}">
                      <a16:colId xmlns:a16="http://schemas.microsoft.com/office/drawing/2014/main" val="3503246200"/>
                    </a:ext>
                  </a:extLst>
                </a:gridCol>
                <a:gridCol w="1042933">
                  <a:extLst>
                    <a:ext uri="{9D8B030D-6E8A-4147-A177-3AD203B41FA5}">
                      <a16:colId xmlns:a16="http://schemas.microsoft.com/office/drawing/2014/main" val="1128705427"/>
                    </a:ext>
                  </a:extLst>
                </a:gridCol>
              </a:tblGrid>
              <a:tr h="683986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225252"/>
                  </a:ext>
                </a:extLst>
              </a:tr>
              <a:tr h="683986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785347"/>
                  </a:ext>
                </a:extLst>
              </a:tr>
              <a:tr h="6839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302010"/>
                  </a:ext>
                </a:extLst>
              </a:tr>
              <a:tr h="6839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430771"/>
                  </a:ext>
                </a:extLst>
              </a:tr>
              <a:tr h="6839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196795"/>
                  </a:ext>
                </a:extLst>
              </a:tr>
              <a:tr h="6839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821621"/>
                  </a:ext>
                </a:extLst>
              </a:tr>
              <a:tr h="6839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20825"/>
                  </a:ext>
                </a:extLst>
              </a:tr>
              <a:tr h="6839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 sz="24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90736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20BFF24-FEC6-042D-9B57-C4CE9A2C37DA}"/>
              </a:ext>
            </a:extLst>
          </p:cNvPr>
          <p:cNvCxnSpPr>
            <a:cxnSpLocks/>
          </p:cNvCxnSpPr>
          <p:nvPr/>
        </p:nvCxnSpPr>
        <p:spPr>
          <a:xfrm flipH="1" flipV="1">
            <a:off x="3276600" y="3916680"/>
            <a:ext cx="426720" cy="35052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D2C4C3-99FA-80C9-BF02-6DC68DE42DC8}"/>
              </a:ext>
            </a:extLst>
          </p:cNvPr>
          <p:cNvCxnSpPr>
            <a:cxnSpLocks/>
          </p:cNvCxnSpPr>
          <p:nvPr/>
        </p:nvCxnSpPr>
        <p:spPr>
          <a:xfrm flipH="1" flipV="1">
            <a:off x="3276600" y="5303520"/>
            <a:ext cx="426720" cy="35052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3F09B0-2E3E-C95C-40F8-B333795C176D}"/>
              </a:ext>
            </a:extLst>
          </p:cNvPr>
          <p:cNvCxnSpPr>
            <a:cxnSpLocks/>
          </p:cNvCxnSpPr>
          <p:nvPr/>
        </p:nvCxnSpPr>
        <p:spPr>
          <a:xfrm flipV="1">
            <a:off x="4008120" y="4602480"/>
            <a:ext cx="0" cy="33528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51D419-146D-C247-04B6-BE023A0B0FC0}"/>
              </a:ext>
            </a:extLst>
          </p:cNvPr>
          <p:cNvCxnSpPr>
            <a:cxnSpLocks/>
          </p:cNvCxnSpPr>
          <p:nvPr/>
        </p:nvCxnSpPr>
        <p:spPr>
          <a:xfrm flipH="1">
            <a:off x="4282440" y="4465320"/>
            <a:ext cx="556485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5CBE33-8A70-36C2-47CD-B17C19A18C54}"/>
              </a:ext>
            </a:extLst>
          </p:cNvPr>
          <p:cNvCxnSpPr>
            <a:cxnSpLocks/>
          </p:cNvCxnSpPr>
          <p:nvPr/>
        </p:nvCxnSpPr>
        <p:spPr>
          <a:xfrm flipH="1" flipV="1">
            <a:off x="4347322" y="4641125"/>
            <a:ext cx="426720" cy="35052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E5C7D3-27C0-280D-B2B0-F9C060A22A68}"/>
              </a:ext>
            </a:extLst>
          </p:cNvPr>
          <p:cNvCxnSpPr>
            <a:cxnSpLocks/>
          </p:cNvCxnSpPr>
          <p:nvPr/>
        </p:nvCxnSpPr>
        <p:spPr>
          <a:xfrm flipH="1">
            <a:off x="4282440" y="5654040"/>
            <a:ext cx="556485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F71B3A-D896-C2CA-1289-236019FA5995}"/>
              </a:ext>
            </a:extLst>
          </p:cNvPr>
          <p:cNvCxnSpPr>
            <a:cxnSpLocks/>
          </p:cNvCxnSpPr>
          <p:nvPr/>
        </p:nvCxnSpPr>
        <p:spPr>
          <a:xfrm flipH="1" flipV="1">
            <a:off x="6389482" y="3244667"/>
            <a:ext cx="426720" cy="35052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8032E5-139F-E7B5-4C08-C10B9B13007A}"/>
              </a:ext>
            </a:extLst>
          </p:cNvPr>
          <p:cNvCxnSpPr>
            <a:cxnSpLocks/>
          </p:cNvCxnSpPr>
          <p:nvPr/>
        </p:nvCxnSpPr>
        <p:spPr>
          <a:xfrm flipH="1" flipV="1">
            <a:off x="7380082" y="3894365"/>
            <a:ext cx="426720" cy="35052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843363-524F-2706-41CC-3C5E1AC679B1}"/>
              </a:ext>
            </a:extLst>
          </p:cNvPr>
          <p:cNvCxnSpPr>
            <a:cxnSpLocks/>
          </p:cNvCxnSpPr>
          <p:nvPr/>
        </p:nvCxnSpPr>
        <p:spPr>
          <a:xfrm flipH="1" flipV="1">
            <a:off x="8353938" y="4587240"/>
            <a:ext cx="426720" cy="35052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90970C-0644-5049-C69A-DFDD6CA2C3F4}"/>
              </a:ext>
            </a:extLst>
          </p:cNvPr>
          <p:cNvCxnSpPr>
            <a:cxnSpLocks/>
          </p:cNvCxnSpPr>
          <p:nvPr/>
        </p:nvCxnSpPr>
        <p:spPr>
          <a:xfrm flipH="1" flipV="1">
            <a:off x="10646885" y="5326925"/>
            <a:ext cx="426720" cy="35052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9743E3-223F-C7A1-7C77-1F4DC5292521}"/>
              </a:ext>
            </a:extLst>
          </p:cNvPr>
          <p:cNvCxnSpPr>
            <a:cxnSpLocks/>
          </p:cNvCxnSpPr>
          <p:nvPr/>
        </p:nvCxnSpPr>
        <p:spPr>
          <a:xfrm flipV="1">
            <a:off x="7101840" y="3931920"/>
            <a:ext cx="0" cy="33528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60756C-E2FB-08A6-2FE1-302F17407711}"/>
              </a:ext>
            </a:extLst>
          </p:cNvPr>
          <p:cNvCxnSpPr>
            <a:cxnSpLocks/>
          </p:cNvCxnSpPr>
          <p:nvPr/>
        </p:nvCxnSpPr>
        <p:spPr>
          <a:xfrm flipH="1" flipV="1">
            <a:off x="2181721" y="3244667"/>
            <a:ext cx="426720" cy="35052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00139E-D294-2336-C99E-10F8B8309058}"/>
              </a:ext>
            </a:extLst>
          </p:cNvPr>
          <p:cNvCxnSpPr>
            <a:cxnSpLocks/>
          </p:cNvCxnSpPr>
          <p:nvPr/>
        </p:nvCxnSpPr>
        <p:spPr>
          <a:xfrm flipH="1" flipV="1">
            <a:off x="2164977" y="4602480"/>
            <a:ext cx="426720" cy="35052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F5C6C5-B3CC-3AD2-3316-F7AE1A7E41FA}"/>
              </a:ext>
            </a:extLst>
          </p:cNvPr>
          <p:cNvCxnSpPr>
            <a:cxnSpLocks/>
          </p:cNvCxnSpPr>
          <p:nvPr/>
        </p:nvCxnSpPr>
        <p:spPr>
          <a:xfrm flipH="1" flipV="1">
            <a:off x="5449941" y="2529840"/>
            <a:ext cx="426720" cy="35052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DBD7F5A-EA8B-04C4-88AF-22CC4376C419}"/>
              </a:ext>
            </a:extLst>
          </p:cNvPr>
          <p:cNvCxnSpPr>
            <a:cxnSpLocks/>
          </p:cNvCxnSpPr>
          <p:nvPr/>
        </p:nvCxnSpPr>
        <p:spPr>
          <a:xfrm flipH="1" flipV="1">
            <a:off x="5449941" y="1881596"/>
            <a:ext cx="426720" cy="35052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00BDDD-CD67-42FC-2D76-4002B734466E}"/>
              </a:ext>
            </a:extLst>
          </p:cNvPr>
          <p:cNvCxnSpPr>
            <a:cxnSpLocks/>
          </p:cNvCxnSpPr>
          <p:nvPr/>
        </p:nvCxnSpPr>
        <p:spPr>
          <a:xfrm flipH="1" flipV="1">
            <a:off x="6350630" y="4587240"/>
            <a:ext cx="426720" cy="35052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A81649-2676-BFED-37D9-31F04BEA66DE}"/>
              </a:ext>
            </a:extLst>
          </p:cNvPr>
          <p:cNvCxnSpPr>
            <a:cxnSpLocks/>
          </p:cNvCxnSpPr>
          <p:nvPr/>
        </p:nvCxnSpPr>
        <p:spPr>
          <a:xfrm flipH="1" flipV="1">
            <a:off x="9567695" y="3214187"/>
            <a:ext cx="426720" cy="35052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E65E8B-D387-4CCA-BC40-A57E717A6885}"/>
              </a:ext>
            </a:extLst>
          </p:cNvPr>
          <p:cNvCxnSpPr>
            <a:cxnSpLocks/>
          </p:cNvCxnSpPr>
          <p:nvPr/>
        </p:nvCxnSpPr>
        <p:spPr>
          <a:xfrm flipH="1" flipV="1">
            <a:off x="10646885" y="3916680"/>
            <a:ext cx="426720" cy="35052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71094E2-3F2D-5CDE-CC8F-763240520416}"/>
              </a:ext>
            </a:extLst>
          </p:cNvPr>
          <p:cNvCxnSpPr>
            <a:cxnSpLocks/>
          </p:cNvCxnSpPr>
          <p:nvPr/>
        </p:nvCxnSpPr>
        <p:spPr>
          <a:xfrm flipV="1">
            <a:off x="8214360" y="4617720"/>
            <a:ext cx="0" cy="33528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3B83A7-08AF-E710-5AD5-5AEEF66A8272}"/>
              </a:ext>
            </a:extLst>
          </p:cNvPr>
          <p:cNvCxnSpPr>
            <a:cxnSpLocks/>
          </p:cNvCxnSpPr>
          <p:nvPr/>
        </p:nvCxnSpPr>
        <p:spPr>
          <a:xfrm flipH="1" flipV="1">
            <a:off x="7412532" y="5303520"/>
            <a:ext cx="426720" cy="35052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E43461E-255A-5A65-147A-8CCA3D6E8C80}"/>
              </a:ext>
            </a:extLst>
          </p:cNvPr>
          <p:cNvCxnSpPr>
            <a:cxnSpLocks/>
          </p:cNvCxnSpPr>
          <p:nvPr/>
        </p:nvCxnSpPr>
        <p:spPr>
          <a:xfrm flipH="1" flipV="1">
            <a:off x="8488682" y="5303520"/>
            <a:ext cx="426720" cy="35052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12BDDB-AB28-FB83-9859-6798F21BD28D}"/>
              </a:ext>
            </a:extLst>
          </p:cNvPr>
          <p:cNvCxnSpPr>
            <a:cxnSpLocks/>
          </p:cNvCxnSpPr>
          <p:nvPr/>
        </p:nvCxnSpPr>
        <p:spPr>
          <a:xfrm flipV="1">
            <a:off x="10317480" y="5356860"/>
            <a:ext cx="0" cy="33528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7E888D-D0AA-95E3-793A-97B60BC07909}"/>
              </a:ext>
            </a:extLst>
          </p:cNvPr>
          <p:cNvCxnSpPr>
            <a:cxnSpLocks/>
          </p:cNvCxnSpPr>
          <p:nvPr/>
        </p:nvCxnSpPr>
        <p:spPr>
          <a:xfrm flipH="1" flipV="1">
            <a:off x="9478008" y="4541520"/>
            <a:ext cx="426720" cy="35052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7398588-D557-E5C1-E2CE-9343A8354E11}"/>
              </a:ext>
            </a:extLst>
          </p:cNvPr>
          <p:cNvCxnSpPr>
            <a:cxnSpLocks/>
          </p:cNvCxnSpPr>
          <p:nvPr/>
        </p:nvCxnSpPr>
        <p:spPr>
          <a:xfrm flipH="1">
            <a:off x="10517120" y="5006885"/>
            <a:ext cx="556485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961649B-FE1B-3D75-6719-808567EA779C}"/>
              </a:ext>
            </a:extLst>
          </p:cNvPr>
          <p:cNvCxnSpPr>
            <a:cxnSpLocks/>
          </p:cNvCxnSpPr>
          <p:nvPr/>
        </p:nvCxnSpPr>
        <p:spPr>
          <a:xfrm flipH="1">
            <a:off x="9478008" y="4450080"/>
            <a:ext cx="556485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704A78-8331-A56A-A770-02876FD30446}"/>
              </a:ext>
            </a:extLst>
          </p:cNvPr>
          <p:cNvCxnSpPr>
            <a:cxnSpLocks/>
          </p:cNvCxnSpPr>
          <p:nvPr/>
        </p:nvCxnSpPr>
        <p:spPr>
          <a:xfrm flipH="1">
            <a:off x="7378810" y="3780064"/>
            <a:ext cx="556485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549142-D681-07A3-2C82-ADEBF92A95DD}"/>
              </a:ext>
            </a:extLst>
          </p:cNvPr>
          <p:cNvCxnSpPr>
            <a:cxnSpLocks/>
          </p:cNvCxnSpPr>
          <p:nvPr/>
        </p:nvCxnSpPr>
        <p:spPr>
          <a:xfrm flipH="1">
            <a:off x="8488682" y="4450080"/>
            <a:ext cx="556485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311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500</Words>
  <Application>Microsoft Office PowerPoint</Application>
  <PresentationFormat>Widescreen</PresentationFormat>
  <Paragraphs>295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Calibri Light</vt:lpstr>
      <vt:lpstr>Wingdings</vt:lpstr>
      <vt:lpstr>Office Theme</vt:lpstr>
      <vt:lpstr>Office Theme</vt:lpstr>
      <vt:lpstr>PowerPoint Presentation</vt:lpstr>
      <vt:lpstr>SLJEDEĆI SLAJD JE POLU -GLOBALNO PORAVNANJE m = 2 n = -2 g = -2</vt:lpstr>
      <vt:lpstr>PowerPoint Presentation</vt:lpstr>
      <vt:lpstr>PowerPoint Presentation</vt:lpstr>
      <vt:lpstr>SLJEDEĆI SLAJD JE GLOBALNO PORAVNANJE m = 2 n = -2 g = -2</vt:lpstr>
      <vt:lpstr>PowerPoint Presentation</vt:lpstr>
      <vt:lpstr> I  I I M M M M M D M ACG T  A  C  G  A   -  C  - - -  T  A  C   G  A  T  G </vt:lpstr>
      <vt:lpstr>SLJEDEĆI SLAJD JE LOKALNO PORAVNANJE m = 2 n = -2 g = -2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Anamarija Kic</dc:creator>
  <cp:lastModifiedBy>Anamarija Kic</cp:lastModifiedBy>
  <cp:revision>4</cp:revision>
  <dcterms:created xsi:type="dcterms:W3CDTF">2025-05-28T19:30:15Z</dcterms:created>
  <dcterms:modified xsi:type="dcterms:W3CDTF">2025-06-02T14:32:52Z</dcterms:modified>
</cp:coreProperties>
</file>