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7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9FCD-8727-402F-014D-013B76C6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F791-C24A-3B9C-ADA8-DD3D2665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A01B-66F7-BC51-5A46-D931422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32DF-309C-3D51-EB69-9A3461F4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06B7-0B1F-3BCE-A893-16918AA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93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97AC-0315-B981-D2DE-7757360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6D4AA-821A-A82D-2B83-5B4FC0FFC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3711-F092-11CD-4216-E47A8DC0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B64A-61B1-6B0C-7B90-1C9A3CF6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3618-9574-ADBD-FCB6-C8E4C33D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08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A5EC1-E318-EDEF-8934-2E2D04F44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2080D-2A9D-A84D-03B9-EA2A8848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EF3B-FB46-B128-B2BD-5703F396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FD5C-CC0F-BFA4-F3E8-C2110D56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A5F0-FE01-04FD-D6F9-BC838FB4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642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596A-7AC9-EEEB-2EE8-4AA57FC5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3B15-0877-1F9D-3A84-C303A1A7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C7BC-ABD0-1EFD-FEDA-8879D79F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C222-FF8A-A130-275B-FC6C6AA9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97DD-C078-5461-0DC0-697F4DC4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91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E16-9B1E-F8DE-E2BE-B9C02B8D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AE8E-4B5F-5D9E-9428-1148E289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AED6-D7BB-3661-E8C3-68278A14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2F81-7F75-30C8-928C-47831EDE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A972-AA0C-E017-28BD-BB9F858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442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456A-93A8-1D2E-9A37-51727202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A5DC-27BB-CC8F-5276-A7F499F4D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A0E95-ECAC-6837-B50F-0FC451AF6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11417-2B91-144A-24C6-5175B781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1732-D021-1770-773C-999C5DCE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0BB3-72EC-EFE8-D675-2B085CDE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660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799D-62DF-BA7F-2200-A40A3F7F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7087-A47E-F875-17B7-7C7C6072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EF93-0296-1C57-89FD-437A05A0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6BDD9-9B91-A229-BC87-D24F0F818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84B4-B480-75B3-4D98-ED7B787FA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2C5AF-50CB-56E7-943E-F3916B0F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06201-8B7D-81A9-675A-150B2BC4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09979-275C-F8D0-0CBB-CF322BB6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633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6130-C893-B4C0-72B7-014D538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D9838-52DE-A0A7-6781-287F0344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D83A-EAF7-5B63-0D1B-4B5F9403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68C63-6718-D1A8-720B-88476C0C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311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4A6FF-C6E6-EA71-EE0C-3C7B82D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186FE-4DD0-361D-17E8-AE72339C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99D5-AB7F-8CC4-0DB8-86A307A3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55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52F2-B8FE-F461-11FE-45DA7389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4DDB-2D0D-D613-33D9-B287E26B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DC639-DC81-9276-C427-8ECB6A82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D65DD-67F2-61BE-2554-D3BE99E0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E90A1-1D9A-2896-263B-6F928360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E2AC7-E61C-2408-0893-CA99B0C9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352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1C4A-41F2-2DE0-2C83-931D2CC7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3468B-4BB6-BEE2-1B23-28C69BF76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6A2D7-DAF8-01FB-04E1-02D2AFB4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F0FF2-E20D-A367-D307-C5854D1C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9D1A-3571-BD3C-A435-4D84E93B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5C8D-5953-C089-918E-438B762A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08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61CEC-7371-8408-E739-1F07EDF9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A665-6DC6-9A3A-29F5-1E54BE05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0EBC-42B9-14F2-0B1A-DB2E8C3BA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93FDD-17CC-4B41-AF2C-7A3D44DF6647}" type="datetimeFigureOut">
              <a:rPr lang="hr-HR" smtClean="0"/>
              <a:t>28.5.2025.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184F-8841-A183-B5DB-D5A46ABB8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0A94-FFE9-EBBA-93B5-E52E7E4A4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303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D04129-525C-5DED-8DFA-1A387900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307"/>
            <a:ext cx="12192000" cy="527538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400238-DC90-0D4C-B6BA-0F6301F9B8F2}"/>
              </a:ext>
            </a:extLst>
          </p:cNvPr>
          <p:cNvCxnSpPr/>
          <p:nvPr/>
        </p:nvCxnSpPr>
        <p:spPr>
          <a:xfrm flipV="1">
            <a:off x="1193800" y="164084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850DC6-2D22-CDA4-678C-C705F0DF35CF}"/>
              </a:ext>
            </a:extLst>
          </p:cNvPr>
          <p:cNvCxnSpPr/>
          <p:nvPr/>
        </p:nvCxnSpPr>
        <p:spPr>
          <a:xfrm flipV="1">
            <a:off x="1193800" y="205994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E76685-F278-2C12-3358-2A13BBFA2A59}"/>
              </a:ext>
            </a:extLst>
          </p:cNvPr>
          <p:cNvCxnSpPr/>
          <p:nvPr/>
        </p:nvCxnSpPr>
        <p:spPr>
          <a:xfrm flipV="1">
            <a:off x="1198880" y="250952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994AF5-8364-2366-4488-4DE44D928D95}"/>
              </a:ext>
            </a:extLst>
          </p:cNvPr>
          <p:cNvCxnSpPr/>
          <p:nvPr/>
        </p:nvCxnSpPr>
        <p:spPr>
          <a:xfrm flipV="1">
            <a:off x="1198880" y="292862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17516F-8764-3392-1940-ED5A439466B3}"/>
              </a:ext>
            </a:extLst>
          </p:cNvPr>
          <p:cNvCxnSpPr/>
          <p:nvPr/>
        </p:nvCxnSpPr>
        <p:spPr>
          <a:xfrm flipV="1">
            <a:off x="1193800" y="334010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37EDF-6023-EFCA-A6DE-890204A6A19C}"/>
              </a:ext>
            </a:extLst>
          </p:cNvPr>
          <p:cNvCxnSpPr/>
          <p:nvPr/>
        </p:nvCxnSpPr>
        <p:spPr>
          <a:xfrm flipV="1">
            <a:off x="1193800" y="377444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25F62C-55C9-3704-1BA0-FFB8CCE77CC3}"/>
              </a:ext>
            </a:extLst>
          </p:cNvPr>
          <p:cNvCxnSpPr/>
          <p:nvPr/>
        </p:nvCxnSpPr>
        <p:spPr>
          <a:xfrm flipV="1">
            <a:off x="1193800" y="421640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7F8EF7-EB88-A3D2-E84E-6F864B0CC1AF}"/>
              </a:ext>
            </a:extLst>
          </p:cNvPr>
          <p:cNvCxnSpPr/>
          <p:nvPr/>
        </p:nvCxnSpPr>
        <p:spPr>
          <a:xfrm flipV="1">
            <a:off x="2588260" y="250952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CEECEC-A7D0-DE2A-E752-4F84909536CA}"/>
              </a:ext>
            </a:extLst>
          </p:cNvPr>
          <p:cNvCxnSpPr/>
          <p:nvPr/>
        </p:nvCxnSpPr>
        <p:spPr>
          <a:xfrm flipV="1">
            <a:off x="3296920" y="334010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98D924-1898-E115-8867-C86B83D36105}"/>
              </a:ext>
            </a:extLst>
          </p:cNvPr>
          <p:cNvCxnSpPr/>
          <p:nvPr/>
        </p:nvCxnSpPr>
        <p:spPr>
          <a:xfrm flipV="1">
            <a:off x="1206500" y="464312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A35B56-A54E-F97B-C372-4F96ECF5F949}"/>
              </a:ext>
            </a:extLst>
          </p:cNvPr>
          <p:cNvCxnSpPr/>
          <p:nvPr/>
        </p:nvCxnSpPr>
        <p:spPr>
          <a:xfrm flipV="1">
            <a:off x="1206500" y="503936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97AB40-5B8B-F98C-C6CB-03C80AB988ED}"/>
              </a:ext>
            </a:extLst>
          </p:cNvPr>
          <p:cNvCxnSpPr/>
          <p:nvPr/>
        </p:nvCxnSpPr>
        <p:spPr>
          <a:xfrm flipV="1">
            <a:off x="1211580" y="543560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F66568-C60A-1778-5093-A3401E23EF97}"/>
              </a:ext>
            </a:extLst>
          </p:cNvPr>
          <p:cNvCxnSpPr>
            <a:cxnSpLocks/>
          </p:cNvCxnSpPr>
          <p:nvPr/>
        </p:nvCxnSpPr>
        <p:spPr>
          <a:xfrm flipH="1">
            <a:off x="139954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4934D0-D436-11EF-9B04-A589F7032D22}"/>
              </a:ext>
            </a:extLst>
          </p:cNvPr>
          <p:cNvCxnSpPr>
            <a:cxnSpLocks/>
          </p:cNvCxnSpPr>
          <p:nvPr/>
        </p:nvCxnSpPr>
        <p:spPr>
          <a:xfrm flipH="1">
            <a:off x="213868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9AD9B6-B4BC-7FA0-7CB9-2BDB02CB9D02}"/>
              </a:ext>
            </a:extLst>
          </p:cNvPr>
          <p:cNvCxnSpPr>
            <a:cxnSpLocks/>
          </p:cNvCxnSpPr>
          <p:nvPr/>
        </p:nvCxnSpPr>
        <p:spPr>
          <a:xfrm flipH="1">
            <a:off x="280924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30D050-5495-584F-5024-DA0F0EC9D946}"/>
              </a:ext>
            </a:extLst>
          </p:cNvPr>
          <p:cNvCxnSpPr>
            <a:cxnSpLocks/>
          </p:cNvCxnSpPr>
          <p:nvPr/>
        </p:nvCxnSpPr>
        <p:spPr>
          <a:xfrm flipH="1">
            <a:off x="3510280" y="154686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D8414A-A9B8-46F3-6171-FC486B4CF209}"/>
              </a:ext>
            </a:extLst>
          </p:cNvPr>
          <p:cNvCxnSpPr>
            <a:cxnSpLocks/>
          </p:cNvCxnSpPr>
          <p:nvPr/>
        </p:nvCxnSpPr>
        <p:spPr>
          <a:xfrm flipH="1">
            <a:off x="423418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F4A10A-A004-1D37-B8E9-D3E1F7A4165B}"/>
              </a:ext>
            </a:extLst>
          </p:cNvPr>
          <p:cNvCxnSpPr>
            <a:cxnSpLocks/>
          </p:cNvCxnSpPr>
          <p:nvPr/>
        </p:nvCxnSpPr>
        <p:spPr>
          <a:xfrm flipH="1">
            <a:off x="489712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2D4CCE-EBA4-599F-5709-1F557D3CBDE1}"/>
              </a:ext>
            </a:extLst>
          </p:cNvPr>
          <p:cNvCxnSpPr>
            <a:cxnSpLocks/>
          </p:cNvCxnSpPr>
          <p:nvPr/>
        </p:nvCxnSpPr>
        <p:spPr>
          <a:xfrm flipH="1">
            <a:off x="562102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74AB3-3A11-E220-BC01-98A15DBBABFB}"/>
              </a:ext>
            </a:extLst>
          </p:cNvPr>
          <p:cNvCxnSpPr>
            <a:cxnSpLocks/>
          </p:cNvCxnSpPr>
          <p:nvPr/>
        </p:nvCxnSpPr>
        <p:spPr>
          <a:xfrm flipH="1">
            <a:off x="633730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5ADD50-41CA-78E6-C853-0B02A21AF591}"/>
              </a:ext>
            </a:extLst>
          </p:cNvPr>
          <p:cNvCxnSpPr>
            <a:cxnSpLocks/>
          </p:cNvCxnSpPr>
          <p:nvPr/>
        </p:nvCxnSpPr>
        <p:spPr>
          <a:xfrm flipH="1">
            <a:off x="700786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99540B-8D74-15BB-59EE-1A2E4A9785A9}"/>
              </a:ext>
            </a:extLst>
          </p:cNvPr>
          <p:cNvCxnSpPr>
            <a:cxnSpLocks/>
          </p:cNvCxnSpPr>
          <p:nvPr/>
        </p:nvCxnSpPr>
        <p:spPr>
          <a:xfrm flipH="1">
            <a:off x="7708900" y="155956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8A16DB-194D-71F3-9D60-E0053F38141A}"/>
              </a:ext>
            </a:extLst>
          </p:cNvPr>
          <p:cNvCxnSpPr>
            <a:cxnSpLocks/>
          </p:cNvCxnSpPr>
          <p:nvPr/>
        </p:nvCxnSpPr>
        <p:spPr>
          <a:xfrm flipH="1">
            <a:off x="842518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5345AF-4418-6161-009C-15D30A831473}"/>
              </a:ext>
            </a:extLst>
          </p:cNvPr>
          <p:cNvCxnSpPr>
            <a:cxnSpLocks/>
          </p:cNvCxnSpPr>
          <p:nvPr/>
        </p:nvCxnSpPr>
        <p:spPr>
          <a:xfrm flipH="1">
            <a:off x="911098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2652DB-2652-E768-C88D-AD40C619143B}"/>
              </a:ext>
            </a:extLst>
          </p:cNvPr>
          <p:cNvCxnSpPr>
            <a:cxnSpLocks/>
          </p:cNvCxnSpPr>
          <p:nvPr/>
        </p:nvCxnSpPr>
        <p:spPr>
          <a:xfrm flipH="1">
            <a:off x="981202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27CC57-0373-F646-985A-4F3F395B66FA}"/>
              </a:ext>
            </a:extLst>
          </p:cNvPr>
          <p:cNvCxnSpPr>
            <a:cxnSpLocks/>
          </p:cNvCxnSpPr>
          <p:nvPr/>
        </p:nvCxnSpPr>
        <p:spPr>
          <a:xfrm flipH="1">
            <a:off x="1053592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23C6C2-DC16-357A-6460-2230DE2BEA93}"/>
              </a:ext>
            </a:extLst>
          </p:cNvPr>
          <p:cNvCxnSpPr>
            <a:cxnSpLocks/>
          </p:cNvCxnSpPr>
          <p:nvPr/>
        </p:nvCxnSpPr>
        <p:spPr>
          <a:xfrm flipH="1">
            <a:off x="11252200" y="153924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EF9A58-6612-C425-5367-526F94A939FA}"/>
              </a:ext>
            </a:extLst>
          </p:cNvPr>
          <p:cNvCxnSpPr>
            <a:cxnSpLocks/>
          </p:cNvCxnSpPr>
          <p:nvPr/>
        </p:nvCxnSpPr>
        <p:spPr>
          <a:xfrm flipH="1">
            <a:off x="4234180" y="196850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733DEB-DA6D-A2FE-7889-6485CF08A2CF}"/>
              </a:ext>
            </a:extLst>
          </p:cNvPr>
          <p:cNvCxnSpPr>
            <a:cxnSpLocks/>
          </p:cNvCxnSpPr>
          <p:nvPr/>
        </p:nvCxnSpPr>
        <p:spPr>
          <a:xfrm flipH="1">
            <a:off x="4897120" y="198628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93A67C-2C1A-3D34-3136-A6A0CEBB09BF}"/>
              </a:ext>
            </a:extLst>
          </p:cNvPr>
          <p:cNvCxnSpPr>
            <a:cxnSpLocks/>
          </p:cNvCxnSpPr>
          <p:nvPr/>
        </p:nvCxnSpPr>
        <p:spPr>
          <a:xfrm flipH="1">
            <a:off x="5621020" y="198628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D1C3C4-594C-9059-0E88-556962D54777}"/>
              </a:ext>
            </a:extLst>
          </p:cNvPr>
          <p:cNvCxnSpPr>
            <a:cxnSpLocks/>
          </p:cNvCxnSpPr>
          <p:nvPr/>
        </p:nvCxnSpPr>
        <p:spPr>
          <a:xfrm flipH="1" flipV="1">
            <a:off x="6314440" y="1653857"/>
            <a:ext cx="360680" cy="258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E9F2C7-AAF1-C42B-68CD-5AA4BBFFF7EF}"/>
              </a:ext>
            </a:extLst>
          </p:cNvPr>
          <p:cNvCxnSpPr>
            <a:cxnSpLocks/>
          </p:cNvCxnSpPr>
          <p:nvPr/>
        </p:nvCxnSpPr>
        <p:spPr>
          <a:xfrm flipH="1" flipV="1">
            <a:off x="7007860" y="166687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6EFAE0-2607-A849-944B-CBDAF7EA9D1F}"/>
              </a:ext>
            </a:extLst>
          </p:cNvPr>
          <p:cNvCxnSpPr>
            <a:cxnSpLocks/>
          </p:cNvCxnSpPr>
          <p:nvPr/>
        </p:nvCxnSpPr>
        <p:spPr>
          <a:xfrm flipH="1" flipV="1">
            <a:off x="3422651" y="1635124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2D3AE8-6F75-093A-30F5-A62A38C826B3}"/>
              </a:ext>
            </a:extLst>
          </p:cNvPr>
          <p:cNvCxnSpPr>
            <a:cxnSpLocks/>
          </p:cNvCxnSpPr>
          <p:nvPr/>
        </p:nvCxnSpPr>
        <p:spPr>
          <a:xfrm flipH="1" flipV="1">
            <a:off x="2736851" y="1635123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0989451-40DB-9DC5-45F6-2DD744699F41}"/>
              </a:ext>
            </a:extLst>
          </p:cNvPr>
          <p:cNvCxnSpPr>
            <a:cxnSpLocks/>
          </p:cNvCxnSpPr>
          <p:nvPr/>
        </p:nvCxnSpPr>
        <p:spPr>
          <a:xfrm flipH="1" flipV="1">
            <a:off x="2081530" y="162877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645B88-D8FE-7289-CC0D-3C35C2768581}"/>
              </a:ext>
            </a:extLst>
          </p:cNvPr>
          <p:cNvCxnSpPr>
            <a:cxnSpLocks/>
          </p:cNvCxnSpPr>
          <p:nvPr/>
        </p:nvCxnSpPr>
        <p:spPr>
          <a:xfrm flipH="1" flipV="1">
            <a:off x="1385570" y="166036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CC286A-A297-675F-E792-2DF825A9FBF7}"/>
              </a:ext>
            </a:extLst>
          </p:cNvPr>
          <p:cNvCxnSpPr>
            <a:cxnSpLocks/>
          </p:cNvCxnSpPr>
          <p:nvPr/>
        </p:nvCxnSpPr>
        <p:spPr>
          <a:xfrm flipH="1" flipV="1">
            <a:off x="7708900" y="1653857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CE0E72-B4A4-1143-AD49-CBBBB4EB330A}"/>
              </a:ext>
            </a:extLst>
          </p:cNvPr>
          <p:cNvCxnSpPr>
            <a:cxnSpLocks/>
          </p:cNvCxnSpPr>
          <p:nvPr/>
        </p:nvCxnSpPr>
        <p:spPr>
          <a:xfrm flipH="1" flipV="1">
            <a:off x="8416291" y="1660364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59930A-D903-33AD-B9E9-19EA6BE66625}"/>
              </a:ext>
            </a:extLst>
          </p:cNvPr>
          <p:cNvCxnSpPr>
            <a:cxnSpLocks/>
          </p:cNvCxnSpPr>
          <p:nvPr/>
        </p:nvCxnSpPr>
        <p:spPr>
          <a:xfrm flipH="1" flipV="1">
            <a:off x="9102091" y="162877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40400A-35B1-5135-5663-31CA723634B3}"/>
              </a:ext>
            </a:extLst>
          </p:cNvPr>
          <p:cNvCxnSpPr>
            <a:cxnSpLocks/>
          </p:cNvCxnSpPr>
          <p:nvPr/>
        </p:nvCxnSpPr>
        <p:spPr>
          <a:xfrm flipH="1" flipV="1">
            <a:off x="9809482" y="164084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0FCEC7C-9709-F474-2462-C1E97E92820A}"/>
              </a:ext>
            </a:extLst>
          </p:cNvPr>
          <p:cNvCxnSpPr>
            <a:cxnSpLocks/>
          </p:cNvCxnSpPr>
          <p:nvPr/>
        </p:nvCxnSpPr>
        <p:spPr>
          <a:xfrm flipH="1" flipV="1">
            <a:off x="10495282" y="1640839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50DD9C-69FE-5A0B-7ED8-F88F7DC00A8C}"/>
              </a:ext>
            </a:extLst>
          </p:cNvPr>
          <p:cNvCxnSpPr>
            <a:cxnSpLocks/>
          </p:cNvCxnSpPr>
          <p:nvPr/>
        </p:nvCxnSpPr>
        <p:spPr>
          <a:xfrm flipH="1" flipV="1">
            <a:off x="11212830" y="1653856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434F0C-6611-09CB-C6C1-C9C61CC629A7}"/>
              </a:ext>
            </a:extLst>
          </p:cNvPr>
          <p:cNvCxnSpPr>
            <a:cxnSpLocks/>
          </p:cNvCxnSpPr>
          <p:nvPr/>
        </p:nvCxnSpPr>
        <p:spPr>
          <a:xfrm flipH="1" flipV="1">
            <a:off x="1385570" y="205994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A3B015C-E37D-9CA0-D3C7-0D67C11A95A7}"/>
              </a:ext>
            </a:extLst>
          </p:cNvPr>
          <p:cNvCxnSpPr>
            <a:cxnSpLocks/>
          </p:cNvCxnSpPr>
          <p:nvPr/>
        </p:nvCxnSpPr>
        <p:spPr>
          <a:xfrm flipH="1" flipV="1">
            <a:off x="2051050" y="205994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274DCB0-1FF6-360F-F472-61343F36FB7C}"/>
              </a:ext>
            </a:extLst>
          </p:cNvPr>
          <p:cNvCxnSpPr>
            <a:cxnSpLocks/>
          </p:cNvCxnSpPr>
          <p:nvPr/>
        </p:nvCxnSpPr>
        <p:spPr>
          <a:xfrm flipH="1" flipV="1">
            <a:off x="1399540" y="247205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FBFC24-5108-8EF0-51F6-CF0C966613CE}"/>
              </a:ext>
            </a:extLst>
          </p:cNvPr>
          <p:cNvCxnSpPr>
            <a:cxnSpLocks/>
          </p:cNvCxnSpPr>
          <p:nvPr/>
        </p:nvCxnSpPr>
        <p:spPr>
          <a:xfrm flipH="1" flipV="1">
            <a:off x="1400810" y="421640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E2D91E-4914-9748-B890-EAF1AD69DC24}"/>
              </a:ext>
            </a:extLst>
          </p:cNvPr>
          <p:cNvCxnSpPr>
            <a:cxnSpLocks/>
          </p:cNvCxnSpPr>
          <p:nvPr/>
        </p:nvCxnSpPr>
        <p:spPr>
          <a:xfrm flipH="1" flipV="1">
            <a:off x="2138680" y="421640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FC8D18-EB6A-E239-5AAA-779130EBBFA8}"/>
              </a:ext>
            </a:extLst>
          </p:cNvPr>
          <p:cNvCxnSpPr>
            <a:cxnSpLocks/>
          </p:cNvCxnSpPr>
          <p:nvPr/>
        </p:nvCxnSpPr>
        <p:spPr>
          <a:xfrm flipH="1" flipV="1">
            <a:off x="2081530" y="464312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BCA4E7-5FDC-4033-DF72-B9529A1B197E}"/>
              </a:ext>
            </a:extLst>
          </p:cNvPr>
          <p:cNvCxnSpPr>
            <a:cxnSpLocks/>
          </p:cNvCxnSpPr>
          <p:nvPr/>
        </p:nvCxnSpPr>
        <p:spPr>
          <a:xfrm flipH="1" flipV="1">
            <a:off x="2809240" y="4643119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0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Anamarija Kic</dc:creator>
  <cp:lastModifiedBy>Anamarija Kic</cp:lastModifiedBy>
  <cp:revision>2</cp:revision>
  <dcterms:created xsi:type="dcterms:W3CDTF">2025-05-28T19:30:15Z</dcterms:created>
  <dcterms:modified xsi:type="dcterms:W3CDTF">2025-05-28T19:45:06Z</dcterms:modified>
</cp:coreProperties>
</file>