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9C49-E06E-CAC0-EB2B-A5AEE46B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71464-0A2F-24FC-E7C4-BA3946B05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8285-66A2-9055-2116-A3233965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A9FB-92C0-C665-1EA1-71B7F47A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D4B7-978A-4E32-CFB9-122116B4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8CE8-7282-0B24-B93B-D99C598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DD4AB-4C38-E97A-48D6-069372FB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2009-6483-7D48-D758-87DE5889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693F-1B7A-8A2B-F1B2-4C7E631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A7B-C33D-CCB5-9A20-0046081A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1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EF78E-402A-3F43-6494-53824AD2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9ACA-3822-2F6C-EA2A-B09E93ED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1306-3995-A443-74EB-3EF3BCA1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DB4D-8AB6-3C51-2961-BAF8436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2C50-8500-D908-5856-508D36DD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D205-0D3D-29AB-279D-FDC23E36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6F12-C925-B38D-E36C-2BC36466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CC00-04B7-CF1E-698B-243BDA7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67C8-044B-F8DA-A85D-E90FC75D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0589-FC67-552B-3C78-41FD422B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9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523-F3FA-4FC1-AEF8-E1D9E3A8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18B7-CEA8-36CD-5FC9-B33ABE83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6255-4F0F-4B8A-3485-6381E9A9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6D4B-EDF2-231B-5EA5-9CF7270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66A5-23CF-7CDC-076B-4B4B3578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FD24-9606-0C0A-4915-4B414B9D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EDEC-B119-B39C-28B7-8A20F5349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D3855-8DB9-D979-F469-C4F560AA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ABC0-97D1-E8E4-D33B-F9809A1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1B7D-B08E-0ED9-456F-61939CD7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3A42-90CC-A609-5F37-23C3DE6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C065-B7B4-A4B6-7932-EF9106BB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B7E3-D705-2BDA-46D8-E59C8997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26F5-F913-815D-890E-393B464F6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13749-D069-B014-E388-8447E2DE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060E3-F481-DEC8-8F4D-63E64CCB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1864-B152-3C48-BC38-652D515A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19860-A13E-564E-C066-9F6C5E94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79711-CB5C-567F-4F4C-CCBCCD11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8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350E-6674-785D-918B-6FB74144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D3C69-2831-7274-9174-2DDA398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6E271-2CBF-9FF2-5846-93125B2A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D593-4FA1-445C-2EBC-338F1666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DE92D-5DEC-5CF8-45C5-C939623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7334-2CFE-77D4-43E2-7BCCFC72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B1D4B-A200-0773-CDCE-B6DD1570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1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FAC-F745-69F8-067F-1240DB88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5784-BA94-F95D-090B-7D523B04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CDDA8-AA6E-2CF9-0BC9-FDAA7A08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9AAF-5591-426B-5383-5CF7A6D3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28D8-D0EB-B678-487E-CD2981D3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D742-2770-21A4-CE8C-41EA752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2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86B-4113-E821-4816-5BBDB4B6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B5593-8FD6-0DA8-E300-ECBA633F4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870C-BF92-8861-9100-F9F5A0EE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FD99-177D-2B95-E271-FB68E1F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83A3-A261-4FE8-2592-8E39EEDB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C63C-AE0A-1E9A-4D98-AE5EC7F4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3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675A-1294-7A64-C3E7-82AC2AE4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A57A-C58F-CF2B-4A42-9CA2C8AC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60EF-4BA5-7B15-7D92-BB6FD1F87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6A3-29CA-42C9-9ECD-F33C4962A48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2CB6-5D96-BB13-6BD2-09E9AB166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80A6-620D-75D7-8382-4EC948AB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C4C1-1174-45B2-AB4D-E0FD880E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2BD6-60C8-32EA-679A-CC2715D8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7" y="24082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b="1" dirty="0"/>
            </a:br>
            <a:r>
              <a:rPr lang="en-IN" b="1" dirty="0"/>
              <a:t>CURRENCY CONVERTER</a:t>
            </a:r>
            <a:br>
              <a:rPr lang="en-IN" b="1" dirty="0"/>
            </a:br>
            <a:r>
              <a:rPr lang="en-IN" b="1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7328C-A85C-1DAD-BDCE-00B8DB81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366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b="1" dirty="0"/>
              <a:t>PROJECT DONE BY:</a:t>
            </a:r>
            <a:endParaRPr lang="en-IN" sz="2800" b="1" dirty="0">
              <a:solidFill>
                <a:srgbClr val="FF0000"/>
              </a:solidFill>
            </a:endParaRPr>
          </a:p>
          <a:p>
            <a:pPr algn="l"/>
            <a:r>
              <a:rPr lang="en-IN" b="1" i="1" dirty="0"/>
              <a:t>ANAMIKA BARPAGGA </a:t>
            </a:r>
            <a:r>
              <a:rPr lang="en-IN" b="1" dirty="0"/>
              <a:t>       12109422</a:t>
            </a:r>
          </a:p>
          <a:p>
            <a:pPr algn="l"/>
            <a:r>
              <a:rPr lang="en-IN" b="1" i="1" dirty="0"/>
              <a:t>ANURAG SINGH </a:t>
            </a:r>
            <a:r>
              <a:rPr lang="en-IN" b="1" dirty="0"/>
              <a:t>                  12111401</a:t>
            </a:r>
          </a:p>
          <a:p>
            <a:pPr algn="l"/>
            <a:r>
              <a:rPr lang="en-IN" b="1" i="1" dirty="0"/>
              <a:t>KOTHA ROHITH GUPTA       </a:t>
            </a:r>
            <a:r>
              <a:rPr lang="en-IN" b="1" dirty="0"/>
              <a:t>12105729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9F8CA-3886-DF3A-140B-AA344C065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44" y="123263"/>
            <a:ext cx="476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C60E-7A9C-7297-5805-0B39D3A1D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-383989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u="sng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A26F-8B47-8C76-8A12-9EACF2B1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788" y="2680447"/>
            <a:ext cx="10712824" cy="330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Currency converter is a mini project in Java programming. It provides a web-based interface for exchanging money from one currency to another currency.  For example, in this project the US dollar can be converted into  euro, </a:t>
            </a:r>
            <a:r>
              <a:rPr lang="en-US" dirty="0" err="1"/>
              <a:t>british</a:t>
            </a:r>
            <a:r>
              <a:rPr lang="en-US" dirty="0"/>
              <a:t> pound, </a:t>
            </a:r>
            <a:r>
              <a:rPr lang="en-US" dirty="0" err="1"/>
              <a:t>swiss</a:t>
            </a:r>
            <a:r>
              <a:rPr lang="en-US" dirty="0"/>
              <a:t> franc, </a:t>
            </a:r>
            <a:r>
              <a:rPr lang="en-US" dirty="0" err="1"/>
              <a:t>chinese</a:t>
            </a:r>
            <a:r>
              <a:rPr lang="en-US" dirty="0"/>
              <a:t> yuan renminbi and </a:t>
            </a:r>
            <a:r>
              <a:rPr lang="en-US" dirty="0" err="1"/>
              <a:t>japanese</a:t>
            </a:r>
            <a:r>
              <a:rPr lang="en-US" dirty="0"/>
              <a:t> yen and vice-a-versa. In this project, </a:t>
            </a:r>
            <a:r>
              <a:rPr lang="en-US" dirty="0" err="1"/>
              <a:t>javax.swing</a:t>
            </a:r>
            <a:r>
              <a:rPr lang="en-US" dirty="0"/>
              <a:t> and </a:t>
            </a:r>
            <a:r>
              <a:rPr lang="en-US" dirty="0" err="1"/>
              <a:t>awt</a:t>
            </a:r>
            <a:r>
              <a:rPr lang="en-US" dirty="0"/>
              <a:t> package are used for creating GUI based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89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DE80-BC71-CD68-A575-BA70932EC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u="sng" dirty="0"/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4C14F-B005-3C26-EA3A-AD1A9BBE8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5" y="2366681"/>
            <a:ext cx="9753600" cy="33886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this project we are going to Develop a Currency Converter in Java by using Swing Framework. This project is designed to convert one  currency into another </a:t>
            </a:r>
            <a:r>
              <a:rPr lang="en-US" dirty="0" err="1"/>
              <a:t>currency.Swing</a:t>
            </a:r>
            <a:r>
              <a:rPr lang="en-US" dirty="0"/>
              <a:t> is the set of classes that provides more powerful and flexible components as compared to AWT. Swing elements aren't enforced by platform-specific code. They're written in java and it is platform-independent. And all swing elements are called lightweight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68EE-5578-6B38-66B2-00937473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GUI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5B6AB-8DDD-0A02-B900-21CE8AB01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59" y="1783975"/>
            <a:ext cx="8842029" cy="4548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87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548D7-19D6-6621-D941-009D9D81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1" y="810966"/>
            <a:ext cx="9278471" cy="5020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267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A4FD-95A6-4F28-0559-B5124CF2F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881C-F8C7-D30C-93AD-5F5486A44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B4E9C-08C8-5905-0E59-C086799F9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804473"/>
            <a:ext cx="10251032" cy="5246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824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2361-A606-2B28-D267-4CB9F680C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BD80-F673-B255-832E-35835189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961AE-0877-E55E-7B22-3C6F40E7C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14956"/>
            <a:ext cx="10025280" cy="5137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69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5BD177-242C-8283-9BD3-8711335C5355}"/>
              </a:ext>
            </a:extLst>
          </p:cNvPr>
          <p:cNvGrpSpPr/>
          <p:nvPr/>
        </p:nvGrpSpPr>
        <p:grpSpPr>
          <a:xfrm>
            <a:off x="4229125" y="0"/>
            <a:ext cx="3733749" cy="3313130"/>
            <a:chOff x="0" y="0"/>
            <a:chExt cx="2307442" cy="2679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C84FD2-E089-827F-AE7F-7659C1F3DD2B}"/>
                </a:ext>
              </a:extLst>
            </p:cNvPr>
            <p:cNvSpPr/>
            <p:nvPr/>
          </p:nvSpPr>
          <p:spPr>
            <a:xfrm>
              <a:off x="1123188" y="0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6D86C2-7EF4-A50A-C54C-C6B8E4131481}"/>
                </a:ext>
              </a:extLst>
            </p:cNvPr>
            <p:cNvSpPr/>
            <p:nvPr/>
          </p:nvSpPr>
          <p:spPr>
            <a:xfrm>
              <a:off x="2248154" y="1774317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hape 4590">
              <a:extLst>
                <a:ext uri="{FF2B5EF4-FFF2-40B4-BE49-F238E27FC236}">
                  <a16:creationId xmlns:a16="http://schemas.microsoft.com/office/drawing/2014/main" id="{52622D1C-500A-FE83-2911-C8A99F5229A5}"/>
                </a:ext>
              </a:extLst>
            </p:cNvPr>
            <p:cNvSpPr/>
            <p:nvPr/>
          </p:nvSpPr>
          <p:spPr>
            <a:xfrm>
              <a:off x="0" y="1943857"/>
              <a:ext cx="2248154" cy="9144"/>
            </a:xfrm>
            <a:custGeom>
              <a:avLst/>
              <a:gdLst/>
              <a:ahLst/>
              <a:cxnLst/>
              <a:rect l="0" t="0" r="0" b="0"/>
              <a:pathLst>
                <a:path w="2248154" h="9144">
                  <a:moveTo>
                    <a:pt x="0" y="0"/>
                  </a:moveTo>
                  <a:lnTo>
                    <a:pt x="2248154" y="0"/>
                  </a:lnTo>
                  <a:lnTo>
                    <a:pt x="224815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4591">
              <a:extLst>
                <a:ext uri="{FF2B5EF4-FFF2-40B4-BE49-F238E27FC236}">
                  <a16:creationId xmlns:a16="http://schemas.microsoft.com/office/drawing/2014/main" id="{DA50D370-AD83-EC8E-D6A1-EBFD557AA7FE}"/>
                </a:ext>
              </a:extLst>
            </p:cNvPr>
            <p:cNvSpPr/>
            <p:nvPr/>
          </p:nvSpPr>
          <p:spPr>
            <a:xfrm>
              <a:off x="0" y="1960621"/>
              <a:ext cx="2248154" cy="9144"/>
            </a:xfrm>
            <a:custGeom>
              <a:avLst/>
              <a:gdLst/>
              <a:ahLst/>
              <a:cxnLst/>
              <a:rect l="0" t="0" r="0" b="0"/>
              <a:pathLst>
                <a:path w="2248154" h="9144">
                  <a:moveTo>
                    <a:pt x="0" y="0"/>
                  </a:moveTo>
                  <a:lnTo>
                    <a:pt x="2248154" y="0"/>
                  </a:lnTo>
                  <a:lnTo>
                    <a:pt x="224815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B33F9-3DF4-57E2-0172-3C546580CE73}"/>
                </a:ext>
              </a:extLst>
            </p:cNvPr>
            <p:cNvSpPr/>
            <p:nvPr/>
          </p:nvSpPr>
          <p:spPr>
            <a:xfrm>
              <a:off x="1123188" y="2095881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0E69F6-B008-E30D-7C25-9049287D6CD0}"/>
                </a:ext>
              </a:extLst>
            </p:cNvPr>
            <p:cNvSpPr/>
            <p:nvPr/>
          </p:nvSpPr>
          <p:spPr>
            <a:xfrm>
              <a:off x="1123188" y="2417445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A1C784-01D2-7487-5F9E-280F3D4B35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937" y="1541903"/>
              <a:ext cx="2231136" cy="356616"/>
            </a:xfrm>
            <a:prstGeom prst="rect">
              <a:avLst/>
            </a:prstGeom>
          </p:spPr>
        </p:pic>
        <p:sp>
          <p:nvSpPr>
            <p:cNvPr id="12" name="Shape 424">
              <a:extLst>
                <a:ext uri="{FF2B5EF4-FFF2-40B4-BE49-F238E27FC236}">
                  <a16:creationId xmlns:a16="http://schemas.microsoft.com/office/drawing/2014/main" id="{8E184A24-0DED-D6A1-8EFA-7DA6BF730DC1}"/>
                </a:ext>
              </a:extLst>
            </p:cNvPr>
            <p:cNvSpPr/>
            <p:nvPr/>
          </p:nvSpPr>
          <p:spPr>
            <a:xfrm>
              <a:off x="18415" y="312542"/>
              <a:ext cx="2208911" cy="1236726"/>
            </a:xfrm>
            <a:custGeom>
              <a:avLst/>
              <a:gdLst/>
              <a:ahLst/>
              <a:cxnLst/>
              <a:rect l="0" t="0" r="0" b="0"/>
              <a:pathLst>
                <a:path w="2208911" h="1236726">
                  <a:moveTo>
                    <a:pt x="105045" y="0"/>
                  </a:moveTo>
                  <a:lnTo>
                    <a:pt x="2103866" y="0"/>
                  </a:lnTo>
                  <a:lnTo>
                    <a:pt x="2143974" y="8105"/>
                  </a:lnTo>
                  <a:cubicBezTo>
                    <a:pt x="2182122" y="24250"/>
                    <a:pt x="2208911" y="62040"/>
                    <a:pt x="2208911" y="106045"/>
                  </a:cubicBezTo>
                  <a:lnTo>
                    <a:pt x="2208911" y="1130427"/>
                  </a:lnTo>
                  <a:cubicBezTo>
                    <a:pt x="2208911" y="1189101"/>
                    <a:pt x="2161286" y="1236726"/>
                    <a:pt x="2102612" y="1236726"/>
                  </a:cubicBezTo>
                  <a:lnTo>
                    <a:pt x="106299" y="1236726"/>
                  </a:lnTo>
                  <a:cubicBezTo>
                    <a:pt x="47625" y="1236726"/>
                    <a:pt x="0" y="1189101"/>
                    <a:pt x="0" y="1130427"/>
                  </a:cubicBezTo>
                  <a:lnTo>
                    <a:pt x="0" y="106045"/>
                  </a:lnTo>
                  <a:cubicBezTo>
                    <a:pt x="0" y="62040"/>
                    <a:pt x="26789" y="24250"/>
                    <a:pt x="64937" y="8105"/>
                  </a:cubicBezTo>
                  <a:lnTo>
                    <a:pt x="10504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EDE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3F5862-2EF9-721D-AC0B-8E42259F4D4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8415" y="312288"/>
              <a:ext cx="2208911" cy="123698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75E06BA-6340-1096-320A-E459C91CD6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74776" y="2672079"/>
            <a:ext cx="3458460" cy="163097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A5BDA5C-1BBA-034A-C04A-5B60106FDA4B}"/>
              </a:ext>
            </a:extLst>
          </p:cNvPr>
          <p:cNvGrpSpPr/>
          <p:nvPr/>
        </p:nvGrpSpPr>
        <p:grpSpPr>
          <a:xfrm>
            <a:off x="4272269" y="4463208"/>
            <a:ext cx="3756132" cy="2132692"/>
            <a:chOff x="0" y="0"/>
            <a:chExt cx="3756258" cy="21328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D90C4B-90A3-B3E7-CD31-714EE4ED6DC6}"/>
                </a:ext>
              </a:extLst>
            </p:cNvPr>
            <p:cNvSpPr/>
            <p:nvPr/>
          </p:nvSpPr>
          <p:spPr>
            <a:xfrm>
              <a:off x="1847723" y="0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6E38E7-EBC5-10AB-A45B-C8B57DEABBFD}"/>
                </a:ext>
              </a:extLst>
            </p:cNvPr>
            <p:cNvSpPr/>
            <p:nvPr/>
          </p:nvSpPr>
          <p:spPr>
            <a:xfrm>
              <a:off x="3696970" y="1870329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5240" marR="14795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Shape 4598">
              <a:extLst>
                <a:ext uri="{FF2B5EF4-FFF2-40B4-BE49-F238E27FC236}">
                  <a16:creationId xmlns:a16="http://schemas.microsoft.com/office/drawing/2014/main" id="{C770EE2C-179F-441F-28D2-AF77084C66D3}"/>
                </a:ext>
              </a:extLst>
            </p:cNvPr>
            <p:cNvSpPr/>
            <p:nvPr/>
          </p:nvSpPr>
          <p:spPr>
            <a:xfrm>
              <a:off x="254" y="2039869"/>
              <a:ext cx="3696589" cy="9144"/>
            </a:xfrm>
            <a:custGeom>
              <a:avLst/>
              <a:gdLst/>
              <a:ahLst/>
              <a:cxnLst/>
              <a:rect l="0" t="0" r="0" b="0"/>
              <a:pathLst>
                <a:path w="3696589" h="9144">
                  <a:moveTo>
                    <a:pt x="0" y="0"/>
                  </a:moveTo>
                  <a:lnTo>
                    <a:pt x="3696589" y="0"/>
                  </a:lnTo>
                  <a:lnTo>
                    <a:pt x="3696589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4599">
              <a:extLst>
                <a:ext uri="{FF2B5EF4-FFF2-40B4-BE49-F238E27FC236}">
                  <a16:creationId xmlns:a16="http://schemas.microsoft.com/office/drawing/2014/main" id="{0F52A00D-88DE-CD1C-5C86-358C4E10142C}"/>
                </a:ext>
              </a:extLst>
            </p:cNvPr>
            <p:cNvSpPr/>
            <p:nvPr/>
          </p:nvSpPr>
          <p:spPr>
            <a:xfrm>
              <a:off x="254" y="2056633"/>
              <a:ext cx="3696589" cy="9144"/>
            </a:xfrm>
            <a:custGeom>
              <a:avLst/>
              <a:gdLst/>
              <a:ahLst/>
              <a:cxnLst/>
              <a:rect l="0" t="0" r="0" b="0"/>
              <a:pathLst>
                <a:path w="3696589" h="9144">
                  <a:moveTo>
                    <a:pt x="0" y="0"/>
                  </a:moveTo>
                  <a:lnTo>
                    <a:pt x="3696589" y="0"/>
                  </a:lnTo>
                  <a:lnTo>
                    <a:pt x="3696589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B756C3D-73FB-29FF-51EF-8AEE4543C85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311527"/>
              <a:ext cx="3688080" cy="1708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3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     CURRENCY CONVERTER PROJECT</vt:lpstr>
      <vt:lpstr>INTRODUCTION</vt:lpstr>
      <vt:lpstr>KEY FEATURES</vt:lpstr>
      <vt:lpstr>GUI SCREENSHOT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CURRENCY CONVERTER PROJECT</dc:title>
  <dc:creator>Anurag singh</dc:creator>
  <cp:lastModifiedBy>Anurag singh</cp:lastModifiedBy>
  <cp:revision>1</cp:revision>
  <dcterms:created xsi:type="dcterms:W3CDTF">2023-04-17T15:34:19Z</dcterms:created>
  <dcterms:modified xsi:type="dcterms:W3CDTF">2023-04-17T15:34:26Z</dcterms:modified>
</cp:coreProperties>
</file>