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CA25-4013-4A7A-4922-10770C50A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6DD2A-ACDF-198B-DA65-4797CC4C1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0274-B40F-FFEE-5191-B021941D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C381-C182-A0AD-2E14-5592FB0D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BE1D-DE0D-45DB-9D0A-BB47ED69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7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D20D-D8A9-DFAF-6C6F-C93BC7D7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F648C-D2E7-0A3A-8627-65B95862A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4EBA-8E20-D4CC-9F62-91D3174A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00FF-A3C2-45BE-A2B4-293F12B6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8FB1-FC73-E13C-B176-58B953BF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03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10052-7E19-2857-AA92-DC07F204B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1D067-ABFD-D8FC-6E3E-0A21F9B3E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4664-B33B-ADA5-7073-14BFAEDE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4A58-9C59-FD98-B3CF-776D7F6B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6AE2-4B06-7988-BD74-5F689D1D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2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AEB6-4790-E304-217C-1C13760A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CE7C-165A-75EA-0168-F24A6649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F121-446F-6820-136D-6EB9F9A7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6114-24C0-0F1C-6C0B-66E63F75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8729-00D1-687A-F61B-B4F894A0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D9DC-35D5-F2AB-CC21-F122CEBB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79FD-26FD-2F39-E748-7313365AA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E530-F8BA-5EE7-D40C-675AA88E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51E8-91C7-84AA-7419-D4F679B2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3165C-D0F8-A8E8-A770-0DAE8D3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7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79C7-4E5F-54D2-ADE9-CAF3FC4D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94C1-48DE-DF31-F978-7FDB3D948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6084-1444-AEA8-8093-E173CCE9B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32B0-5FF5-619A-A58F-A178CF3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41E02-C981-0CEC-2968-B0709A11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55B12-0166-B26C-DC34-486E0D89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9551-9AC5-20E8-2513-705515F5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7753A-0F09-F8D4-0094-C7A697DD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F551F-ABA0-3BA3-3EAC-F5042074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51903-4CD2-9C24-0132-A06F7BF47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E8AB7-C0C7-024B-AFB3-62F175AD0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F8036-9AF5-4CB6-9AD0-75E66C7B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243C0-D85E-8858-5A67-BB57DC76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68A7-548A-A1E6-2F3C-C77068E7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0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574C-C338-0562-66C2-847E766A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5481B-C16A-7CEE-AB8B-69F6C330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9E72E-86AB-8565-55C2-0451B075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C0523-37D4-FBD5-A7C7-D2002606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4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BDC4B-29E0-541F-6524-8CEA5A73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CCA6A-52D5-4C9A-1C0A-B566AE5E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83E69-C921-4292-D53D-294C3407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2419-1EE4-1D09-C058-8B407675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E5B7-0F8A-03FA-D83F-494BDE46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FBAC8-4C12-D517-2662-D0264A5C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A3D30-1B59-2FA2-536D-658ADF58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9987-FE99-1704-99DF-1B78A58B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D7A7-1156-48A2-FD39-E229383E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3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7510-13A7-4642-79BD-345D4F82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6A4EB-B934-BA8D-DDA3-4DF3EA69A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D5D54-0F88-6C83-D546-2580DA597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FD19C-2BA9-7B17-7824-E490CC3C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F42C9-87D5-25C4-82C6-266E2B51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2B3D1-EA19-5415-511A-9F7AF559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1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55F99-242D-37EF-6F7A-692BDA07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07397-19AB-C167-EEE9-430031B93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7BD9-898A-68A4-0306-D4077145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B3CA-2632-4477-AC0E-6B9E69C6F4AC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372EB-2C3B-1205-C26D-E718938C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C9E79-9B9A-5B65-B349-6C397FC95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5983-F087-4185-B8E8-58D03D11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7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21474C-CFDA-5F95-CD3E-92389B51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 fontScale="90000"/>
          </a:bodyPr>
          <a:lstStyle/>
          <a:p>
            <a:r>
              <a:rPr lang="en-US" dirty="0"/>
              <a:t> Question 1.Write a program to display the array element?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0759AB-5805-58A6-2850-6AA69826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317523"/>
            <a:ext cx="10724535" cy="48594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Ans. CODE: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const int SIZE = 5;</a:t>
            </a:r>
          </a:p>
          <a:p>
            <a:pPr marL="0" indent="0">
              <a:buNone/>
            </a:pPr>
            <a:r>
              <a:rPr lang="en-US" dirty="0"/>
              <a:t>    int array[SIZE] = {1, 2, 3, 4, 5};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"Array elements are: ";</a:t>
            </a:r>
          </a:p>
          <a:p>
            <a:pPr marL="0" indent="0">
              <a:buNone/>
            </a:pPr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array[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60505-5FD1-51CD-3FEA-972C41AD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8F26B-00E6-1E61-BD8C-4A78E1E3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Array elements are: 1 2 3 4 5 </a:t>
            </a:r>
          </a:p>
          <a:p>
            <a:pPr marL="0" indent="0">
              <a:buNone/>
            </a:pPr>
            <a:r>
              <a:rPr lang="en-US" dirty="0"/>
              <a:t>=== Code Execution Successful ===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85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4B7F-629B-44B7-E952-ADBE9131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84E614-3925-9434-73F6-6F16C66F3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0" y="365125"/>
            <a:ext cx="10864645" cy="57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3486-80F7-DEF5-C90B-3E5A8ACC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"/>
            <a:ext cx="11788877" cy="140601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Question 2. Write a program to find the  max element from the list?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070B-3E1F-5ABF-3F01-C5E925C7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573161"/>
            <a:ext cx="10793361" cy="460380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dirty="0"/>
              <a:t>Ans CODE:-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/>
              <a:t>#include &lt;iostream&gt;</a:t>
            </a:r>
          </a:p>
          <a:p>
            <a:pPr marL="0" indent="0">
              <a:buNone/>
            </a:pPr>
            <a:r>
              <a:rPr lang="en-IN" sz="4800" dirty="0"/>
              <a:t>#include &lt;vector&gt;</a:t>
            </a:r>
          </a:p>
          <a:p>
            <a:pPr marL="0" indent="0">
              <a:buNone/>
            </a:pPr>
            <a:r>
              <a:rPr lang="en-IN" sz="4800" dirty="0"/>
              <a:t>#include &lt;algorithm&gt; // for std::</a:t>
            </a:r>
            <a:r>
              <a:rPr lang="en-IN" sz="4800" dirty="0" err="1"/>
              <a:t>max_element</a:t>
            </a:r>
            <a:endParaRPr lang="en-IN" sz="4800" dirty="0"/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/>
              <a:t>int main() {</a:t>
            </a:r>
          </a:p>
          <a:p>
            <a:pPr marL="0" indent="0">
              <a:buNone/>
            </a:pPr>
            <a:r>
              <a:rPr lang="en-IN" sz="4800" dirty="0"/>
              <a:t>    std::vector&lt;int&gt; numbers = {10, 5, 8, 20, 15}; // Example list of numbers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/>
              <a:t>    if (</a:t>
            </a:r>
            <a:r>
              <a:rPr lang="en-IN" sz="4800" dirty="0" err="1"/>
              <a:t>numbers.empty</a:t>
            </a:r>
            <a:r>
              <a:rPr lang="en-IN" sz="4800" dirty="0"/>
              <a:t>()) {</a:t>
            </a:r>
          </a:p>
          <a:p>
            <a:pPr marL="0" indent="0">
              <a:buNone/>
            </a:pPr>
            <a:r>
              <a:rPr lang="en-IN" sz="4800" dirty="0"/>
              <a:t>        std::</a:t>
            </a:r>
            <a:r>
              <a:rPr lang="en-IN" sz="4800" dirty="0" err="1"/>
              <a:t>cerr</a:t>
            </a:r>
            <a:r>
              <a:rPr lang="en-IN" sz="4800" dirty="0"/>
              <a:t> &lt;&lt; "The list is empty. Cannot find the maximum element." &lt;&lt; std::</a:t>
            </a:r>
            <a:r>
              <a:rPr lang="en-IN" sz="4800" dirty="0" err="1"/>
              <a:t>endl</a:t>
            </a:r>
            <a:r>
              <a:rPr lang="en-IN" sz="4800" dirty="0"/>
              <a:t>;</a:t>
            </a:r>
          </a:p>
          <a:p>
            <a:pPr marL="0" indent="0">
              <a:buNone/>
            </a:pPr>
            <a:r>
              <a:rPr lang="en-IN" sz="4800" dirty="0"/>
              <a:t>        return 1;</a:t>
            </a:r>
          </a:p>
          <a:p>
            <a:pPr marL="0" indent="0">
              <a:buNone/>
            </a:pPr>
            <a:r>
              <a:rPr lang="en-IN" sz="4800" dirty="0"/>
              <a:t>    }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/>
              <a:t>    int </a:t>
            </a:r>
            <a:r>
              <a:rPr lang="en-IN" sz="4800" dirty="0" err="1"/>
              <a:t>maxElement</a:t>
            </a:r>
            <a:r>
              <a:rPr lang="en-IN" sz="4800" dirty="0"/>
              <a:t> = *std::</a:t>
            </a:r>
            <a:r>
              <a:rPr lang="en-IN" sz="4800" dirty="0" err="1"/>
              <a:t>max_element</a:t>
            </a:r>
            <a:r>
              <a:rPr lang="en-IN" sz="4800" dirty="0"/>
              <a:t>(</a:t>
            </a:r>
            <a:r>
              <a:rPr lang="en-IN" sz="4800" dirty="0" err="1"/>
              <a:t>numbers.begin</a:t>
            </a:r>
            <a:r>
              <a:rPr lang="en-IN" sz="4800" dirty="0"/>
              <a:t>(), </a:t>
            </a:r>
            <a:r>
              <a:rPr lang="en-IN" sz="4800" dirty="0" err="1"/>
              <a:t>numbers.end</a:t>
            </a:r>
            <a:r>
              <a:rPr lang="en-IN" sz="4800" dirty="0"/>
              <a:t>());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/>
              <a:t>    std::</a:t>
            </a:r>
            <a:r>
              <a:rPr lang="en-IN" sz="4800" dirty="0" err="1"/>
              <a:t>cout</a:t>
            </a:r>
            <a:r>
              <a:rPr lang="en-IN" sz="4800" dirty="0"/>
              <a:t> &lt;&lt; "The maximum element in the list is: " &lt;&lt; </a:t>
            </a:r>
            <a:r>
              <a:rPr lang="en-IN" sz="4800" dirty="0" err="1"/>
              <a:t>maxElement</a:t>
            </a:r>
            <a:r>
              <a:rPr lang="en-IN" sz="4800" dirty="0"/>
              <a:t> &lt;&lt; std::</a:t>
            </a:r>
            <a:r>
              <a:rPr lang="en-IN" sz="4800" dirty="0" err="1"/>
              <a:t>endl</a:t>
            </a:r>
            <a:r>
              <a:rPr lang="en-IN" sz="4800" dirty="0"/>
              <a:t>;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/>
              <a:t>    return 0;</a:t>
            </a:r>
          </a:p>
          <a:p>
            <a:pPr marL="0" indent="0">
              <a:buNone/>
            </a:pPr>
            <a:r>
              <a:rPr lang="en-IN" sz="48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8DE-31CD-6382-10A5-D35D80EF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7E02-F510-34F7-E6A2-82EABD72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RESULT:-</a:t>
            </a:r>
          </a:p>
          <a:p>
            <a:pPr marL="0" indent="0">
              <a:buNone/>
            </a:pPr>
            <a:r>
              <a:rPr lang="en-US" dirty="0"/>
              <a:t>The maximum element in the list is: 20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=== Code Execution Successful ===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55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5860-FCDA-164B-2754-90A6E49E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CB0CB-7B97-7371-6A8B-08C48E77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9" y="167149"/>
            <a:ext cx="11454581" cy="6009814"/>
          </a:xfrm>
        </p:spPr>
      </p:pic>
    </p:spTree>
    <p:extLst>
      <p:ext uri="{BB962C8B-B14F-4D97-AF65-F5344CB8AC3E}">
        <p14:creationId xmlns:p14="http://schemas.microsoft.com/office/powerpoint/2010/main" val="316497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72E5-9859-6805-F33A-D16F10A4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Ques4.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9B55A-AB4D-B2E4-9463-2DB879459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97" y="1052053"/>
            <a:ext cx="10990006" cy="5624050"/>
          </a:xfrm>
        </p:spPr>
      </p:pic>
    </p:spTree>
    <p:extLst>
      <p:ext uri="{BB962C8B-B14F-4D97-AF65-F5344CB8AC3E}">
        <p14:creationId xmlns:p14="http://schemas.microsoft.com/office/powerpoint/2010/main" val="417223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C5E-3111-60F3-A6D9-B2FAEF77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</p:spPr>
        <p:txBody>
          <a:bodyPr>
            <a:normAutofit fontScale="90000"/>
          </a:bodyPr>
          <a:lstStyle/>
          <a:p>
            <a:r>
              <a:rPr lang="en-IN"/>
              <a:t>Ques5.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BF067-732A-42CB-8B02-5DB72CF9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55" y="976031"/>
            <a:ext cx="10636045" cy="5200932"/>
          </a:xfrm>
        </p:spPr>
      </p:pic>
    </p:spTree>
    <p:extLst>
      <p:ext uri="{BB962C8B-B14F-4D97-AF65-F5344CB8AC3E}">
        <p14:creationId xmlns:p14="http://schemas.microsoft.com/office/powerpoint/2010/main" val="12993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Question 1.Write a program to display the array element?</vt:lpstr>
      <vt:lpstr>RESULT:</vt:lpstr>
      <vt:lpstr>PowerPoint Presentation</vt:lpstr>
      <vt:lpstr> Question 2. Write a program to find the  max element from the list? </vt:lpstr>
      <vt:lpstr>PowerPoint Presentation</vt:lpstr>
      <vt:lpstr>PowerPoint Presentation</vt:lpstr>
      <vt:lpstr>Ques4. </vt:lpstr>
      <vt:lpstr>Ques5.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Anamika Sharma</dc:creator>
  <cp:lastModifiedBy>Anamika Sharma</cp:lastModifiedBy>
  <cp:revision>2</cp:revision>
  <dcterms:created xsi:type="dcterms:W3CDTF">2024-07-17T10:36:28Z</dcterms:created>
  <dcterms:modified xsi:type="dcterms:W3CDTF">2024-07-17T10:51:44Z</dcterms:modified>
</cp:coreProperties>
</file>