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227C-9DB1-2CA7-D415-2CA4DB249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3" y="0"/>
            <a:ext cx="8825658" cy="2677648"/>
          </a:xfrm>
        </p:spPr>
        <p:txBody>
          <a:bodyPr/>
          <a:lstStyle/>
          <a:p>
            <a:r>
              <a:rPr lang="en-US" dirty="0"/>
              <a:t>Chic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4F90D-4A04-7CEC-7A6E-218ED9C2A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677648"/>
            <a:ext cx="8825658" cy="861420"/>
          </a:xfrm>
        </p:spPr>
        <p:txBody>
          <a:bodyPr/>
          <a:lstStyle/>
          <a:p>
            <a:r>
              <a:rPr lang="en-US" dirty="0"/>
              <a:t>"Convenience at Your Fingertips"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950CB-9BBC-4715-16A1-A2F663D9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20" y="3414010"/>
            <a:ext cx="6575890" cy="30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B7B5-5524-93F5-F6B0-834F4BB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Shopping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6629-6D42-9822-E832-0C4E3F27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Shopping Website</a:t>
            </a:r>
          </a:p>
          <a:p>
            <a:pPr marL="0" indent="0">
              <a:buNone/>
            </a:pPr>
            <a:r>
              <a:rPr lang="en-US" dirty="0"/>
              <a:t> project! This website is designed to </a:t>
            </a:r>
          </a:p>
          <a:p>
            <a:pPr marL="0" indent="0">
              <a:buNone/>
            </a:pPr>
            <a:r>
              <a:rPr lang="en-US" dirty="0"/>
              <a:t>provide a seamless and user-friendly </a:t>
            </a:r>
          </a:p>
          <a:p>
            <a:pPr marL="0" indent="0">
              <a:buNone/>
            </a:pPr>
            <a:r>
              <a:rPr lang="en-US" dirty="0"/>
              <a:t>online shopping experience, </a:t>
            </a:r>
          </a:p>
          <a:p>
            <a:pPr marL="0" indent="0">
              <a:buNone/>
            </a:pPr>
            <a:r>
              <a:rPr lang="en-US" dirty="0"/>
              <a:t>offering a wide range of products</a:t>
            </a:r>
          </a:p>
          <a:p>
            <a:pPr marL="0" indent="0">
              <a:buNone/>
            </a:pPr>
            <a:r>
              <a:rPr lang="en-US" dirty="0"/>
              <a:t> with features such as </a:t>
            </a:r>
          </a:p>
          <a:p>
            <a:pPr marL="0" indent="0">
              <a:buNone/>
            </a:pPr>
            <a:r>
              <a:rPr lang="en-US" dirty="0"/>
              <a:t>secure payments fast delivery,</a:t>
            </a:r>
          </a:p>
          <a:p>
            <a:pPr marL="0" indent="0">
              <a:buNone/>
            </a:pPr>
            <a:r>
              <a:rPr lang="en-US" dirty="0"/>
              <a:t> and customer reviews.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6E00E-5409-4EFE-6214-58C96B07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39447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1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232B-AC30-9D37-3CA0-7BF2B01F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523F-E855-2DF9-C11D-FCF52C49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"Why Online Shopping?"</a:t>
            </a:r>
          </a:p>
          <a:p>
            <a:r>
              <a:rPr lang="en-US" dirty="0"/>
              <a:t>Fast-growing industry.</a:t>
            </a:r>
          </a:p>
          <a:p>
            <a:r>
              <a:rPr lang="en-US" dirty="0"/>
              <a:t>Convenience and accessibility.</a:t>
            </a:r>
          </a:p>
          <a:p>
            <a:r>
              <a:rPr lang="en-US" dirty="0"/>
              <a:t>Broader product choices.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CDEFF-E70E-6211-225F-866EF301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2603500"/>
            <a:ext cx="4164164" cy="40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A552-E062-D3CE-D9F6-B232B5B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4FB1-14EF-86D8-BBB1-EE1834AE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User-friendly interface.</a:t>
            </a:r>
          </a:p>
          <a:p>
            <a:r>
              <a:rPr lang="en-US"/>
              <a:t>Browse and search products by categories.</a:t>
            </a:r>
          </a:p>
          <a:p>
            <a:r>
              <a:rPr lang="en-US"/>
              <a:t>Secure payment gateway integration.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72DE3-0DB0-A614-AF26-79E092FE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38" y="2393467"/>
            <a:ext cx="3713239" cy="207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7BFD2-3705-0A46-CD6C-39ACC2E5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11" y="4504751"/>
            <a:ext cx="8458102" cy="17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2068-1231-2A19-F1EC-A8309362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E15C-66E5-826A-A414-278AABB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"Built with Cutting-edge Technology"</a:t>
            </a:r>
          </a:p>
          <a:p>
            <a:r>
              <a:rPr lang="en-US"/>
              <a:t>● Frontend: HTML, CSS, JavaScript</a:t>
            </a:r>
          </a:p>
          <a:p>
            <a:r>
              <a:rPr lang="en-US"/>
              <a:t>● Payment Gateway: Stripe/PayPal</a:t>
            </a:r>
          </a:p>
        </p:txBody>
      </p:sp>
    </p:spTree>
    <p:extLst>
      <p:ext uri="{BB962C8B-B14F-4D97-AF65-F5344CB8AC3E}">
        <p14:creationId xmlns:p14="http://schemas.microsoft.com/office/powerpoint/2010/main" val="32404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3C7E-2E7E-0786-DDAF-BF1E87D7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DF48-2E6D-0805-A5A0-40B3A1C3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or log in                                       Add  products to your cart and        to explore the website                              proceed to checkout.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6C642-D9E4-D28A-234A-574EAD58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69" y="3429000"/>
            <a:ext cx="2116336" cy="3108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54F6F-5EBE-DB75-A692-3D578F6F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85" y="3429000"/>
            <a:ext cx="5382381" cy="30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B188-7096-4BA3-E5C5-EDE82DA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A961-9F8E-709D-74C0-20E4CC9A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Contact details:</a:t>
            </a:r>
          </a:p>
          <a:p>
            <a:r>
              <a:rPr lang="en-US"/>
              <a:t>Email:CHIC@gmail.com</a:t>
            </a:r>
          </a:p>
          <a:p>
            <a:r>
              <a:rPr lang="en-US"/>
              <a:t>Telephone: 044-45614700</a:t>
            </a:r>
          </a:p>
        </p:txBody>
      </p:sp>
    </p:spTree>
    <p:extLst>
      <p:ext uri="{BB962C8B-B14F-4D97-AF65-F5344CB8AC3E}">
        <p14:creationId xmlns:p14="http://schemas.microsoft.com/office/powerpoint/2010/main" val="200227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TF10001029</vt:lpstr>
      <vt:lpstr>Chic Collections</vt:lpstr>
      <vt:lpstr>Shopping Website</vt:lpstr>
      <vt:lpstr>Introduction</vt:lpstr>
      <vt:lpstr>Features of Our Website</vt:lpstr>
      <vt:lpstr>Technology used</vt:lpstr>
      <vt:lpstr>usage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 Collections</dc:title>
  <dc:creator>anamikadhanda25@gmail.com</dc:creator>
  <cp:lastModifiedBy>anamikadhanda25@gmail.com</cp:lastModifiedBy>
  <cp:revision>2</cp:revision>
  <dcterms:created xsi:type="dcterms:W3CDTF">2024-12-08T08:07:51Z</dcterms:created>
  <dcterms:modified xsi:type="dcterms:W3CDTF">2024-12-08T09:13:05Z</dcterms:modified>
</cp:coreProperties>
</file>