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9"/>
  </p:notesMasterIdLst>
  <p:sldIdLst>
    <p:sldId id="296" r:id="rId2"/>
    <p:sldId id="761" r:id="rId3"/>
    <p:sldId id="793" r:id="rId4"/>
    <p:sldId id="799" r:id="rId5"/>
    <p:sldId id="802" r:id="rId6"/>
    <p:sldId id="747" r:id="rId7"/>
    <p:sldId id="801" r:id="rId8"/>
    <p:sldId id="766" r:id="rId9"/>
    <p:sldId id="767" r:id="rId10"/>
    <p:sldId id="768" r:id="rId11"/>
    <p:sldId id="769" r:id="rId12"/>
    <p:sldId id="770" r:id="rId13"/>
    <p:sldId id="803" r:id="rId14"/>
    <p:sldId id="772" r:id="rId15"/>
    <p:sldId id="773" r:id="rId16"/>
    <p:sldId id="774" r:id="rId17"/>
    <p:sldId id="775" r:id="rId18"/>
    <p:sldId id="757" r:id="rId19"/>
    <p:sldId id="778" r:id="rId20"/>
    <p:sldId id="787" r:id="rId21"/>
    <p:sldId id="788" r:id="rId22"/>
    <p:sldId id="789" r:id="rId23"/>
    <p:sldId id="779" r:id="rId24"/>
    <p:sldId id="797" r:id="rId25"/>
    <p:sldId id="790" r:id="rId26"/>
    <p:sldId id="780" r:id="rId27"/>
    <p:sldId id="781" r:id="rId28"/>
    <p:sldId id="782" r:id="rId29"/>
    <p:sldId id="783" r:id="rId30"/>
    <p:sldId id="784" r:id="rId31"/>
    <p:sldId id="785" r:id="rId32"/>
    <p:sldId id="786" r:id="rId33"/>
    <p:sldId id="798" r:id="rId34"/>
    <p:sldId id="792" r:id="rId35"/>
    <p:sldId id="794" r:id="rId36"/>
    <p:sldId id="795" r:id="rId37"/>
    <p:sldId id="37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C Project Delivery Deck" id="{112F9CF5-1ACB-4317-8739-6817D5D2360B}">
          <p14:sldIdLst>
            <p14:sldId id="296"/>
            <p14:sldId id="761"/>
            <p14:sldId id="793"/>
            <p14:sldId id="799"/>
            <p14:sldId id="802"/>
            <p14:sldId id="747"/>
            <p14:sldId id="801"/>
            <p14:sldId id="766"/>
            <p14:sldId id="767"/>
            <p14:sldId id="768"/>
            <p14:sldId id="769"/>
            <p14:sldId id="770"/>
            <p14:sldId id="803"/>
            <p14:sldId id="772"/>
            <p14:sldId id="773"/>
            <p14:sldId id="774"/>
            <p14:sldId id="775"/>
            <p14:sldId id="757"/>
            <p14:sldId id="778"/>
            <p14:sldId id="787"/>
            <p14:sldId id="788"/>
            <p14:sldId id="789"/>
            <p14:sldId id="779"/>
            <p14:sldId id="797"/>
            <p14:sldId id="790"/>
            <p14:sldId id="780"/>
            <p14:sldId id="781"/>
            <p14:sldId id="782"/>
            <p14:sldId id="783"/>
            <p14:sldId id="784"/>
            <p14:sldId id="785"/>
            <p14:sldId id="786"/>
            <p14:sldId id="798"/>
            <p14:sldId id="792"/>
            <p14:sldId id="794"/>
            <p14:sldId id="795"/>
            <p14:sldId id="374"/>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Bana" initials="AB"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4ED"/>
    <a:srgbClr val="8064A2"/>
    <a:srgbClr val="FFFFFF"/>
    <a:srgbClr val="FFABC3"/>
    <a:srgbClr val="FCAEF3"/>
    <a:srgbClr val="CED309"/>
    <a:srgbClr val="AD2E98"/>
    <a:srgbClr val="E43CD0"/>
    <a:srgbClr val="F5B5ED"/>
    <a:srgbClr val="FAB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B23A54-1B38-48F2-8F58-0206FDEB3E5B}" v="165" dt="2018-05-31T11:00:21.635"/>
    <p1510:client id="{7052008E-3DE7-4F7D-9B4C-CF678A60C783}" v="264" dt="2018-05-31T11:55:51.375"/>
    <p1510:client id="{575784DD-F4B3-4802-A8B6-E91ECC3EB80C}" v="125" dt="2018-05-31T12:14:35.110"/>
    <p1510:client id="{949C41D2-43DA-4DDF-ACAF-18801F06DF74}" v="3" dt="2018-06-19T18:14:43.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6" autoAdjust="0"/>
    <p:restoredTop sz="94660"/>
  </p:normalViewPr>
  <p:slideViewPr>
    <p:cSldViewPr snapToGrid="0">
      <p:cViewPr>
        <p:scale>
          <a:sx n="88" d="100"/>
          <a:sy n="88" d="100"/>
        </p:scale>
        <p:origin x="-77"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ena Dudeja" userId="S::heena.dudeja@gridinfocom.com::8eb80432-a27a-4978-b147-e3d2af479ae5" providerId="AD" clId="Web-{7052008E-3DE7-4F7D-9B4C-CF678A60C783}"/>
    <pc:docChg chg="addSld modSld modSection">
      <pc:chgData name="Heena Dudeja" userId="S::heena.dudeja@gridinfocom.com::8eb80432-a27a-4978-b147-e3d2af479ae5" providerId="AD" clId="Web-{7052008E-3DE7-4F7D-9B4C-CF678A60C783}" dt="2018-05-31T12:11:23.223" v="41"/>
      <pc:docMkLst>
        <pc:docMk/>
      </pc:docMkLst>
      <pc:sldChg chg="addSp delSp modSp">
        <pc:chgData name="Heena Dudeja" userId="S::heena.dudeja@gridinfocom.com::8eb80432-a27a-4978-b147-e3d2af479ae5" providerId="AD" clId="Web-{7052008E-3DE7-4F7D-9B4C-CF678A60C783}" dt="2018-05-31T11:55:51.375" v="26" actId="1076"/>
        <pc:sldMkLst>
          <pc:docMk/>
          <pc:sldMk cId="2526891797" sldId="612"/>
        </pc:sldMkLst>
        <pc:spChg chg="add del mod">
          <ac:chgData name="Heena Dudeja" userId="S::heena.dudeja@gridinfocom.com::8eb80432-a27a-4978-b147-e3d2af479ae5" providerId="AD" clId="Web-{7052008E-3DE7-4F7D-9B4C-CF678A60C783}" dt="2018-05-31T11:47:52.306" v="15" actId="1076"/>
          <ac:spMkLst>
            <pc:docMk/>
            <pc:sldMk cId="2526891797" sldId="612"/>
            <ac:spMk id="5" creationId="{1367F242-F6AA-4067-BB0D-24BEC89E6E73}"/>
          </ac:spMkLst>
        </pc:spChg>
        <pc:graphicFrameChg chg="add del mod modGraphic">
          <ac:chgData name="Heena Dudeja" userId="S::heena.dudeja@gridinfocom.com::8eb80432-a27a-4978-b147-e3d2af479ae5" providerId="AD" clId="Web-{7052008E-3DE7-4F7D-9B4C-CF678A60C783}" dt="2018-05-31T11:47:52.321" v="16" actId="1076"/>
          <ac:graphicFrameMkLst>
            <pc:docMk/>
            <pc:sldMk cId="2526891797" sldId="612"/>
            <ac:graphicFrameMk id="3" creationId="{9D562EE2-804C-45BC-A46F-036903792A7B}"/>
          </ac:graphicFrameMkLst>
        </pc:graphicFrameChg>
        <pc:graphicFrameChg chg="add del">
          <ac:chgData name="Heena Dudeja" userId="S::heena.dudeja@gridinfocom.com::8eb80432-a27a-4978-b147-e3d2af479ae5" providerId="AD" clId="Web-{7052008E-3DE7-4F7D-9B4C-CF678A60C783}" dt="2018-05-31T11:54:44.688" v="18" actId="1076"/>
          <ac:graphicFrameMkLst>
            <pc:docMk/>
            <pc:sldMk cId="2526891797" sldId="612"/>
            <ac:graphicFrameMk id="4" creationId="{00000000-0000-0000-0000-000000000000}"/>
          </ac:graphicFrameMkLst>
        </pc:graphicFrameChg>
        <pc:picChg chg="add mod">
          <ac:chgData name="Heena Dudeja" userId="S::heena.dudeja@gridinfocom.com::8eb80432-a27a-4978-b147-e3d2af479ae5" providerId="AD" clId="Web-{7052008E-3DE7-4F7D-9B4C-CF678A60C783}" dt="2018-05-31T11:55:51.375" v="26" actId="1076"/>
          <ac:picMkLst>
            <pc:docMk/>
            <pc:sldMk cId="2526891797" sldId="612"/>
            <ac:picMk id="6" creationId="{AB45DAD0-1D86-41F5-B96E-9A4BE055CFAE}"/>
          </ac:picMkLst>
        </pc:picChg>
      </pc:sldChg>
      <pc:sldChg chg="addSp delSp modSp new">
        <pc:chgData name="Heena Dudeja" userId="S::heena.dudeja@gridinfocom.com::8eb80432-a27a-4978-b147-e3d2af479ae5" providerId="AD" clId="Web-{7052008E-3DE7-4F7D-9B4C-CF678A60C783}" dt="2018-05-31T12:11:23.223" v="41"/>
        <pc:sldMkLst>
          <pc:docMk/>
          <pc:sldMk cId="1003051047" sldId="624"/>
        </pc:sldMkLst>
        <pc:spChg chg="del mod">
          <ac:chgData name="Heena Dudeja" userId="S::heena.dudeja@gridinfocom.com::8eb80432-a27a-4978-b147-e3d2af479ae5" providerId="AD" clId="Web-{7052008E-3DE7-4F7D-9B4C-CF678A60C783}" dt="2018-05-31T12:10:17.127" v="32"/>
          <ac:spMkLst>
            <pc:docMk/>
            <pc:sldMk cId="1003051047" sldId="624"/>
            <ac:spMk id="2" creationId="{ECBE054C-52CC-4E34-BF7B-2901684472D3}"/>
          </ac:spMkLst>
        </pc:spChg>
        <pc:spChg chg="del">
          <ac:chgData name="Heena Dudeja" userId="S::heena.dudeja@gridinfocom.com::8eb80432-a27a-4978-b147-e3d2af479ae5" providerId="AD" clId="Web-{7052008E-3DE7-4F7D-9B4C-CF678A60C783}" dt="2018-05-31T12:09:55.235" v="28"/>
          <ac:spMkLst>
            <pc:docMk/>
            <pc:sldMk cId="1003051047" sldId="624"/>
            <ac:spMk id="3" creationId="{A9DE0B38-7830-434B-84B6-0A4EB123942D}"/>
          </ac:spMkLst>
        </pc:spChg>
        <pc:graphicFrameChg chg="add del mod">
          <ac:chgData name="Heena Dudeja" userId="S::heena.dudeja@gridinfocom.com::8eb80432-a27a-4978-b147-e3d2af479ae5" providerId="AD" clId="Web-{7052008E-3DE7-4F7D-9B4C-CF678A60C783}" dt="2018-05-31T12:10:01.267" v="30"/>
          <ac:graphicFrameMkLst>
            <pc:docMk/>
            <pc:sldMk cId="1003051047" sldId="624"/>
            <ac:graphicFrameMk id="5" creationId="{EF479187-0C72-4325-AA80-5B337B623B9A}"/>
          </ac:graphicFrameMkLst>
        </pc:graphicFrameChg>
        <pc:graphicFrameChg chg="add mod modGraphic">
          <ac:chgData name="Heena Dudeja" userId="S::heena.dudeja@gridinfocom.com::8eb80432-a27a-4978-b147-e3d2af479ae5" providerId="AD" clId="Web-{7052008E-3DE7-4F7D-9B4C-CF678A60C783}" dt="2018-05-31T12:11:23.223" v="41"/>
          <ac:graphicFrameMkLst>
            <pc:docMk/>
            <pc:sldMk cId="1003051047" sldId="624"/>
            <ac:graphicFrameMk id="7" creationId="{2C3362DF-DFAE-4C14-8A68-8FA1145153E1}"/>
          </ac:graphicFrameMkLst>
        </pc:graphicFrameChg>
      </pc:sldChg>
    </pc:docChg>
  </pc:docChgLst>
  <pc:docChgLst>
    <pc:chgData name="Amit Jain" userId="S::amit.jain@gridinfocom.com::8176afd5-4cf1-4ef0-b784-c3310f0de049" providerId="AD" clId="Web-{FAB46750-E6D3-4A2C-9B8B-A0002D09AE31}"/>
    <pc:docChg chg="modSld">
      <pc:chgData name="Amit Jain" userId="S::amit.jain@gridinfocom.com::8176afd5-4cf1-4ef0-b784-c3310f0de049" providerId="AD" clId="Web-{FAB46750-E6D3-4A2C-9B8B-A0002D09AE31}" dt="2018-05-31T15:34:44.060" v="23" actId="20577"/>
      <pc:docMkLst>
        <pc:docMk/>
      </pc:docMkLst>
      <pc:sldChg chg="modSp">
        <pc:chgData name="Amit Jain" userId="S::amit.jain@gridinfocom.com::8176afd5-4cf1-4ef0-b784-c3310f0de049" providerId="AD" clId="Web-{FAB46750-E6D3-4A2C-9B8B-A0002D09AE31}" dt="2018-05-31T15:34:44.060" v="22" actId="20577"/>
        <pc:sldMkLst>
          <pc:docMk/>
          <pc:sldMk cId="465067934" sldId="613"/>
        </pc:sldMkLst>
        <pc:spChg chg="mod">
          <ac:chgData name="Amit Jain" userId="S::amit.jain@gridinfocom.com::8176afd5-4cf1-4ef0-b784-c3310f0de049" providerId="AD" clId="Web-{FAB46750-E6D3-4A2C-9B8B-A0002D09AE31}" dt="2018-05-31T15:34:44.060" v="22" actId="20577"/>
          <ac:spMkLst>
            <pc:docMk/>
            <pc:sldMk cId="465067934" sldId="613"/>
            <ac:spMk id="5" creationId="{00000000-0000-0000-0000-000000000000}"/>
          </ac:spMkLst>
        </pc:spChg>
      </pc:sldChg>
    </pc:docChg>
  </pc:docChgLst>
  <pc:docChgLst>
    <pc:chgData name="Sunil Panda" userId="S::sunil.panda@gridinfocom.com::f0e102f5-d8cf-4ab4-80da-a52388807457" providerId="AD" clId="Web-{EA169500-2B90-4C00-BC17-DCA679B07063}"/>
    <pc:docChg chg="addSld modSld sldOrd modSection">
      <pc:chgData name="Sunil Panda" userId="S::sunil.panda@gridinfocom.com::f0e102f5-d8cf-4ab4-80da-a52388807457" providerId="AD" clId="Web-{EA169500-2B90-4C00-BC17-DCA679B07063}" dt="2018-05-30T08:14:36.538" v="740"/>
      <pc:docMkLst>
        <pc:docMk/>
      </pc:docMkLst>
      <pc:sldChg chg="addSp modSp">
        <pc:chgData name="Sunil Panda" userId="S::sunil.panda@gridinfocom.com::f0e102f5-d8cf-4ab4-80da-a52388807457" providerId="AD" clId="Web-{EA169500-2B90-4C00-BC17-DCA679B07063}" dt="2018-05-30T07:34:16.873" v="39" actId="20577"/>
        <pc:sldMkLst>
          <pc:docMk/>
          <pc:sldMk cId="2544316015" sldId="470"/>
        </pc:sldMkLst>
        <pc:spChg chg="mod">
          <ac:chgData name="Sunil Panda" userId="S::sunil.panda@gridinfocom.com::f0e102f5-d8cf-4ab4-80da-a52388807457" providerId="AD" clId="Web-{EA169500-2B90-4C00-BC17-DCA679B07063}" dt="2018-05-30T07:33:27.855" v="10" actId="1076"/>
          <ac:spMkLst>
            <pc:docMk/>
            <pc:sldMk cId="2544316015" sldId="470"/>
            <ac:spMk id="25" creationId="{00000000-0000-0000-0000-000000000000}"/>
          </ac:spMkLst>
        </pc:spChg>
        <pc:spChg chg="mod">
          <ac:chgData name="Sunil Panda" userId="S::sunil.panda@gridinfocom.com::f0e102f5-d8cf-4ab4-80da-a52388807457" providerId="AD" clId="Web-{EA169500-2B90-4C00-BC17-DCA679B07063}" dt="2018-05-30T07:33:55.965" v="28" actId="20577"/>
          <ac:spMkLst>
            <pc:docMk/>
            <pc:sldMk cId="2544316015" sldId="470"/>
            <ac:spMk id="27" creationId="{00000000-0000-0000-0000-000000000000}"/>
          </ac:spMkLst>
        </pc:spChg>
        <pc:spChg chg="mod">
          <ac:chgData name="Sunil Panda" userId="S::sunil.panda@gridinfocom.com::f0e102f5-d8cf-4ab4-80da-a52388807457" providerId="AD" clId="Web-{EA169500-2B90-4C00-BC17-DCA679B07063}" dt="2018-05-30T07:33:51.450" v="25" actId="20577"/>
          <ac:spMkLst>
            <pc:docMk/>
            <pc:sldMk cId="2544316015" sldId="470"/>
            <ac:spMk id="28" creationId="{00000000-0000-0000-0000-000000000000}"/>
          </ac:spMkLst>
        </pc:spChg>
        <pc:spChg chg="mod">
          <ac:chgData name="Sunil Panda" userId="S::sunil.panda@gridinfocom.com::f0e102f5-d8cf-4ab4-80da-a52388807457" providerId="AD" clId="Web-{EA169500-2B90-4C00-BC17-DCA679B07063}" dt="2018-05-30T07:34:06.591" v="36" actId="1076"/>
          <ac:spMkLst>
            <pc:docMk/>
            <pc:sldMk cId="2544316015" sldId="470"/>
            <ac:spMk id="31" creationId="{00000000-0000-0000-0000-000000000000}"/>
          </ac:spMkLst>
        </pc:spChg>
        <pc:spChg chg="mod">
          <ac:chgData name="Sunil Panda" userId="S::sunil.panda@gridinfocom.com::f0e102f5-d8cf-4ab4-80da-a52388807457" providerId="AD" clId="Web-{EA169500-2B90-4C00-BC17-DCA679B07063}" dt="2018-05-30T07:33:27.903" v="13" actId="1076"/>
          <ac:spMkLst>
            <pc:docMk/>
            <pc:sldMk cId="2544316015" sldId="470"/>
            <ac:spMk id="32" creationId="{00000000-0000-0000-0000-000000000000}"/>
          </ac:spMkLst>
        </pc:spChg>
        <pc:spChg chg="mod">
          <ac:chgData name="Sunil Panda" userId="S::sunil.panda@gridinfocom.com::f0e102f5-d8cf-4ab4-80da-a52388807457" providerId="AD" clId="Web-{EA169500-2B90-4C00-BC17-DCA679B07063}" dt="2018-05-30T07:33:27.949" v="15" actId="1076"/>
          <ac:spMkLst>
            <pc:docMk/>
            <pc:sldMk cId="2544316015" sldId="470"/>
            <ac:spMk id="33" creationId="{00000000-0000-0000-0000-000000000000}"/>
          </ac:spMkLst>
        </pc:spChg>
        <pc:spChg chg="add mod">
          <ac:chgData name="Sunil Panda" userId="S::sunil.panda@gridinfocom.com::f0e102f5-d8cf-4ab4-80da-a52388807457" providerId="AD" clId="Web-{EA169500-2B90-4C00-BC17-DCA679B07063}" dt="2018-05-30T07:33:49.653" v="20" actId="20577"/>
          <ac:spMkLst>
            <pc:docMk/>
            <pc:sldMk cId="2544316015" sldId="470"/>
            <ac:spMk id="34" creationId="{19526623-DE0D-49DC-93DE-BF5FAE54824F}"/>
          </ac:spMkLst>
        </pc:spChg>
        <pc:spChg chg="add mod">
          <ac:chgData name="Sunil Panda" userId="S::sunil.panda@gridinfocom.com::f0e102f5-d8cf-4ab4-80da-a52388807457" providerId="AD" clId="Web-{EA169500-2B90-4C00-BC17-DCA679B07063}" dt="2018-05-30T07:34:16.873" v="39" actId="20577"/>
          <ac:spMkLst>
            <pc:docMk/>
            <pc:sldMk cId="2544316015" sldId="470"/>
            <ac:spMk id="35" creationId="{6D4D8432-9706-41C0-9F4E-E3993427F93B}"/>
          </ac:spMkLst>
        </pc:spChg>
      </pc:sldChg>
      <pc:sldChg chg="ord">
        <pc:chgData name="Sunil Panda" userId="S::sunil.panda@gridinfocom.com::f0e102f5-d8cf-4ab4-80da-a52388807457" providerId="AD" clId="Web-{EA169500-2B90-4C00-BC17-DCA679B07063}" dt="2018-05-30T08:13:09.691" v="737"/>
        <pc:sldMkLst>
          <pc:docMk/>
          <pc:sldMk cId="3274251142" sldId="620"/>
        </pc:sldMkLst>
      </pc:sldChg>
      <pc:sldChg chg="addSp delSp modSp add replId">
        <pc:chgData name="Sunil Panda" userId="S::sunil.panda@gridinfocom.com::f0e102f5-d8cf-4ab4-80da-a52388807457" providerId="AD" clId="Web-{EA169500-2B90-4C00-BC17-DCA679B07063}" dt="2018-05-30T08:14:36.538" v="740"/>
        <pc:sldMkLst>
          <pc:docMk/>
          <pc:sldMk cId="1506059516" sldId="621"/>
        </pc:sldMkLst>
        <pc:spChg chg="mod">
          <ac:chgData name="Sunil Panda" userId="S::sunil.panda@gridinfocom.com::f0e102f5-d8cf-4ab4-80da-a52388807457" providerId="AD" clId="Web-{EA169500-2B90-4C00-BC17-DCA679B07063}" dt="2018-05-30T07:47:48.669" v="452" actId="20577"/>
          <ac:spMkLst>
            <pc:docMk/>
            <pc:sldMk cId="1506059516" sldId="621"/>
            <ac:spMk id="2" creationId="{00000000-0000-0000-0000-000000000000}"/>
          </ac:spMkLst>
        </pc:spChg>
        <pc:graphicFrameChg chg="mod modGraphic">
          <ac:chgData name="Sunil Panda" userId="S::sunil.panda@gridinfocom.com::f0e102f5-d8cf-4ab4-80da-a52388807457" providerId="AD" clId="Web-{EA169500-2B90-4C00-BC17-DCA679B07063}" dt="2018-05-30T08:14:36.538" v="740"/>
          <ac:graphicFrameMkLst>
            <pc:docMk/>
            <pc:sldMk cId="1506059516" sldId="621"/>
            <ac:graphicFrameMk id="4" creationId="{00000000-0000-0000-0000-000000000000}"/>
          </ac:graphicFrameMkLst>
        </pc:graphicFrameChg>
        <pc:graphicFrameChg chg="add del mod modGraphic">
          <ac:chgData name="Sunil Panda" userId="S::sunil.panda@gridinfocom.com::f0e102f5-d8cf-4ab4-80da-a52388807457" providerId="AD" clId="Web-{EA169500-2B90-4C00-BC17-DCA679B07063}" dt="2018-05-30T08:06:41.275" v="622"/>
          <ac:graphicFrameMkLst>
            <pc:docMk/>
            <pc:sldMk cId="1506059516" sldId="621"/>
            <ac:graphicFrameMk id="5" creationId="{36132F4E-AAD6-4B52-A008-4DB535C0D7F3}"/>
          </ac:graphicFrameMkLst>
        </pc:graphicFrameChg>
      </pc:sldChg>
      <pc:sldChg chg="addSp modSp add replId">
        <pc:chgData name="Sunil Panda" userId="S::sunil.panda@gridinfocom.com::f0e102f5-d8cf-4ab4-80da-a52388807457" providerId="AD" clId="Web-{EA169500-2B90-4C00-BC17-DCA679B07063}" dt="2018-05-30T08:12:43.971" v="735" actId="20577"/>
        <pc:sldMkLst>
          <pc:docMk/>
          <pc:sldMk cId="2815948890" sldId="622"/>
        </pc:sldMkLst>
        <pc:spChg chg="mod">
          <ac:chgData name="Sunil Panda" userId="S::sunil.panda@gridinfocom.com::f0e102f5-d8cf-4ab4-80da-a52388807457" providerId="AD" clId="Web-{EA169500-2B90-4C00-BC17-DCA679B07063}" dt="2018-05-30T07:35:30.891" v="56" actId="20577"/>
          <ac:spMkLst>
            <pc:docMk/>
            <pc:sldMk cId="2815948890" sldId="622"/>
            <ac:spMk id="2" creationId="{00000000-0000-0000-0000-000000000000}"/>
          </ac:spMkLst>
        </pc:spChg>
        <pc:spChg chg="mod">
          <ac:chgData name="Sunil Panda" userId="S::sunil.panda@gridinfocom.com::f0e102f5-d8cf-4ab4-80da-a52388807457" providerId="AD" clId="Web-{EA169500-2B90-4C00-BC17-DCA679B07063}" dt="2018-05-30T08:11:00.748" v="650" actId="1076"/>
          <ac:spMkLst>
            <pc:docMk/>
            <pc:sldMk cId="2815948890" sldId="622"/>
            <ac:spMk id="6" creationId="{00000000-0000-0000-0000-000000000000}"/>
          </ac:spMkLst>
        </pc:spChg>
        <pc:spChg chg="mod">
          <ac:chgData name="Sunil Panda" userId="S::sunil.panda@gridinfocom.com::f0e102f5-d8cf-4ab4-80da-a52388807457" providerId="AD" clId="Web-{EA169500-2B90-4C00-BC17-DCA679B07063}" dt="2018-05-30T08:11:11.171" v="655" actId="20577"/>
          <ac:spMkLst>
            <pc:docMk/>
            <pc:sldMk cId="2815948890" sldId="622"/>
            <ac:spMk id="7" creationId="{00000000-0000-0000-0000-000000000000}"/>
          </ac:spMkLst>
        </pc:spChg>
        <pc:spChg chg="add mod">
          <ac:chgData name="Sunil Panda" userId="S::sunil.panda@gridinfocom.com::f0e102f5-d8cf-4ab4-80da-a52388807457" providerId="AD" clId="Web-{EA169500-2B90-4C00-BC17-DCA679B07063}" dt="2018-05-30T08:12:43.971" v="735" actId="20577"/>
          <ac:spMkLst>
            <pc:docMk/>
            <pc:sldMk cId="2815948890" sldId="622"/>
            <ac:spMk id="9" creationId="{CEEECE62-A8C1-4EBE-8D08-F2C75D433989}"/>
          </ac:spMkLst>
        </pc:spChg>
        <pc:graphicFrameChg chg="mod modGraphic">
          <ac:chgData name="Sunil Panda" userId="S::sunil.panda@gridinfocom.com::f0e102f5-d8cf-4ab4-80da-a52388807457" providerId="AD" clId="Web-{EA169500-2B90-4C00-BC17-DCA679B07063}" dt="2018-05-30T07:39:09.243" v="172" actId="20577"/>
          <ac:graphicFrameMkLst>
            <pc:docMk/>
            <pc:sldMk cId="2815948890" sldId="622"/>
            <ac:graphicFrameMk id="8" creationId="{00000000-0000-0000-0000-000000000000}"/>
          </ac:graphicFrameMkLst>
        </pc:graphicFrameChg>
      </pc:sldChg>
      <pc:sldChg chg="modSp add replId">
        <pc:chgData name="Sunil Panda" userId="S::sunil.panda@gridinfocom.com::f0e102f5-d8cf-4ab4-80da-a52388807457" providerId="AD" clId="Web-{EA169500-2B90-4C00-BC17-DCA679B07063}" dt="2018-05-30T07:35:17.469" v="51" actId="20577"/>
        <pc:sldMkLst>
          <pc:docMk/>
          <pc:sldMk cId="2449768695" sldId="623"/>
        </pc:sldMkLst>
        <pc:spChg chg="mod">
          <ac:chgData name="Sunil Panda" userId="S::sunil.panda@gridinfocom.com::f0e102f5-d8cf-4ab4-80da-a52388807457" providerId="AD" clId="Web-{EA169500-2B90-4C00-BC17-DCA679B07063}" dt="2018-05-30T07:35:17.469" v="51" actId="20577"/>
          <ac:spMkLst>
            <pc:docMk/>
            <pc:sldMk cId="2449768695" sldId="623"/>
            <ac:spMk id="5" creationId="{00000000-0000-0000-0000-000000000000}"/>
          </ac:spMkLst>
        </pc:spChg>
      </pc:sldChg>
    </pc:docChg>
  </pc:docChgLst>
  <pc:docChgLst>
    <pc:chgData name="Pradeep Satyamurthy" userId="S::pradeep.satyamurthy@gridinfocom.com::648028b1-6381-482f-8001-de2d802b406c" providerId="AD" clId="Web-{9B694A2D-5153-4370-8111-64A89306E3B7}"/>
    <pc:docChg chg="modSld">
      <pc:chgData name="Pradeep Satyamurthy" userId="S::pradeep.satyamurthy@gridinfocom.com::648028b1-6381-482f-8001-de2d802b406c" providerId="AD" clId="Web-{9B694A2D-5153-4370-8111-64A89306E3B7}" dt="2018-05-30T15:36:14.110" v="468" actId="20577"/>
      <pc:docMkLst>
        <pc:docMk/>
      </pc:docMkLst>
      <pc:sldChg chg="modSp">
        <pc:chgData name="Pradeep Satyamurthy" userId="S::pradeep.satyamurthy@gridinfocom.com::648028b1-6381-482f-8001-de2d802b406c" providerId="AD" clId="Web-{9B694A2D-5153-4370-8111-64A89306E3B7}" dt="2018-05-30T15:36:14.094" v="467" actId="20577"/>
        <pc:sldMkLst>
          <pc:docMk/>
          <pc:sldMk cId="1628947190" sldId="618"/>
        </pc:sldMkLst>
        <pc:spChg chg="mod">
          <ac:chgData name="Pradeep Satyamurthy" userId="S::pradeep.satyamurthy@gridinfocom.com::648028b1-6381-482f-8001-de2d802b406c" providerId="AD" clId="Web-{9B694A2D-5153-4370-8111-64A89306E3B7}" dt="2018-05-30T15:36:14.094" v="467" actId="20577"/>
          <ac:spMkLst>
            <pc:docMk/>
            <pc:sldMk cId="1628947190" sldId="618"/>
            <ac:spMk id="7" creationId="{00000000-0000-0000-0000-000000000000}"/>
          </ac:spMkLst>
        </pc:spChg>
      </pc:sldChg>
    </pc:docChg>
  </pc:docChgLst>
  <pc:docChgLst>
    <pc:chgData name="Ish Tripathi" userId="S::ish.tripathi@gridinfocom.com::9dabdbf1-a3cd-49a6-b805-eb0259e91b79" providerId="AD" clId="Web-{F60AE0F4-3B03-4F2C-8016-25BDD28F58A7}"/>
    <pc:docChg chg="modSld">
      <pc:chgData name="Ish Tripathi" userId="S::ish.tripathi@gridinfocom.com::9dabdbf1-a3cd-49a6-b805-eb0259e91b79" providerId="AD" clId="Web-{F60AE0F4-3B03-4F2C-8016-25BDD28F58A7}" dt="2018-05-31T04:36:23.699" v="71" actId="20577"/>
      <pc:docMkLst>
        <pc:docMk/>
      </pc:docMkLst>
      <pc:sldChg chg="modSp">
        <pc:chgData name="Ish Tripathi" userId="S::ish.tripathi@gridinfocom.com::9dabdbf1-a3cd-49a6-b805-eb0259e91b79" providerId="AD" clId="Web-{F60AE0F4-3B03-4F2C-8016-25BDD28F58A7}" dt="2018-05-31T04:36:23.699" v="70" actId="20577"/>
        <pc:sldMkLst>
          <pc:docMk/>
          <pc:sldMk cId="4140796150" sldId="562"/>
        </pc:sldMkLst>
        <pc:spChg chg="mod">
          <ac:chgData name="Ish Tripathi" userId="S::ish.tripathi@gridinfocom.com::9dabdbf1-a3cd-49a6-b805-eb0259e91b79" providerId="AD" clId="Web-{F60AE0F4-3B03-4F2C-8016-25BDD28F58A7}" dt="2018-05-31T04:36:23.699" v="70" actId="20577"/>
          <ac:spMkLst>
            <pc:docMk/>
            <pc:sldMk cId="4140796150" sldId="562"/>
            <ac:spMk id="9" creationId="{00000000-0000-0000-0000-000000000000}"/>
          </ac:spMkLst>
        </pc:spChg>
      </pc:sldChg>
    </pc:docChg>
  </pc:docChgLst>
  <pc:docChgLst>
    <pc:chgData name="Pradeep Satyamurthy" userId="S::pradeep.satyamurthy@gridinfocom.com::648028b1-6381-482f-8001-de2d802b406c" providerId="AD" clId="Web-{0D835C30-5E3B-4AE3-87B6-2F2443922FB8}"/>
    <pc:docChg chg="modSld">
      <pc:chgData name="Pradeep Satyamurthy" userId="S::pradeep.satyamurthy@gridinfocom.com::648028b1-6381-482f-8001-de2d802b406c" providerId="AD" clId="Web-{0D835C30-5E3B-4AE3-87B6-2F2443922FB8}" dt="2018-05-30T15:20:05.662" v="324" actId="20577"/>
      <pc:docMkLst>
        <pc:docMk/>
      </pc:docMkLst>
      <pc:sldChg chg="modSp">
        <pc:chgData name="Pradeep Satyamurthy" userId="S::pradeep.satyamurthy@gridinfocom.com::648028b1-6381-482f-8001-de2d802b406c" providerId="AD" clId="Web-{0D835C30-5E3B-4AE3-87B6-2F2443922FB8}" dt="2018-05-30T15:20:05.662" v="323" actId="20577"/>
        <pc:sldMkLst>
          <pc:docMk/>
          <pc:sldMk cId="1628947190" sldId="618"/>
        </pc:sldMkLst>
        <pc:spChg chg="mod">
          <ac:chgData name="Pradeep Satyamurthy" userId="S::pradeep.satyamurthy@gridinfocom.com::648028b1-6381-482f-8001-de2d802b406c" providerId="AD" clId="Web-{0D835C30-5E3B-4AE3-87B6-2F2443922FB8}" dt="2018-05-30T15:20:05.662" v="323" actId="20577"/>
          <ac:spMkLst>
            <pc:docMk/>
            <pc:sldMk cId="1628947190" sldId="618"/>
            <ac:spMk id="7" creationId="{00000000-0000-0000-0000-000000000000}"/>
          </ac:spMkLst>
        </pc:spChg>
        <pc:graphicFrameChg chg="mod modGraphic">
          <ac:chgData name="Pradeep Satyamurthy" userId="S::pradeep.satyamurthy@gridinfocom.com::648028b1-6381-482f-8001-de2d802b406c" providerId="AD" clId="Web-{0D835C30-5E3B-4AE3-87B6-2F2443922FB8}" dt="2018-05-30T15:12:54.166" v="124" actId="20577"/>
          <ac:graphicFrameMkLst>
            <pc:docMk/>
            <pc:sldMk cId="1628947190" sldId="618"/>
            <ac:graphicFrameMk id="5" creationId="{00000000-0000-0000-0000-000000000000}"/>
          </ac:graphicFrameMkLst>
        </pc:graphicFrameChg>
      </pc:sldChg>
      <pc:sldChg chg="modSp">
        <pc:chgData name="Pradeep Satyamurthy" userId="S::pradeep.satyamurthy@gridinfocom.com::648028b1-6381-482f-8001-de2d802b406c" providerId="AD" clId="Web-{0D835C30-5E3B-4AE3-87B6-2F2443922FB8}" dt="2018-05-30T15:12:51.135" v="119" actId="20577"/>
        <pc:sldMkLst>
          <pc:docMk/>
          <pc:sldMk cId="2273805159" sldId="619"/>
        </pc:sldMkLst>
        <pc:spChg chg="mod">
          <ac:chgData name="Pradeep Satyamurthy" userId="S::pradeep.satyamurthy@gridinfocom.com::648028b1-6381-482f-8001-de2d802b406c" providerId="AD" clId="Web-{0D835C30-5E3B-4AE3-87B6-2F2443922FB8}" dt="2018-05-30T15:12:51.135" v="119" actId="20577"/>
          <ac:spMkLst>
            <pc:docMk/>
            <pc:sldMk cId="2273805159" sldId="619"/>
            <ac:spMk id="6" creationId="{00000000-0000-0000-0000-000000000000}"/>
          </ac:spMkLst>
        </pc:spChg>
      </pc:sldChg>
    </pc:docChg>
  </pc:docChgLst>
  <pc:docChgLst>
    <pc:chgData name="Ish Tripathi" userId="S::ish.tripathi@gridinfocom.com::9dabdbf1-a3cd-49a6-b805-eb0259e91b79" providerId="AD" clId="Web-{EB188790-15C7-428C-8F92-089034AD5C9E}"/>
    <pc:docChg chg="modSld">
      <pc:chgData name="Ish Tripathi" userId="S::ish.tripathi@gridinfocom.com::9dabdbf1-a3cd-49a6-b805-eb0259e91b79" providerId="AD" clId="Web-{EB188790-15C7-428C-8F92-089034AD5C9E}" dt="2018-05-30T08:39:30.351" v="3" actId="20577"/>
      <pc:docMkLst>
        <pc:docMk/>
      </pc:docMkLst>
      <pc:sldChg chg="modSp">
        <pc:chgData name="Ish Tripathi" userId="S::ish.tripathi@gridinfocom.com::9dabdbf1-a3cd-49a6-b805-eb0259e91b79" providerId="AD" clId="Web-{EB188790-15C7-428C-8F92-089034AD5C9E}" dt="2018-05-30T08:39:30.351" v="2" actId="20577"/>
        <pc:sldMkLst>
          <pc:docMk/>
          <pc:sldMk cId="4095906017" sldId="544"/>
        </pc:sldMkLst>
        <pc:spChg chg="mod">
          <ac:chgData name="Ish Tripathi" userId="S::ish.tripathi@gridinfocom.com::9dabdbf1-a3cd-49a6-b805-eb0259e91b79" providerId="AD" clId="Web-{EB188790-15C7-428C-8F92-089034AD5C9E}" dt="2018-05-30T08:39:30.351" v="2" actId="20577"/>
          <ac:spMkLst>
            <pc:docMk/>
            <pc:sldMk cId="4095906017" sldId="544"/>
            <ac:spMk id="4" creationId="{00000000-0000-0000-0000-000000000000}"/>
          </ac:spMkLst>
        </pc:spChg>
      </pc:sldChg>
    </pc:docChg>
  </pc:docChgLst>
  <pc:docChgLst>
    <pc:chgData name="Amit Jain" userId="S::amit.jain@gridinfocom.com::8176afd5-4cf1-4ef0-b784-c3310f0de049" providerId="AD" clId="Web-{B2AD2ED3-8866-4AAF-B465-DD20AFE6FAAF}"/>
    <pc:docChg chg="modSld">
      <pc:chgData name="Amit Jain" userId="S::amit.jain@gridinfocom.com::8176afd5-4cf1-4ef0-b784-c3310f0de049" providerId="AD" clId="Web-{B2AD2ED3-8866-4AAF-B465-DD20AFE6FAAF}" dt="2018-05-30T07:15:11.303" v="123"/>
      <pc:docMkLst>
        <pc:docMk/>
      </pc:docMkLst>
      <pc:sldChg chg="modSp">
        <pc:chgData name="Amit Jain" userId="S::amit.jain@gridinfocom.com::8176afd5-4cf1-4ef0-b784-c3310f0de049" providerId="AD" clId="Web-{B2AD2ED3-8866-4AAF-B465-DD20AFE6FAAF}" dt="2018-05-30T07:15:11.303" v="123"/>
        <pc:sldMkLst>
          <pc:docMk/>
          <pc:sldMk cId="465067934" sldId="613"/>
        </pc:sldMkLst>
        <pc:spChg chg="mod">
          <ac:chgData name="Amit Jain" userId="S::amit.jain@gridinfocom.com::8176afd5-4cf1-4ef0-b784-c3310f0de049" providerId="AD" clId="Web-{B2AD2ED3-8866-4AAF-B465-DD20AFE6FAAF}" dt="2018-05-30T07:07:42.986" v="83" actId="20577"/>
          <ac:spMkLst>
            <pc:docMk/>
            <pc:sldMk cId="465067934" sldId="613"/>
            <ac:spMk id="5" creationId="{00000000-0000-0000-0000-000000000000}"/>
          </ac:spMkLst>
        </pc:spChg>
        <pc:graphicFrameChg chg="mod modGraphic">
          <ac:chgData name="Amit Jain" userId="S::amit.jain@gridinfocom.com::8176afd5-4cf1-4ef0-b784-c3310f0de049" providerId="AD" clId="Web-{B2AD2ED3-8866-4AAF-B465-DD20AFE6FAAF}" dt="2018-05-30T07:15:11.303" v="123"/>
          <ac:graphicFrameMkLst>
            <pc:docMk/>
            <pc:sldMk cId="465067934" sldId="613"/>
            <ac:graphicFrameMk id="9" creationId="{00000000-0000-0000-0000-000000000000}"/>
          </ac:graphicFrameMkLst>
        </pc:graphicFrameChg>
      </pc:sldChg>
      <pc:sldChg chg="modSp">
        <pc:chgData name="Amit Jain" userId="S::amit.jain@gridinfocom.com::8176afd5-4cf1-4ef0-b784-c3310f0de049" providerId="AD" clId="Web-{B2AD2ED3-8866-4AAF-B465-DD20AFE6FAAF}" dt="2018-05-30T07:13:37.814" v="97"/>
        <pc:sldMkLst>
          <pc:docMk/>
          <pc:sldMk cId="997997852" sldId="614"/>
        </pc:sldMkLst>
        <pc:graphicFrameChg chg="mod modGraphic">
          <ac:chgData name="Amit Jain" userId="S::amit.jain@gridinfocom.com::8176afd5-4cf1-4ef0-b784-c3310f0de049" providerId="AD" clId="Web-{B2AD2ED3-8866-4AAF-B465-DD20AFE6FAAF}" dt="2018-05-30T07:13:37.814" v="97"/>
          <ac:graphicFrameMkLst>
            <pc:docMk/>
            <pc:sldMk cId="997997852" sldId="614"/>
            <ac:graphicFrameMk id="4" creationId="{9782E5D4-77A8-4677-AC08-6A542531B251}"/>
          </ac:graphicFrameMkLst>
        </pc:graphicFrameChg>
      </pc:sldChg>
    </pc:docChg>
  </pc:docChgLst>
  <pc:docChgLst>
    <pc:chgData name="Ish Tripathi" userId="S::ish.tripathi@gridinfocom.com::9dabdbf1-a3cd-49a6-b805-eb0259e91b79" providerId="AD" clId="Web-{949C41D2-43DA-4DDF-ACAF-18801F06DF74}"/>
    <pc:docChg chg="modSld">
      <pc:chgData name="Ish Tripathi" userId="S::ish.tripathi@gridinfocom.com::9dabdbf1-a3cd-49a6-b805-eb0259e91b79" providerId="AD" clId="Web-{949C41D2-43DA-4DDF-ACAF-18801F06DF74}" dt="2018-06-19T18:14:43.181" v="86" actId="1076"/>
      <pc:docMkLst>
        <pc:docMk/>
      </pc:docMkLst>
      <pc:sldChg chg="modSp">
        <pc:chgData name="Ish Tripathi" userId="S::ish.tripathi@gridinfocom.com::9dabdbf1-a3cd-49a6-b805-eb0259e91b79" providerId="AD" clId="Web-{949C41D2-43DA-4DDF-ACAF-18801F06DF74}" dt="2018-06-19T18:08:41.167" v="3"/>
        <pc:sldMkLst>
          <pc:docMk/>
          <pc:sldMk cId="183171685" sldId="651"/>
        </pc:sldMkLst>
        <pc:graphicFrameChg chg="mod modGraphic">
          <ac:chgData name="Ish Tripathi" userId="S::ish.tripathi@gridinfocom.com::9dabdbf1-a3cd-49a6-b805-eb0259e91b79" providerId="AD" clId="Web-{949C41D2-43DA-4DDF-ACAF-18801F06DF74}" dt="2018-06-19T18:08:41.167" v="3"/>
          <ac:graphicFrameMkLst>
            <pc:docMk/>
            <pc:sldMk cId="183171685" sldId="651"/>
            <ac:graphicFrameMk id="5" creationId="{00000000-0000-0000-0000-000000000000}"/>
          </ac:graphicFrameMkLst>
        </pc:graphicFrameChg>
      </pc:sldChg>
      <pc:sldChg chg="modSp">
        <pc:chgData name="Ish Tripathi" userId="S::ish.tripathi@gridinfocom.com::9dabdbf1-a3cd-49a6-b805-eb0259e91b79" providerId="AD" clId="Web-{949C41D2-43DA-4DDF-ACAF-18801F06DF74}" dt="2018-06-19T18:14:43.181" v="86" actId="1076"/>
        <pc:sldMkLst>
          <pc:docMk/>
          <pc:sldMk cId="125933385" sldId="667"/>
        </pc:sldMkLst>
        <pc:spChg chg="mod">
          <ac:chgData name="Ish Tripathi" userId="S::ish.tripathi@gridinfocom.com::9dabdbf1-a3cd-49a6-b805-eb0259e91b79" providerId="AD" clId="Web-{949C41D2-43DA-4DDF-ACAF-18801F06DF74}" dt="2018-06-19T18:14:13.743" v="79" actId="1076"/>
          <ac:spMkLst>
            <pc:docMk/>
            <pc:sldMk cId="125933385" sldId="667"/>
            <ac:spMk id="3" creationId="{00000000-0000-0000-0000-000000000000}"/>
          </ac:spMkLst>
        </pc:spChg>
        <pc:spChg chg="mod">
          <ac:chgData name="Ish Tripathi" userId="S::ish.tripathi@gridinfocom.com::9dabdbf1-a3cd-49a6-b805-eb0259e91b79" providerId="AD" clId="Web-{949C41D2-43DA-4DDF-ACAF-18801F06DF74}" dt="2018-06-19T18:14:19.180" v="80" actId="1076"/>
          <ac:spMkLst>
            <pc:docMk/>
            <pc:sldMk cId="125933385" sldId="667"/>
            <ac:spMk id="8" creationId="{00000000-0000-0000-0000-000000000000}"/>
          </ac:spMkLst>
        </pc:spChg>
        <pc:spChg chg="mod">
          <ac:chgData name="Ish Tripathi" userId="S::ish.tripathi@gridinfocom.com::9dabdbf1-a3cd-49a6-b805-eb0259e91b79" providerId="AD" clId="Web-{949C41D2-43DA-4DDF-ACAF-18801F06DF74}" dt="2018-06-19T18:14:24.759" v="81" actId="1076"/>
          <ac:spMkLst>
            <pc:docMk/>
            <pc:sldMk cId="125933385" sldId="667"/>
            <ac:spMk id="9" creationId="{00000000-0000-0000-0000-000000000000}"/>
          </ac:spMkLst>
        </pc:spChg>
        <pc:spChg chg="mod">
          <ac:chgData name="Ish Tripathi" userId="S::ish.tripathi@gridinfocom.com::9dabdbf1-a3cd-49a6-b805-eb0259e91b79" providerId="AD" clId="Web-{949C41D2-43DA-4DDF-ACAF-18801F06DF74}" dt="2018-06-19T18:14:27.946" v="82" actId="1076"/>
          <ac:spMkLst>
            <pc:docMk/>
            <pc:sldMk cId="125933385" sldId="667"/>
            <ac:spMk id="10" creationId="{00000000-0000-0000-0000-000000000000}"/>
          </ac:spMkLst>
        </pc:spChg>
        <pc:spChg chg="mod">
          <ac:chgData name="Ish Tripathi" userId="S::ish.tripathi@gridinfocom.com::9dabdbf1-a3cd-49a6-b805-eb0259e91b79" providerId="AD" clId="Web-{949C41D2-43DA-4DDF-ACAF-18801F06DF74}" dt="2018-06-19T18:14:33.025" v="83" actId="1076"/>
          <ac:spMkLst>
            <pc:docMk/>
            <pc:sldMk cId="125933385" sldId="667"/>
            <ac:spMk id="12" creationId="{00000000-0000-0000-0000-000000000000}"/>
          </ac:spMkLst>
        </pc:spChg>
        <pc:spChg chg="mod">
          <ac:chgData name="Ish Tripathi" userId="S::ish.tripathi@gridinfocom.com::9dabdbf1-a3cd-49a6-b805-eb0259e91b79" providerId="AD" clId="Web-{949C41D2-43DA-4DDF-ACAF-18801F06DF74}" dt="2018-06-19T18:12:34.830" v="72" actId="1076"/>
          <ac:spMkLst>
            <pc:docMk/>
            <pc:sldMk cId="125933385" sldId="667"/>
            <ac:spMk id="13" creationId="{00000000-0000-0000-0000-000000000000}"/>
          </ac:spMkLst>
        </pc:spChg>
        <pc:spChg chg="mod">
          <ac:chgData name="Ish Tripathi" userId="S::ish.tripathi@gridinfocom.com::9dabdbf1-a3cd-49a6-b805-eb0259e91b79" providerId="AD" clId="Web-{949C41D2-43DA-4DDF-ACAF-18801F06DF74}" dt="2018-06-19T18:14:43.181" v="86" actId="1076"/>
          <ac:spMkLst>
            <pc:docMk/>
            <pc:sldMk cId="125933385" sldId="667"/>
            <ac:spMk id="14" creationId="{00000000-0000-0000-0000-000000000000}"/>
          </ac:spMkLst>
        </pc:spChg>
        <pc:spChg chg="mod">
          <ac:chgData name="Ish Tripathi" userId="S::ish.tripathi@gridinfocom.com::9dabdbf1-a3cd-49a6-b805-eb0259e91b79" providerId="AD" clId="Web-{949C41D2-43DA-4DDF-ACAF-18801F06DF74}" dt="2018-06-19T18:14:37.431" v="84" actId="1076"/>
          <ac:spMkLst>
            <pc:docMk/>
            <pc:sldMk cId="125933385" sldId="667"/>
            <ac:spMk id="16" creationId="{00000000-0000-0000-0000-000000000000}"/>
          </ac:spMkLst>
        </pc:spChg>
        <pc:graphicFrameChg chg="mod modGraphic">
          <ac:chgData name="Ish Tripathi" userId="S::ish.tripathi@gridinfocom.com::9dabdbf1-a3cd-49a6-b805-eb0259e91b79" providerId="AD" clId="Web-{949C41D2-43DA-4DDF-ACAF-18801F06DF74}" dt="2018-06-19T18:13:59.977" v="76" actId="1076"/>
          <ac:graphicFrameMkLst>
            <pc:docMk/>
            <pc:sldMk cId="125933385" sldId="667"/>
            <ac:graphicFrameMk id="5" creationId="{00000000-0000-0000-0000-000000000000}"/>
          </ac:graphicFrameMkLst>
        </pc:graphicFrameChg>
      </pc:sldChg>
    </pc:docChg>
  </pc:docChgLst>
  <pc:docChgLst>
    <pc:chgData name="Ish Tripathi" userId="S::ish.tripathi@gridinfocom.com::9dabdbf1-a3cd-49a6-b805-eb0259e91b79" providerId="AD" clId="Web-{512FDA5A-3BB3-4B2C-B912-AE652757D52C}"/>
    <pc:docChg chg="modSld">
      <pc:chgData name="Ish Tripathi" userId="S::ish.tripathi@gridinfocom.com::9dabdbf1-a3cd-49a6-b805-eb0259e91b79" providerId="AD" clId="Web-{512FDA5A-3BB3-4B2C-B912-AE652757D52C}" dt="2018-05-29T12:32:55.831" v="520"/>
      <pc:docMkLst>
        <pc:docMk/>
      </pc:docMkLst>
      <pc:sldChg chg="modSp">
        <pc:chgData name="Ish Tripathi" userId="S::ish.tripathi@gridinfocom.com::9dabdbf1-a3cd-49a6-b805-eb0259e91b79" providerId="AD" clId="Web-{512FDA5A-3BB3-4B2C-B912-AE652757D52C}" dt="2018-05-29T12:27:18.532" v="447"/>
        <pc:sldMkLst>
          <pc:docMk/>
          <pc:sldMk cId="1834134369" sldId="542"/>
        </pc:sldMkLst>
        <pc:graphicFrameChg chg="mod modGraphic">
          <ac:chgData name="Ish Tripathi" userId="S::ish.tripathi@gridinfocom.com::9dabdbf1-a3cd-49a6-b805-eb0259e91b79" providerId="AD" clId="Web-{512FDA5A-3BB3-4B2C-B912-AE652757D52C}" dt="2018-05-29T12:27:18.532" v="447"/>
          <ac:graphicFrameMkLst>
            <pc:docMk/>
            <pc:sldMk cId="1834134369" sldId="542"/>
            <ac:graphicFrameMk id="5" creationId="{00000000-0000-0000-0000-000000000000}"/>
          </ac:graphicFrameMkLst>
        </pc:graphicFrameChg>
        <pc:graphicFrameChg chg="mod modGraphic">
          <ac:chgData name="Ish Tripathi" userId="S::ish.tripathi@gridinfocom.com::9dabdbf1-a3cd-49a6-b805-eb0259e91b79" providerId="AD" clId="Web-{512FDA5A-3BB3-4B2C-B912-AE652757D52C}" dt="2018-05-29T12:26:28.342" v="445"/>
          <ac:graphicFrameMkLst>
            <pc:docMk/>
            <pc:sldMk cId="1834134369" sldId="542"/>
            <ac:graphicFrameMk id="9" creationId="{00000000-0000-0000-0000-000000000000}"/>
          </ac:graphicFrameMkLst>
        </pc:graphicFrameChg>
      </pc:sldChg>
      <pc:sldChg chg="modSp">
        <pc:chgData name="Ish Tripathi" userId="S::ish.tripathi@gridinfocom.com::9dabdbf1-a3cd-49a6-b805-eb0259e91b79" providerId="AD" clId="Web-{512FDA5A-3BB3-4B2C-B912-AE652757D52C}" dt="2018-05-29T12:31:13.339" v="513" actId="20577"/>
        <pc:sldMkLst>
          <pc:docMk/>
          <pc:sldMk cId="4095906017" sldId="544"/>
        </pc:sldMkLst>
        <pc:spChg chg="mod">
          <ac:chgData name="Ish Tripathi" userId="S::ish.tripathi@gridinfocom.com::9dabdbf1-a3cd-49a6-b805-eb0259e91b79" providerId="AD" clId="Web-{512FDA5A-3BB3-4B2C-B912-AE652757D52C}" dt="2018-05-29T12:31:13.339" v="513" actId="20577"/>
          <ac:spMkLst>
            <pc:docMk/>
            <pc:sldMk cId="4095906017" sldId="544"/>
            <ac:spMk id="4" creationId="{00000000-0000-0000-0000-000000000000}"/>
          </ac:spMkLst>
        </pc:spChg>
        <pc:graphicFrameChg chg="mod modGraphic">
          <ac:chgData name="Ish Tripathi" userId="S::ish.tripathi@gridinfocom.com::9dabdbf1-a3cd-49a6-b805-eb0259e91b79" providerId="AD" clId="Web-{512FDA5A-3BB3-4B2C-B912-AE652757D52C}" dt="2018-05-29T12:27:48.471" v="455" actId="20577"/>
          <ac:graphicFrameMkLst>
            <pc:docMk/>
            <pc:sldMk cId="4095906017" sldId="544"/>
            <ac:graphicFrameMk id="6" creationId="{00000000-0000-0000-0000-000000000000}"/>
          </ac:graphicFrameMkLst>
        </pc:graphicFrameChg>
      </pc:sldChg>
      <pc:sldChg chg="modSp">
        <pc:chgData name="Ish Tripathi" userId="S::ish.tripathi@gridinfocom.com::9dabdbf1-a3cd-49a6-b805-eb0259e91b79" providerId="AD" clId="Web-{512FDA5A-3BB3-4B2C-B912-AE652757D52C}" dt="2018-05-29T12:24:48.181" v="425"/>
        <pc:sldMkLst>
          <pc:docMk/>
          <pc:sldMk cId="4140796150" sldId="562"/>
        </pc:sldMkLst>
        <pc:spChg chg="mod">
          <ac:chgData name="Ish Tripathi" userId="S::ish.tripathi@gridinfocom.com::9dabdbf1-a3cd-49a6-b805-eb0259e91b79" providerId="AD" clId="Web-{512FDA5A-3BB3-4B2C-B912-AE652757D52C}" dt="2018-05-29T12:19:26.381" v="343" actId="20577"/>
          <ac:spMkLst>
            <pc:docMk/>
            <pc:sldMk cId="4140796150" sldId="562"/>
            <ac:spMk id="6" creationId="{00000000-0000-0000-0000-000000000000}"/>
          </ac:spMkLst>
        </pc:spChg>
        <pc:spChg chg="mod">
          <ac:chgData name="Ish Tripathi" userId="S::ish.tripathi@gridinfocom.com::9dabdbf1-a3cd-49a6-b805-eb0259e91b79" providerId="AD" clId="Web-{512FDA5A-3BB3-4B2C-B912-AE652757D52C}" dt="2018-05-29T12:20:34.462" v="384" actId="20577"/>
          <ac:spMkLst>
            <pc:docMk/>
            <pc:sldMk cId="4140796150" sldId="562"/>
            <ac:spMk id="9" creationId="{00000000-0000-0000-0000-000000000000}"/>
          </ac:spMkLst>
        </pc:spChg>
        <pc:graphicFrameChg chg="mod modGraphic">
          <ac:chgData name="Ish Tripathi" userId="S::ish.tripathi@gridinfocom.com::9dabdbf1-a3cd-49a6-b805-eb0259e91b79" providerId="AD" clId="Web-{512FDA5A-3BB3-4B2C-B912-AE652757D52C}" dt="2018-05-29T12:24:48.181" v="425"/>
          <ac:graphicFrameMkLst>
            <pc:docMk/>
            <pc:sldMk cId="4140796150" sldId="562"/>
            <ac:graphicFrameMk id="8" creationId="{00000000-0000-0000-0000-000000000000}"/>
          </ac:graphicFrameMkLst>
        </pc:graphicFrameChg>
      </pc:sldChg>
      <pc:sldChg chg="modSp">
        <pc:chgData name="Ish Tripathi" userId="S::ish.tripathi@gridinfocom.com::9dabdbf1-a3cd-49a6-b805-eb0259e91b79" providerId="AD" clId="Web-{512FDA5A-3BB3-4B2C-B912-AE652757D52C}" dt="2018-05-29T12:24:21.243" v="417"/>
        <pc:sldMkLst>
          <pc:docMk/>
          <pc:sldMk cId="2404528957" sldId="563"/>
        </pc:sldMkLst>
        <pc:graphicFrameChg chg="mod modGraphic">
          <ac:chgData name="Ish Tripathi" userId="S::ish.tripathi@gridinfocom.com::9dabdbf1-a3cd-49a6-b805-eb0259e91b79" providerId="AD" clId="Web-{512FDA5A-3BB3-4B2C-B912-AE652757D52C}" dt="2018-05-29T12:24:21.243" v="417"/>
          <ac:graphicFrameMkLst>
            <pc:docMk/>
            <pc:sldMk cId="2404528957" sldId="563"/>
            <ac:graphicFrameMk id="4" creationId="{00000000-0000-0000-0000-000000000000}"/>
          </ac:graphicFrameMkLst>
        </pc:graphicFrameChg>
      </pc:sldChg>
      <pc:sldChg chg="modSp">
        <pc:chgData name="Ish Tripathi" userId="S::ish.tripathi@gridinfocom.com::9dabdbf1-a3cd-49a6-b805-eb0259e91b79" providerId="AD" clId="Web-{512FDA5A-3BB3-4B2C-B912-AE652757D52C}" dt="2018-05-29T12:12:32.781" v="303" actId="20577"/>
        <pc:sldMkLst>
          <pc:docMk/>
          <pc:sldMk cId="3707715749" sldId="607"/>
        </pc:sldMkLst>
        <pc:spChg chg="mod">
          <ac:chgData name="Ish Tripathi" userId="S::ish.tripathi@gridinfocom.com::9dabdbf1-a3cd-49a6-b805-eb0259e91b79" providerId="AD" clId="Web-{512FDA5A-3BB3-4B2C-B912-AE652757D52C}" dt="2018-05-29T12:12:32.781" v="303" actId="20577"/>
          <ac:spMkLst>
            <pc:docMk/>
            <pc:sldMk cId="3707715749" sldId="607"/>
            <ac:spMk id="6" creationId="{00000000-0000-0000-0000-000000000000}"/>
          </ac:spMkLst>
        </pc:spChg>
        <pc:spChg chg="mod">
          <ac:chgData name="Ish Tripathi" userId="S::ish.tripathi@gridinfocom.com::9dabdbf1-a3cd-49a6-b805-eb0259e91b79" providerId="AD" clId="Web-{512FDA5A-3BB3-4B2C-B912-AE652757D52C}" dt="2018-05-29T11:56:13.998" v="237" actId="20577"/>
          <ac:spMkLst>
            <pc:docMk/>
            <pc:sldMk cId="3707715749" sldId="607"/>
            <ac:spMk id="7" creationId="{00000000-0000-0000-0000-000000000000}"/>
          </ac:spMkLst>
        </pc:spChg>
        <pc:graphicFrameChg chg="mod modGraphic">
          <ac:chgData name="Ish Tripathi" userId="S::ish.tripathi@gridinfocom.com::9dabdbf1-a3cd-49a6-b805-eb0259e91b79" providerId="AD" clId="Web-{512FDA5A-3BB3-4B2C-B912-AE652757D52C}" dt="2018-05-29T12:12:00.202" v="302" actId="20577"/>
          <ac:graphicFrameMkLst>
            <pc:docMk/>
            <pc:sldMk cId="3707715749" sldId="607"/>
            <ac:graphicFrameMk id="8" creationId="{00000000-0000-0000-0000-000000000000}"/>
          </ac:graphicFrameMkLst>
        </pc:graphicFrameChg>
      </pc:sldChg>
      <pc:sldChg chg="modSp">
        <pc:chgData name="Ish Tripathi" userId="S::ish.tripathi@gridinfocom.com::9dabdbf1-a3cd-49a6-b805-eb0259e91b79" providerId="AD" clId="Web-{512FDA5A-3BB3-4B2C-B912-AE652757D52C}" dt="2018-05-29T12:32:55.831" v="520"/>
        <pc:sldMkLst>
          <pc:docMk/>
          <pc:sldMk cId="34991537" sldId="608"/>
        </pc:sldMkLst>
        <pc:graphicFrameChg chg="mod modGraphic">
          <ac:chgData name="Ish Tripathi" userId="S::ish.tripathi@gridinfocom.com::9dabdbf1-a3cd-49a6-b805-eb0259e91b79" providerId="AD" clId="Web-{512FDA5A-3BB3-4B2C-B912-AE652757D52C}" dt="2018-05-29T12:32:55.831" v="520"/>
          <ac:graphicFrameMkLst>
            <pc:docMk/>
            <pc:sldMk cId="34991537" sldId="608"/>
            <ac:graphicFrameMk id="4" creationId="{00000000-0000-0000-0000-000000000000}"/>
          </ac:graphicFrameMkLst>
        </pc:graphicFrameChg>
      </pc:sldChg>
    </pc:docChg>
  </pc:docChgLst>
  <pc:docChgLst>
    <pc:chgData name="Amit Jain" userId="S::amit.jain@gridinfocom.com::8176afd5-4cf1-4ef0-b784-c3310f0de049" providerId="AD" clId="Web-{4704B86E-C1E3-4290-800D-5E3848AA2452}"/>
    <pc:docChg chg="modSld">
      <pc:chgData name="Amit Jain" userId="S::amit.jain@gridinfocom.com::8176afd5-4cf1-4ef0-b784-c3310f0de049" providerId="AD" clId="Web-{4704B86E-C1E3-4290-800D-5E3848AA2452}" dt="2018-05-31T08:16:28.749" v="69"/>
      <pc:docMkLst>
        <pc:docMk/>
      </pc:docMkLst>
      <pc:sldChg chg="modSp">
        <pc:chgData name="Amit Jain" userId="S::amit.jain@gridinfocom.com::8176afd5-4cf1-4ef0-b784-c3310f0de049" providerId="AD" clId="Web-{4704B86E-C1E3-4290-800D-5E3848AA2452}" dt="2018-05-31T08:16:28.749" v="69"/>
        <pc:sldMkLst>
          <pc:docMk/>
          <pc:sldMk cId="465067934" sldId="613"/>
        </pc:sldMkLst>
        <pc:graphicFrameChg chg="mod modGraphic">
          <ac:chgData name="Amit Jain" userId="S::amit.jain@gridinfocom.com::8176afd5-4cf1-4ef0-b784-c3310f0de049" providerId="AD" clId="Web-{4704B86E-C1E3-4290-800D-5E3848AA2452}" dt="2018-05-31T08:16:28.749" v="69"/>
          <ac:graphicFrameMkLst>
            <pc:docMk/>
            <pc:sldMk cId="465067934" sldId="613"/>
            <ac:graphicFrameMk id="9" creationId="{00000000-0000-0000-0000-000000000000}"/>
          </ac:graphicFrameMkLst>
        </pc:graphicFrameChg>
      </pc:sldChg>
    </pc:docChg>
  </pc:docChgLst>
  <pc:docChgLst>
    <pc:chgData name="Ish Tripathi" userId="S::ish.tripathi@gridinfocom.com::9dabdbf1-a3cd-49a6-b805-eb0259e91b79" providerId="AD" clId="Web-{4CABAD95-54EB-429F-ADF0-49DB1DB51E7D}"/>
    <pc:docChg chg="modSld">
      <pc:chgData name="Ish Tripathi" userId="S::ish.tripathi@gridinfocom.com::9dabdbf1-a3cd-49a6-b805-eb0259e91b79" providerId="AD" clId="Web-{4CABAD95-54EB-429F-ADF0-49DB1DB51E7D}" dt="2018-05-30T09:22:40.649" v="95" actId="20577"/>
      <pc:docMkLst>
        <pc:docMk/>
      </pc:docMkLst>
      <pc:sldChg chg="modSp">
        <pc:chgData name="Ish Tripathi" userId="S::ish.tripathi@gridinfocom.com::9dabdbf1-a3cd-49a6-b805-eb0259e91b79" providerId="AD" clId="Web-{4CABAD95-54EB-429F-ADF0-49DB1DB51E7D}" dt="2018-05-30T09:22:40.649" v="94" actId="20577"/>
        <pc:sldMkLst>
          <pc:docMk/>
          <pc:sldMk cId="4095906017" sldId="544"/>
        </pc:sldMkLst>
        <pc:spChg chg="mod">
          <ac:chgData name="Ish Tripathi" userId="S::ish.tripathi@gridinfocom.com::9dabdbf1-a3cd-49a6-b805-eb0259e91b79" providerId="AD" clId="Web-{4CABAD95-54EB-429F-ADF0-49DB1DB51E7D}" dt="2018-05-30T09:22:40.649" v="94" actId="20577"/>
          <ac:spMkLst>
            <pc:docMk/>
            <pc:sldMk cId="4095906017" sldId="544"/>
            <ac:spMk id="4" creationId="{00000000-0000-0000-0000-000000000000}"/>
          </ac:spMkLst>
        </pc:spChg>
      </pc:sldChg>
      <pc:sldChg chg="modSp">
        <pc:chgData name="Ish Tripathi" userId="S::ish.tripathi@gridinfocom.com::9dabdbf1-a3cd-49a6-b805-eb0259e91b79" providerId="AD" clId="Web-{4CABAD95-54EB-429F-ADF0-49DB1DB51E7D}" dt="2018-05-30T09:20:44.208" v="29" actId="20577"/>
        <pc:sldMkLst>
          <pc:docMk/>
          <pc:sldMk cId="1341449546" sldId="573"/>
        </pc:sldMkLst>
        <pc:graphicFrameChg chg="mod modGraphic">
          <ac:chgData name="Ish Tripathi" userId="S::ish.tripathi@gridinfocom.com::9dabdbf1-a3cd-49a6-b805-eb0259e91b79" providerId="AD" clId="Web-{4CABAD95-54EB-429F-ADF0-49DB1DB51E7D}" dt="2018-05-30T09:20:44.208" v="29" actId="20577"/>
          <ac:graphicFrameMkLst>
            <pc:docMk/>
            <pc:sldMk cId="1341449546" sldId="573"/>
            <ac:graphicFrameMk id="7" creationId="{00000000-0000-0000-0000-000000000000}"/>
          </ac:graphicFrameMkLst>
        </pc:graphicFrameChg>
      </pc:sldChg>
    </pc:docChg>
  </pc:docChgLst>
  <pc:docChgLst>
    <pc:chgData name="Ish Tripathi" userId="S::ish.tripathi@gridinfocom.com::9dabdbf1-a3cd-49a6-b805-eb0259e91b79" providerId="AD" clId="Web-{7766FF3F-5940-4C5B-A74D-004E8BBED8B7}"/>
    <pc:docChg chg="modSld">
      <pc:chgData name="Ish Tripathi" userId="S::ish.tripathi@gridinfocom.com::9dabdbf1-a3cd-49a6-b805-eb0259e91b79" providerId="AD" clId="Web-{7766FF3F-5940-4C5B-A74D-004E8BBED8B7}" dt="2018-05-31T14:58:52.541" v="449"/>
      <pc:docMkLst>
        <pc:docMk/>
      </pc:docMkLst>
      <pc:sldChg chg="addSp delSp modSp">
        <pc:chgData name="Ish Tripathi" userId="S::ish.tripathi@gridinfocom.com::9dabdbf1-a3cd-49a6-b805-eb0259e91b79" providerId="AD" clId="Web-{7766FF3F-5940-4C5B-A74D-004E8BBED8B7}" dt="2018-05-31T14:21:26.151" v="88" actId="20577"/>
        <pc:sldMkLst>
          <pc:docMk/>
          <pc:sldMk cId="1834134369" sldId="542"/>
        </pc:sldMkLst>
        <pc:spChg chg="add mod">
          <ac:chgData name="Ish Tripathi" userId="S::ish.tripathi@gridinfocom.com::9dabdbf1-a3cd-49a6-b805-eb0259e91b79" providerId="AD" clId="Web-{7766FF3F-5940-4C5B-A74D-004E8BBED8B7}" dt="2018-05-31T14:21:26.151" v="88" actId="20577"/>
          <ac:spMkLst>
            <pc:docMk/>
            <pc:sldMk cId="1834134369" sldId="542"/>
            <ac:spMk id="6" creationId="{CB3782FD-DF17-479F-B475-24C70B6035A9}"/>
          </ac:spMkLst>
        </pc:spChg>
        <pc:graphicFrameChg chg="del">
          <ac:chgData name="Ish Tripathi" userId="S::ish.tripathi@gridinfocom.com::9dabdbf1-a3cd-49a6-b805-eb0259e91b79" providerId="AD" clId="Web-{7766FF3F-5940-4C5B-A74D-004E8BBED8B7}" dt="2018-05-31T14:19:55.804" v="24" actId="20577"/>
          <ac:graphicFrameMkLst>
            <pc:docMk/>
            <pc:sldMk cId="1834134369" sldId="542"/>
            <ac:graphicFrameMk id="3" creationId="{00000000-0000-0000-0000-000000000000}"/>
          </ac:graphicFrameMkLst>
        </pc:graphicFrameChg>
        <pc:graphicFrameChg chg="del">
          <ac:chgData name="Ish Tripathi" userId="S::ish.tripathi@gridinfocom.com::9dabdbf1-a3cd-49a6-b805-eb0259e91b79" providerId="AD" clId="Web-{7766FF3F-5940-4C5B-A74D-004E8BBED8B7}" dt="2018-05-31T14:19:22.162" v="19" actId="20577"/>
          <ac:graphicFrameMkLst>
            <pc:docMk/>
            <pc:sldMk cId="1834134369" sldId="542"/>
            <ac:graphicFrameMk id="5" creationId="{00000000-0000-0000-0000-000000000000}"/>
          </ac:graphicFrameMkLst>
        </pc:graphicFrameChg>
      </pc:sldChg>
      <pc:sldChg chg="delSp modSp">
        <pc:chgData name="Ish Tripathi" userId="S::ish.tripathi@gridinfocom.com::9dabdbf1-a3cd-49a6-b805-eb0259e91b79" providerId="AD" clId="Web-{7766FF3F-5940-4C5B-A74D-004E8BBED8B7}" dt="2018-05-31T14:19:36.241" v="21"/>
        <pc:sldMkLst>
          <pc:docMk/>
          <pc:sldMk cId="4095906017" sldId="544"/>
        </pc:sldMkLst>
        <pc:spChg chg="del mod">
          <ac:chgData name="Ish Tripathi" userId="S::ish.tripathi@gridinfocom.com::9dabdbf1-a3cd-49a6-b805-eb0259e91b79" providerId="AD" clId="Web-{7766FF3F-5940-4C5B-A74D-004E8BBED8B7}" dt="2018-05-31T14:19:36.241" v="21"/>
          <ac:spMkLst>
            <pc:docMk/>
            <pc:sldMk cId="4095906017" sldId="544"/>
            <ac:spMk id="4" creationId="{00000000-0000-0000-0000-000000000000}"/>
          </ac:spMkLst>
        </pc:spChg>
        <pc:graphicFrameChg chg="mod modGraphic">
          <ac:chgData name="Ish Tripathi" userId="S::ish.tripathi@gridinfocom.com::9dabdbf1-a3cd-49a6-b805-eb0259e91b79" providerId="AD" clId="Web-{7766FF3F-5940-4C5B-A74D-004E8BBED8B7}" dt="2018-05-31T14:19:05.661" v="18"/>
          <ac:graphicFrameMkLst>
            <pc:docMk/>
            <pc:sldMk cId="4095906017" sldId="544"/>
            <ac:graphicFrameMk id="6" creationId="{00000000-0000-0000-0000-000000000000}"/>
          </ac:graphicFrameMkLst>
        </pc:graphicFrameChg>
      </pc:sldChg>
      <pc:sldChg chg="modSp">
        <pc:chgData name="Ish Tripathi" userId="S::ish.tripathi@gridinfocom.com::9dabdbf1-a3cd-49a6-b805-eb0259e91b79" providerId="AD" clId="Web-{7766FF3F-5940-4C5B-A74D-004E8BBED8B7}" dt="2018-05-31T14:28:56.689" v="90" actId="14100"/>
        <pc:sldMkLst>
          <pc:docMk/>
          <pc:sldMk cId="4140796150" sldId="562"/>
        </pc:sldMkLst>
        <pc:spChg chg="mod">
          <ac:chgData name="Ish Tripathi" userId="S::ish.tripathi@gridinfocom.com::9dabdbf1-a3cd-49a6-b805-eb0259e91b79" providerId="AD" clId="Web-{7766FF3F-5940-4C5B-A74D-004E8BBED8B7}" dt="2018-05-31T14:28:56.689" v="90" actId="14100"/>
          <ac:spMkLst>
            <pc:docMk/>
            <pc:sldMk cId="4140796150" sldId="562"/>
            <ac:spMk id="6" creationId="{00000000-0000-0000-0000-000000000000}"/>
          </ac:spMkLst>
        </pc:spChg>
        <pc:spChg chg="mod">
          <ac:chgData name="Ish Tripathi" userId="S::ish.tripathi@gridinfocom.com::9dabdbf1-a3cd-49a6-b805-eb0259e91b79" providerId="AD" clId="Web-{7766FF3F-5940-4C5B-A74D-004E8BBED8B7}" dt="2018-05-31T14:17:35.252" v="15" actId="20577"/>
          <ac:spMkLst>
            <pc:docMk/>
            <pc:sldMk cId="4140796150" sldId="562"/>
            <ac:spMk id="9" creationId="{00000000-0000-0000-0000-000000000000}"/>
          </ac:spMkLst>
        </pc:spChg>
      </pc:sldChg>
      <pc:sldChg chg="modSp">
        <pc:chgData name="Ish Tripathi" userId="S::ish.tripathi@gridinfocom.com::9dabdbf1-a3cd-49a6-b805-eb0259e91b79" providerId="AD" clId="Web-{7766FF3F-5940-4C5B-A74D-004E8BBED8B7}" dt="2018-05-31T14:58:52.541" v="449"/>
        <pc:sldMkLst>
          <pc:docMk/>
          <pc:sldMk cId="3707715749" sldId="607"/>
        </pc:sldMkLst>
        <pc:spChg chg="mod">
          <ac:chgData name="Ish Tripathi" userId="S::ish.tripathi@gridinfocom.com::9dabdbf1-a3cd-49a6-b805-eb0259e91b79" providerId="AD" clId="Web-{7766FF3F-5940-4C5B-A74D-004E8BBED8B7}" dt="2018-05-31T14:58:44.354" v="446" actId="20577"/>
          <ac:spMkLst>
            <pc:docMk/>
            <pc:sldMk cId="3707715749" sldId="607"/>
            <ac:spMk id="6" creationId="{00000000-0000-0000-0000-000000000000}"/>
          </ac:spMkLst>
        </pc:spChg>
        <pc:graphicFrameChg chg="mod modGraphic">
          <ac:chgData name="Ish Tripathi" userId="S::ish.tripathi@gridinfocom.com::9dabdbf1-a3cd-49a6-b805-eb0259e91b79" providerId="AD" clId="Web-{7766FF3F-5940-4C5B-A74D-004E8BBED8B7}" dt="2018-05-31T14:58:52.541" v="449"/>
          <ac:graphicFrameMkLst>
            <pc:docMk/>
            <pc:sldMk cId="3707715749" sldId="607"/>
            <ac:graphicFrameMk id="8" creationId="{00000000-0000-0000-0000-000000000000}"/>
          </ac:graphicFrameMkLst>
        </pc:graphicFrameChg>
      </pc:sldChg>
      <pc:sldChg chg="modSp">
        <pc:chgData name="Ish Tripathi" userId="S::ish.tripathi@gridinfocom.com::9dabdbf1-a3cd-49a6-b805-eb0259e91b79" providerId="AD" clId="Web-{7766FF3F-5940-4C5B-A74D-004E8BBED8B7}" dt="2018-05-31T14:44:30.716" v="379" actId="20577"/>
        <pc:sldMkLst>
          <pc:docMk/>
          <pc:sldMk cId="465067934" sldId="613"/>
        </pc:sldMkLst>
        <pc:spChg chg="mod">
          <ac:chgData name="Ish Tripathi" userId="S::ish.tripathi@gridinfocom.com::9dabdbf1-a3cd-49a6-b805-eb0259e91b79" providerId="AD" clId="Web-{7766FF3F-5940-4C5B-A74D-004E8BBED8B7}" dt="2018-05-31T14:44:30.716" v="379" actId="20577"/>
          <ac:spMkLst>
            <pc:docMk/>
            <pc:sldMk cId="465067934" sldId="613"/>
            <ac:spMk id="5" creationId="{00000000-0000-0000-0000-000000000000}"/>
          </ac:spMkLst>
        </pc:spChg>
        <pc:graphicFrameChg chg="mod modGraphic">
          <ac:chgData name="Ish Tripathi" userId="S::ish.tripathi@gridinfocom.com::9dabdbf1-a3cd-49a6-b805-eb0259e91b79" providerId="AD" clId="Web-{7766FF3F-5940-4C5B-A74D-004E8BBED8B7}" dt="2018-05-31T14:39:07.953" v="208" actId="20577"/>
          <ac:graphicFrameMkLst>
            <pc:docMk/>
            <pc:sldMk cId="465067934" sldId="613"/>
            <ac:graphicFrameMk id="9" creationId="{00000000-0000-0000-0000-000000000000}"/>
          </ac:graphicFrameMkLst>
        </pc:graphicFrameChg>
      </pc:sldChg>
      <pc:sldChg chg="modSp">
        <pc:chgData name="Ish Tripathi" userId="S::ish.tripathi@gridinfocom.com::9dabdbf1-a3cd-49a6-b805-eb0259e91b79" providerId="AD" clId="Web-{7766FF3F-5940-4C5B-A74D-004E8BBED8B7}" dt="2018-05-31T14:49:37.911" v="392"/>
        <pc:sldMkLst>
          <pc:docMk/>
          <pc:sldMk cId="997997852" sldId="614"/>
        </pc:sldMkLst>
        <pc:graphicFrameChg chg="mod modGraphic">
          <ac:chgData name="Ish Tripathi" userId="S::ish.tripathi@gridinfocom.com::9dabdbf1-a3cd-49a6-b805-eb0259e91b79" providerId="AD" clId="Web-{7766FF3F-5940-4C5B-A74D-004E8BBED8B7}" dt="2018-05-31T14:49:37.911" v="392"/>
          <ac:graphicFrameMkLst>
            <pc:docMk/>
            <pc:sldMk cId="997997852" sldId="614"/>
            <ac:graphicFrameMk id="4" creationId="{9782E5D4-77A8-4677-AC08-6A542531B251}"/>
          </ac:graphicFrameMkLst>
        </pc:graphicFrameChg>
      </pc:sldChg>
      <pc:sldChg chg="modSp">
        <pc:chgData name="Ish Tripathi" userId="S::ish.tripathi@gridinfocom.com::9dabdbf1-a3cd-49a6-b805-eb0259e91b79" providerId="AD" clId="Web-{7766FF3F-5940-4C5B-A74D-004E8BBED8B7}" dt="2018-05-31T14:57:03.397" v="402"/>
        <pc:sldMkLst>
          <pc:docMk/>
          <pc:sldMk cId="956751518" sldId="617"/>
        </pc:sldMkLst>
        <pc:graphicFrameChg chg="mod modGraphic">
          <ac:chgData name="Ish Tripathi" userId="S::ish.tripathi@gridinfocom.com::9dabdbf1-a3cd-49a6-b805-eb0259e91b79" providerId="AD" clId="Web-{7766FF3F-5940-4C5B-A74D-004E8BBED8B7}" dt="2018-05-31T14:57:03.397" v="402"/>
          <ac:graphicFrameMkLst>
            <pc:docMk/>
            <pc:sldMk cId="956751518" sldId="617"/>
            <ac:graphicFrameMk id="4" creationId="{00000000-0000-0000-0000-000000000000}"/>
          </ac:graphicFrameMkLst>
        </pc:graphicFrameChg>
      </pc:sldChg>
    </pc:docChg>
  </pc:docChgLst>
  <pc:docChgLst>
    <pc:chgData name="Ish Tripathi" userId="S::ish.tripathi@gridinfocom.com::9dabdbf1-a3cd-49a6-b805-eb0259e91b79" providerId="AD" clId="Web-{3DA63CB4-6CB8-435F-BF51-C3F0D13BBA87}"/>
    <pc:docChg chg="modSld">
      <pc:chgData name="Ish Tripathi" userId="S::ish.tripathi@gridinfocom.com::9dabdbf1-a3cd-49a6-b805-eb0259e91b79" providerId="AD" clId="Web-{3DA63CB4-6CB8-435F-BF51-C3F0D13BBA87}" dt="2018-05-30T09:17:47.046" v="46"/>
      <pc:docMkLst>
        <pc:docMk/>
      </pc:docMkLst>
      <pc:sldChg chg="modSp">
        <pc:chgData name="Ish Tripathi" userId="S::ish.tripathi@gridinfocom.com::9dabdbf1-a3cd-49a6-b805-eb0259e91b79" providerId="AD" clId="Web-{3DA63CB4-6CB8-435F-BF51-C3F0D13BBA87}" dt="2018-05-30T09:17:47.046" v="46"/>
        <pc:sldMkLst>
          <pc:docMk/>
          <pc:sldMk cId="2815948890" sldId="622"/>
        </pc:sldMkLst>
        <pc:graphicFrameChg chg="mod modGraphic">
          <ac:chgData name="Ish Tripathi" userId="S::ish.tripathi@gridinfocom.com::9dabdbf1-a3cd-49a6-b805-eb0259e91b79" providerId="AD" clId="Web-{3DA63CB4-6CB8-435F-BF51-C3F0D13BBA87}" dt="2018-05-30T09:17:47.046" v="46"/>
          <ac:graphicFrameMkLst>
            <pc:docMk/>
            <pc:sldMk cId="2815948890" sldId="622"/>
            <ac:graphicFrameMk id="8" creationId="{00000000-0000-0000-0000-000000000000}"/>
          </ac:graphicFrameMkLst>
        </pc:graphicFrameChg>
      </pc:sldChg>
    </pc:docChg>
  </pc:docChgLst>
  <pc:docChgLst>
    <pc:chgData name="Ish Tripathi" userId="S::ish.tripathi@gridinfocom.com::9dabdbf1-a3cd-49a6-b805-eb0259e91b79" providerId="AD" clId="Web-{33DF30CE-0B48-4D02-8455-4F2568C8EA06}"/>
    <pc:docChg chg="modSld">
      <pc:chgData name="Ish Tripathi" userId="S::ish.tripathi@gridinfocom.com::9dabdbf1-a3cd-49a6-b805-eb0259e91b79" providerId="AD" clId="Web-{33DF30CE-0B48-4D02-8455-4F2568C8EA06}" dt="2018-06-01T02:02:24.088" v="3"/>
      <pc:docMkLst>
        <pc:docMk/>
      </pc:docMkLst>
      <pc:sldChg chg="addSp delSp modSp">
        <pc:chgData name="Ish Tripathi" userId="S::ish.tripathi@gridinfocom.com::9dabdbf1-a3cd-49a6-b805-eb0259e91b79" providerId="AD" clId="Web-{33DF30CE-0B48-4D02-8455-4F2568C8EA06}" dt="2018-06-01T02:02:24.088" v="3"/>
        <pc:sldMkLst>
          <pc:docMk/>
          <pc:sldMk cId="843570412" sldId="558"/>
        </pc:sldMkLst>
        <pc:spChg chg="add del">
          <ac:chgData name="Ish Tripathi" userId="S::ish.tripathi@gridinfocom.com::9dabdbf1-a3cd-49a6-b805-eb0259e91b79" providerId="AD" clId="Web-{33DF30CE-0B48-4D02-8455-4F2568C8EA06}" dt="2018-06-01T02:02:24.088" v="3"/>
          <ac:spMkLst>
            <pc:docMk/>
            <pc:sldMk cId="843570412" sldId="558"/>
            <ac:spMk id="3" creationId="{00000000-0000-0000-0000-000000000000}"/>
          </ac:spMkLst>
        </pc:spChg>
        <pc:picChg chg="add del mod">
          <ac:chgData name="Ish Tripathi" userId="S::ish.tripathi@gridinfocom.com::9dabdbf1-a3cd-49a6-b805-eb0259e91b79" providerId="AD" clId="Web-{33DF30CE-0B48-4D02-8455-4F2568C8EA06}" dt="2018-06-01T02:02:12.385" v="1"/>
          <ac:picMkLst>
            <pc:docMk/>
            <pc:sldMk cId="843570412" sldId="558"/>
            <ac:picMk id="2" creationId="{A9431938-7602-4ECC-BFF8-C1C407189632}"/>
          </ac:picMkLst>
        </pc:picChg>
      </pc:sldChg>
    </pc:docChg>
  </pc:docChgLst>
  <pc:docChgLst>
    <pc:chgData name="Atul Jain" userId="S::atul.jain@gridinfocom.com::d90717b6-3018-427f-8e2a-978b8f1571ff" providerId="AD" clId="Web-{ACAD018E-385F-49F6-88BE-8A00FA974328}"/>
    <pc:docChg chg="modSld">
      <pc:chgData name="Atul Jain" userId="S::atul.jain@gridinfocom.com::d90717b6-3018-427f-8e2a-978b8f1571ff" providerId="AD" clId="Web-{ACAD018E-385F-49F6-88BE-8A00FA974328}" dt="2018-05-30T11:21:23.772" v="29"/>
      <pc:docMkLst>
        <pc:docMk/>
      </pc:docMkLst>
      <pc:sldChg chg="modSp">
        <pc:chgData name="Atul Jain" userId="S::atul.jain@gridinfocom.com::d90717b6-3018-427f-8e2a-978b8f1571ff" providerId="AD" clId="Web-{ACAD018E-385F-49F6-88BE-8A00FA974328}" dt="2018-05-30T11:21:23.772" v="29"/>
        <pc:sldMkLst>
          <pc:docMk/>
          <pc:sldMk cId="1934660434" sldId="616"/>
        </pc:sldMkLst>
        <pc:graphicFrameChg chg="mod modGraphic">
          <ac:chgData name="Atul Jain" userId="S::atul.jain@gridinfocom.com::d90717b6-3018-427f-8e2a-978b8f1571ff" providerId="AD" clId="Web-{ACAD018E-385F-49F6-88BE-8A00FA974328}" dt="2018-05-30T11:21:23.772" v="29"/>
          <ac:graphicFrameMkLst>
            <pc:docMk/>
            <pc:sldMk cId="1934660434" sldId="616"/>
            <ac:graphicFrameMk id="6" creationId="{00000000-0000-0000-0000-000000000000}"/>
          </ac:graphicFrameMkLst>
        </pc:graphicFrameChg>
      </pc:sldChg>
    </pc:docChg>
  </pc:docChgLst>
  <pc:docChgLst>
    <pc:chgData name="Ish Tripathi" userId="S::ish.tripathi@gridinfocom.com::9dabdbf1-a3cd-49a6-b805-eb0259e91b79" providerId="AD" clId="Web-{97E58F16-6C24-439A-B313-10A7E22D2625}"/>
    <pc:docChg chg="modSld">
      <pc:chgData name="Ish Tripathi" userId="S::ish.tripathi@gridinfocom.com::9dabdbf1-a3cd-49a6-b805-eb0259e91b79" providerId="AD" clId="Web-{97E58F16-6C24-439A-B313-10A7E22D2625}" dt="2018-05-30T08:36:54.312" v="44"/>
      <pc:docMkLst>
        <pc:docMk/>
      </pc:docMkLst>
      <pc:sldChg chg="modSp">
        <pc:chgData name="Ish Tripathi" userId="S::ish.tripathi@gridinfocom.com::9dabdbf1-a3cd-49a6-b805-eb0259e91b79" providerId="AD" clId="Web-{97E58F16-6C24-439A-B313-10A7E22D2625}" dt="2018-05-30T08:36:54.312" v="44"/>
        <pc:sldMkLst>
          <pc:docMk/>
          <pc:sldMk cId="2815948890" sldId="622"/>
        </pc:sldMkLst>
        <pc:graphicFrameChg chg="mod modGraphic">
          <ac:chgData name="Ish Tripathi" userId="S::ish.tripathi@gridinfocom.com::9dabdbf1-a3cd-49a6-b805-eb0259e91b79" providerId="AD" clId="Web-{97E58F16-6C24-439A-B313-10A7E22D2625}" dt="2018-05-30T08:36:54.312" v="44"/>
          <ac:graphicFrameMkLst>
            <pc:docMk/>
            <pc:sldMk cId="2815948890" sldId="622"/>
            <ac:graphicFrameMk id="8" creationId="{00000000-0000-0000-0000-000000000000}"/>
          </ac:graphicFrameMkLst>
        </pc:graphicFrameChg>
      </pc:sldChg>
    </pc:docChg>
  </pc:docChgLst>
  <pc:docChgLst>
    <pc:chgData name="Ish Tripathi" userId="S::ish.tripathi@gridinfocom.com::9dabdbf1-a3cd-49a6-b805-eb0259e91b79" providerId="AD" clId="Web-{2DF12C1C-94F5-4B75-9C32-698A3A345226}"/>
    <pc:docChg chg="modSld">
      <pc:chgData name="Ish Tripathi" userId="S::ish.tripathi@gridinfocom.com::9dabdbf1-a3cd-49a6-b805-eb0259e91b79" providerId="AD" clId="Web-{2DF12C1C-94F5-4B75-9C32-698A3A345226}" dt="2018-05-29T09:13:34.021" v="38"/>
      <pc:docMkLst>
        <pc:docMk/>
      </pc:docMkLst>
      <pc:sldChg chg="modSp">
        <pc:chgData name="Ish Tripathi" userId="S::ish.tripathi@gridinfocom.com::9dabdbf1-a3cd-49a6-b805-eb0259e91b79" providerId="AD" clId="Web-{2DF12C1C-94F5-4B75-9C32-698A3A345226}" dt="2018-05-29T09:09:01.349" v="7" actId="20577"/>
        <pc:sldMkLst>
          <pc:docMk/>
          <pc:sldMk cId="3809118522" sldId="296"/>
        </pc:sldMkLst>
        <pc:spChg chg="mod">
          <ac:chgData name="Ish Tripathi" userId="S::ish.tripathi@gridinfocom.com::9dabdbf1-a3cd-49a6-b805-eb0259e91b79" providerId="AD" clId="Web-{2DF12C1C-94F5-4B75-9C32-698A3A345226}" dt="2018-05-29T09:09:01.349" v="7" actId="20577"/>
          <ac:spMkLst>
            <pc:docMk/>
            <pc:sldMk cId="3809118522" sldId="296"/>
            <ac:spMk id="6" creationId="{00000000-0000-0000-0000-000000000000}"/>
          </ac:spMkLst>
        </pc:spChg>
      </pc:sldChg>
      <pc:sldChg chg="modSp">
        <pc:chgData name="Ish Tripathi" userId="S::ish.tripathi@gridinfocom.com::9dabdbf1-a3cd-49a6-b805-eb0259e91b79" providerId="AD" clId="Web-{2DF12C1C-94F5-4B75-9C32-698A3A345226}" dt="2018-05-29T09:13:34.021" v="38"/>
        <pc:sldMkLst>
          <pc:docMk/>
          <pc:sldMk cId="3707715749" sldId="607"/>
        </pc:sldMkLst>
        <pc:graphicFrameChg chg="mod modGraphic">
          <ac:chgData name="Ish Tripathi" userId="S::ish.tripathi@gridinfocom.com::9dabdbf1-a3cd-49a6-b805-eb0259e91b79" providerId="AD" clId="Web-{2DF12C1C-94F5-4B75-9C32-698A3A345226}" dt="2018-05-29T09:13:34.021" v="38"/>
          <ac:graphicFrameMkLst>
            <pc:docMk/>
            <pc:sldMk cId="3707715749" sldId="607"/>
            <ac:graphicFrameMk id="8" creationId="{00000000-0000-0000-0000-000000000000}"/>
          </ac:graphicFrameMkLst>
        </pc:graphicFrameChg>
      </pc:sldChg>
    </pc:docChg>
  </pc:docChgLst>
  <pc:docChgLst>
    <pc:chgData name="Ish Tripathi" userId="S::ish.tripathi@gridinfocom.com::9dabdbf1-a3cd-49a6-b805-eb0259e91b79" providerId="AD" clId="Web-{CEBCF8FB-0BD6-49BC-A40D-05C626AD9E06}"/>
    <pc:docChg chg="modSld">
      <pc:chgData name="Ish Tripathi" userId="S::ish.tripathi@gridinfocom.com::9dabdbf1-a3cd-49a6-b805-eb0259e91b79" providerId="AD" clId="Web-{CEBCF8FB-0BD6-49BC-A40D-05C626AD9E06}" dt="2018-05-31T11:25:16.194" v="51" actId="20577"/>
      <pc:docMkLst>
        <pc:docMk/>
      </pc:docMkLst>
      <pc:sldChg chg="modSp">
        <pc:chgData name="Ish Tripathi" userId="S::ish.tripathi@gridinfocom.com::9dabdbf1-a3cd-49a6-b805-eb0259e91b79" providerId="AD" clId="Web-{CEBCF8FB-0BD6-49BC-A40D-05C626AD9E06}" dt="2018-05-31T11:25:16.194" v="50" actId="20577"/>
        <pc:sldMkLst>
          <pc:docMk/>
          <pc:sldMk cId="3707715749" sldId="607"/>
        </pc:sldMkLst>
        <pc:spChg chg="mod">
          <ac:chgData name="Ish Tripathi" userId="S::ish.tripathi@gridinfocom.com::9dabdbf1-a3cd-49a6-b805-eb0259e91b79" providerId="AD" clId="Web-{CEBCF8FB-0BD6-49BC-A40D-05C626AD9E06}" dt="2018-05-31T11:25:16.194" v="50" actId="20577"/>
          <ac:spMkLst>
            <pc:docMk/>
            <pc:sldMk cId="3707715749" sldId="607"/>
            <ac:spMk id="6" creationId="{00000000-0000-0000-0000-000000000000}"/>
          </ac:spMkLst>
        </pc:spChg>
      </pc:sldChg>
    </pc:docChg>
  </pc:docChgLst>
  <pc:docChgLst>
    <pc:chgData name="Heena Dudeja" userId="S::heena.dudeja@gridinfocom.com::8eb80432-a27a-4978-b147-e3d2af479ae5" providerId="AD" clId="Web-{575784DD-F4B3-4802-A8B6-E91ECC3EB80C}"/>
    <pc:docChg chg="modSld">
      <pc:chgData name="Heena Dudeja" userId="S::heena.dudeja@gridinfocom.com::8eb80432-a27a-4978-b147-e3d2af479ae5" providerId="AD" clId="Web-{575784DD-F4B3-4802-A8B6-E91ECC3EB80C}" dt="2018-05-31T12:14:35.110" v="87"/>
      <pc:docMkLst>
        <pc:docMk/>
      </pc:docMkLst>
      <pc:sldChg chg="addSp modSp">
        <pc:chgData name="Heena Dudeja" userId="S::heena.dudeja@gridinfocom.com::8eb80432-a27a-4978-b147-e3d2af479ae5" providerId="AD" clId="Web-{575784DD-F4B3-4802-A8B6-E91ECC3EB80C}" dt="2018-05-31T12:14:35.110" v="87"/>
        <pc:sldMkLst>
          <pc:docMk/>
          <pc:sldMk cId="1003051047" sldId="624"/>
        </pc:sldMkLst>
        <pc:spChg chg="add mod">
          <ac:chgData name="Heena Dudeja" userId="S::heena.dudeja@gridinfocom.com::8eb80432-a27a-4978-b147-e3d2af479ae5" providerId="AD" clId="Web-{575784DD-F4B3-4802-A8B6-E91ECC3EB80C}" dt="2018-05-31T12:14:12.844" v="31" actId="20577"/>
          <ac:spMkLst>
            <pc:docMk/>
            <pc:sldMk cId="1003051047" sldId="624"/>
            <ac:spMk id="2" creationId="{3E1A2C76-6C03-493E-986C-D6788F9FB4D2}"/>
          </ac:spMkLst>
        </pc:spChg>
        <pc:graphicFrameChg chg="mod modGraphic">
          <ac:chgData name="Heena Dudeja" userId="S::heena.dudeja@gridinfocom.com::8eb80432-a27a-4978-b147-e3d2af479ae5" providerId="AD" clId="Web-{575784DD-F4B3-4802-A8B6-E91ECC3EB80C}" dt="2018-05-31T12:14:35.110" v="87"/>
          <ac:graphicFrameMkLst>
            <pc:docMk/>
            <pc:sldMk cId="1003051047" sldId="624"/>
            <ac:graphicFrameMk id="7" creationId="{2C3362DF-DFAE-4C14-8A68-8FA1145153E1}"/>
          </ac:graphicFrameMkLst>
        </pc:graphicFrameChg>
      </pc:sldChg>
    </pc:docChg>
  </pc:docChgLst>
  <pc:docChgLst>
    <pc:chgData name="Amit Jain" userId="S::amit.jain@gridinfocom.com::8176afd5-4cf1-4ef0-b784-c3310f0de049" providerId="AD" clId="Web-{3A000FCC-A392-4C94-9C0B-65D6378D8F45}"/>
    <pc:docChg chg="modSld">
      <pc:chgData name="Amit Jain" userId="S::amit.jain@gridinfocom.com::8176afd5-4cf1-4ef0-b784-c3310f0de049" providerId="AD" clId="Web-{3A000FCC-A392-4C94-9C0B-65D6378D8F45}" dt="2018-05-29T11:23:44.366" v="41"/>
      <pc:docMkLst>
        <pc:docMk/>
      </pc:docMkLst>
      <pc:sldChg chg="modSp">
        <pc:chgData name="Amit Jain" userId="S::amit.jain@gridinfocom.com::8176afd5-4cf1-4ef0-b784-c3310f0de049" providerId="AD" clId="Web-{3A000FCC-A392-4C94-9C0B-65D6378D8F45}" dt="2018-05-29T11:23:44.366" v="41"/>
        <pc:sldMkLst>
          <pc:docMk/>
          <pc:sldMk cId="465067934" sldId="613"/>
        </pc:sldMkLst>
        <pc:graphicFrameChg chg="mod modGraphic">
          <ac:chgData name="Amit Jain" userId="S::amit.jain@gridinfocom.com::8176afd5-4cf1-4ef0-b784-c3310f0de049" providerId="AD" clId="Web-{3A000FCC-A392-4C94-9C0B-65D6378D8F45}" dt="2018-05-29T11:23:44.366" v="41"/>
          <ac:graphicFrameMkLst>
            <pc:docMk/>
            <pc:sldMk cId="465067934" sldId="613"/>
            <ac:graphicFrameMk id="9" creationId="{00000000-0000-0000-0000-000000000000}"/>
          </ac:graphicFrameMkLst>
        </pc:graphicFrameChg>
      </pc:sldChg>
    </pc:docChg>
  </pc:docChgLst>
  <pc:docChgLst>
    <pc:chgData name="Ish Tripathi" userId="S::ish.tripathi@gridinfocom.com::9dabdbf1-a3cd-49a6-b805-eb0259e91b79" providerId="AD" clId="Web-{B8B23A54-1B38-48F2-8F58-0206FDEB3E5B}"/>
    <pc:docChg chg="modSld">
      <pc:chgData name="Ish Tripathi" userId="S::ish.tripathi@gridinfocom.com::9dabdbf1-a3cd-49a6-b805-eb0259e91b79" providerId="AD" clId="Web-{B8B23A54-1B38-48F2-8F58-0206FDEB3E5B}" dt="2018-05-31T11:05:08.052" v="174" actId="20577"/>
      <pc:docMkLst>
        <pc:docMk/>
      </pc:docMkLst>
      <pc:sldChg chg="modSp">
        <pc:chgData name="Ish Tripathi" userId="S::ish.tripathi@gridinfocom.com::9dabdbf1-a3cd-49a6-b805-eb0259e91b79" providerId="AD" clId="Web-{B8B23A54-1B38-48F2-8F58-0206FDEB3E5B}" dt="2018-05-31T10:49:18.361" v="121" actId="20577"/>
        <pc:sldMkLst>
          <pc:docMk/>
          <pc:sldMk cId="1834134369" sldId="542"/>
        </pc:sldMkLst>
        <pc:graphicFrameChg chg="mod modGraphic">
          <ac:chgData name="Ish Tripathi" userId="S::ish.tripathi@gridinfocom.com::9dabdbf1-a3cd-49a6-b805-eb0259e91b79" providerId="AD" clId="Web-{B8B23A54-1B38-48F2-8F58-0206FDEB3E5B}" dt="2018-05-31T10:49:18.361" v="121" actId="20577"/>
          <ac:graphicFrameMkLst>
            <pc:docMk/>
            <pc:sldMk cId="1834134369" sldId="542"/>
            <ac:graphicFrameMk id="5" creationId="{00000000-0000-0000-0000-000000000000}"/>
          </ac:graphicFrameMkLst>
        </pc:graphicFrameChg>
      </pc:sldChg>
      <pc:sldChg chg="modSp">
        <pc:chgData name="Ish Tripathi" userId="S::ish.tripathi@gridinfocom.com::9dabdbf1-a3cd-49a6-b805-eb0259e91b79" providerId="AD" clId="Web-{B8B23A54-1B38-48F2-8F58-0206FDEB3E5B}" dt="2018-05-31T08:33:41.845" v="10" actId="20577"/>
        <pc:sldMkLst>
          <pc:docMk/>
          <pc:sldMk cId="4095906017" sldId="544"/>
        </pc:sldMkLst>
        <pc:spChg chg="mod">
          <ac:chgData name="Ish Tripathi" userId="S::ish.tripathi@gridinfocom.com::9dabdbf1-a3cd-49a6-b805-eb0259e91b79" providerId="AD" clId="Web-{B8B23A54-1B38-48F2-8F58-0206FDEB3E5B}" dt="2018-05-31T08:33:41.845" v="10" actId="20577"/>
          <ac:spMkLst>
            <pc:docMk/>
            <pc:sldMk cId="4095906017" sldId="544"/>
            <ac:spMk id="4" creationId="{00000000-0000-0000-0000-000000000000}"/>
          </ac:spMkLst>
        </pc:spChg>
      </pc:sldChg>
      <pc:sldChg chg="modSp">
        <pc:chgData name="Ish Tripathi" userId="S::ish.tripathi@gridinfocom.com::9dabdbf1-a3cd-49a6-b805-eb0259e91b79" providerId="AD" clId="Web-{B8B23A54-1B38-48F2-8F58-0206FDEB3E5B}" dt="2018-05-31T10:43:27.834" v="82" actId="20577"/>
        <pc:sldMkLst>
          <pc:docMk/>
          <pc:sldMk cId="4140796150" sldId="562"/>
        </pc:sldMkLst>
        <pc:spChg chg="mod">
          <ac:chgData name="Ish Tripathi" userId="S::ish.tripathi@gridinfocom.com::9dabdbf1-a3cd-49a6-b805-eb0259e91b79" providerId="AD" clId="Web-{B8B23A54-1B38-48F2-8F58-0206FDEB3E5B}" dt="2018-05-31T10:43:27.834" v="82" actId="20577"/>
          <ac:spMkLst>
            <pc:docMk/>
            <pc:sldMk cId="4140796150" sldId="562"/>
            <ac:spMk id="6" creationId="{00000000-0000-0000-0000-000000000000}"/>
          </ac:spMkLst>
        </pc:spChg>
        <pc:spChg chg="mod">
          <ac:chgData name="Ish Tripathi" userId="S::ish.tripathi@gridinfocom.com::9dabdbf1-a3cd-49a6-b805-eb0259e91b79" providerId="AD" clId="Web-{B8B23A54-1B38-48F2-8F58-0206FDEB3E5B}" dt="2018-05-31T10:42:21.410" v="59" actId="1076"/>
          <ac:spMkLst>
            <pc:docMk/>
            <pc:sldMk cId="4140796150" sldId="562"/>
            <ac:spMk id="9" creationId="{00000000-0000-0000-0000-000000000000}"/>
          </ac:spMkLst>
        </pc:spChg>
      </pc:sldChg>
      <pc:sldChg chg="modSp">
        <pc:chgData name="Ish Tripathi" userId="S::ish.tripathi@gridinfocom.com::9dabdbf1-a3cd-49a6-b805-eb0259e91b79" providerId="AD" clId="Web-{B8B23A54-1B38-48F2-8F58-0206FDEB3E5B}" dt="2018-05-31T11:05:08.052" v="173" actId="20577"/>
        <pc:sldMkLst>
          <pc:docMk/>
          <pc:sldMk cId="3707715749" sldId="607"/>
        </pc:sldMkLst>
        <pc:spChg chg="mod">
          <ac:chgData name="Ish Tripathi" userId="S::ish.tripathi@gridinfocom.com::9dabdbf1-a3cd-49a6-b805-eb0259e91b79" providerId="AD" clId="Web-{B8B23A54-1B38-48F2-8F58-0206FDEB3E5B}" dt="2018-05-31T10:58:44.708" v="165" actId="20577"/>
          <ac:spMkLst>
            <pc:docMk/>
            <pc:sldMk cId="3707715749" sldId="607"/>
            <ac:spMk id="6" creationId="{00000000-0000-0000-0000-000000000000}"/>
          </ac:spMkLst>
        </pc:spChg>
        <pc:spChg chg="mod">
          <ac:chgData name="Ish Tripathi" userId="S::ish.tripathi@gridinfocom.com::9dabdbf1-a3cd-49a6-b805-eb0259e91b79" providerId="AD" clId="Web-{B8B23A54-1B38-48F2-8F58-0206FDEB3E5B}" dt="2018-05-31T11:05:08.052" v="173" actId="20577"/>
          <ac:spMkLst>
            <pc:docMk/>
            <pc:sldMk cId="3707715749" sldId="607"/>
            <ac:spMk id="7" creationId="{00000000-0000-0000-0000-000000000000}"/>
          </ac:spMkLst>
        </pc:spChg>
      </pc:sldChg>
      <pc:sldChg chg="modSp">
        <pc:chgData name="Ish Tripathi" userId="S::ish.tripathi@gridinfocom.com::9dabdbf1-a3cd-49a6-b805-eb0259e91b79" providerId="AD" clId="Web-{B8B23A54-1B38-48F2-8F58-0206FDEB3E5B}" dt="2018-05-31T08:47:59.450" v="19" actId="20577"/>
        <pc:sldMkLst>
          <pc:docMk/>
          <pc:sldMk cId="2915101365" sldId="615"/>
        </pc:sldMkLst>
        <pc:graphicFrameChg chg="mod modGraphic">
          <ac:chgData name="Ish Tripathi" userId="S::ish.tripathi@gridinfocom.com::9dabdbf1-a3cd-49a6-b805-eb0259e91b79" providerId="AD" clId="Web-{B8B23A54-1B38-48F2-8F58-0206FDEB3E5B}" dt="2018-05-31T08:47:59.450" v="19" actId="20577"/>
          <ac:graphicFrameMkLst>
            <pc:docMk/>
            <pc:sldMk cId="2915101365" sldId="615"/>
            <ac:graphicFrameMk id="6" creationId="{00000000-0000-0000-0000-000000000000}"/>
          </ac:graphicFrameMkLst>
        </pc:graphicFrameChg>
      </pc:sldChg>
    </pc:docChg>
  </pc:docChgLst>
  <pc:docChgLst>
    <pc:chgData name="Pradeep Satyamurthy" userId="S::pradeep.satyamurthy@gridinfocom.com::648028b1-6381-482f-8001-de2d802b406c" providerId="AD" clId="Web-{2FC31D3C-47DD-49A1-BDD8-8139571B8AA4}"/>
    <pc:docChg chg="addSld modSld modSection">
      <pc:chgData name="Pradeep Satyamurthy" userId="S::pradeep.satyamurthy@gridinfocom.com::648028b1-6381-482f-8001-de2d802b406c" providerId="AD" clId="Web-{2FC31D3C-47DD-49A1-BDD8-8139571B8AA4}" dt="2018-06-01T01:43:49.909" v="5"/>
      <pc:docMkLst>
        <pc:docMk/>
      </pc:docMkLst>
      <pc:sldChg chg="addSp delSp modSp new">
        <pc:chgData name="Pradeep Satyamurthy" userId="S::pradeep.satyamurthy@gridinfocom.com::648028b1-6381-482f-8001-de2d802b406c" providerId="AD" clId="Web-{2FC31D3C-47DD-49A1-BDD8-8139571B8AA4}" dt="2018-06-01T01:43:49.909" v="5"/>
        <pc:sldMkLst>
          <pc:docMk/>
          <pc:sldMk cId="1142768711" sldId="625"/>
        </pc:sldMkLst>
        <pc:spChg chg="del">
          <ac:chgData name="Pradeep Satyamurthy" userId="S::pradeep.satyamurthy@gridinfocom.com::648028b1-6381-482f-8001-de2d802b406c" providerId="AD" clId="Web-{2FC31D3C-47DD-49A1-BDD8-8139571B8AA4}" dt="2018-06-01T01:43:23.236" v="1"/>
          <ac:spMkLst>
            <pc:docMk/>
            <pc:sldMk cId="1142768711" sldId="625"/>
            <ac:spMk id="2" creationId="{C2F2D6F2-22E7-402C-96BD-EF052A09DFB9}"/>
          </ac:spMkLst>
        </pc:spChg>
        <pc:spChg chg="del">
          <ac:chgData name="Pradeep Satyamurthy" userId="S::pradeep.satyamurthy@gridinfocom.com::648028b1-6381-482f-8001-de2d802b406c" providerId="AD" clId="Web-{2FC31D3C-47DD-49A1-BDD8-8139571B8AA4}" dt="2018-06-01T01:43:25.627" v="2"/>
          <ac:spMkLst>
            <pc:docMk/>
            <pc:sldMk cId="1142768711" sldId="625"/>
            <ac:spMk id="3" creationId="{78D7EEF2-D3C3-4D62-A646-3353AA0DA3DB}"/>
          </ac:spMkLst>
        </pc:spChg>
        <pc:picChg chg="add del mod">
          <ac:chgData name="Pradeep Satyamurthy" userId="S::pradeep.satyamurthy@gridinfocom.com::648028b1-6381-482f-8001-de2d802b406c" providerId="AD" clId="Web-{2FC31D3C-47DD-49A1-BDD8-8139571B8AA4}" dt="2018-06-01T01:43:49.909" v="5"/>
          <ac:picMkLst>
            <pc:docMk/>
            <pc:sldMk cId="1142768711" sldId="625"/>
            <ac:picMk id="4" creationId="{22B33E13-D96C-446E-A02F-CF2C5861B3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D7CDA-DBB9-904D-B44E-68CA666D8E0A}"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900F8-8B54-0146-94B2-6C2C00F1A693}" type="slidenum">
              <a:rPr lang="en-US" smtClean="0"/>
              <a:t>‹#›</a:t>
            </a:fld>
            <a:endParaRPr lang="en-US"/>
          </a:p>
        </p:txBody>
      </p:sp>
    </p:spTree>
    <p:extLst>
      <p:ext uri="{BB962C8B-B14F-4D97-AF65-F5344CB8AC3E}">
        <p14:creationId xmlns:p14="http://schemas.microsoft.com/office/powerpoint/2010/main" val="20613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79513"/>
            <a:ext cx="10515600" cy="795131"/>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40BB2-2A27-B446-81FA-7B93748F0F9F}" type="datetimeFigureOut">
              <a:rPr lang="en-US" smtClean="0">
                <a:solidFill>
                  <a:prstClr val="black">
                    <a:tint val="75000"/>
                  </a:prstClr>
                </a:solidFill>
              </a:rPr>
              <a:pPr/>
              <a:t>2/19/2019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53670-48F2-504B-AC9B-9C04B04D1B03}"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2"/>
            <a:ext cx="12194141" cy="969818"/>
          </a:xfrm>
          <a:prstGeom prst="rect">
            <a:avLst/>
          </a:prstGeom>
        </p:spPr>
      </p:pic>
      <p:sp>
        <p:nvSpPr>
          <p:cNvPr id="9" name="TextBox 20"/>
          <p:cNvSpPr txBox="1">
            <a:spLocks noChangeArrowheads="1"/>
          </p:cNvSpPr>
          <p:nvPr userDrawn="1"/>
        </p:nvSpPr>
        <p:spPr bwMode="gray">
          <a:xfrm>
            <a:off x="9713434" y="6554189"/>
            <a:ext cx="233397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586130" eaLnBrk="1" fontAlgn="base" hangingPunct="1">
              <a:spcBef>
                <a:spcPct val="0"/>
              </a:spcBef>
              <a:spcAft>
                <a:spcPct val="0"/>
              </a:spcAft>
              <a:defRPr/>
            </a:pPr>
            <a:r>
              <a:rPr lang="en-US" sz="800" dirty="0">
                <a:solidFill>
                  <a:prstClr val="white"/>
                </a:solidFill>
                <a:cs typeface="Arial" charset="0"/>
              </a:rPr>
              <a:t>Copyright © </a:t>
            </a:r>
            <a:r>
              <a:rPr lang="en-US" sz="800" dirty="0" smtClean="0">
                <a:solidFill>
                  <a:prstClr val="white"/>
                </a:solidFill>
                <a:cs typeface="Arial" charset="0"/>
              </a:rPr>
              <a:t>2018 </a:t>
            </a:r>
            <a:r>
              <a:rPr lang="en-US" sz="800" dirty="0">
                <a:solidFill>
                  <a:prstClr val="white"/>
                </a:solidFill>
                <a:cs typeface="Arial" charset="0"/>
              </a:rPr>
              <a:t>Grid </a:t>
            </a:r>
            <a:r>
              <a:rPr lang="en-US" sz="800" dirty="0" err="1">
                <a:solidFill>
                  <a:prstClr val="white"/>
                </a:solidFill>
                <a:cs typeface="Arial" charset="0"/>
              </a:rPr>
              <a:t>Infocom</a:t>
            </a:r>
            <a:r>
              <a:rPr lang="en-US" sz="800" dirty="0">
                <a:solidFill>
                  <a:prstClr val="white"/>
                </a:solidFill>
                <a:cs typeface="Arial" charset="0"/>
              </a:rPr>
              <a:t>. All rights reserved.</a:t>
            </a:r>
          </a:p>
        </p:txBody>
      </p:sp>
      <p:pic>
        <p:nvPicPr>
          <p:cNvPr id="10" name="Pictur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38896" y="6131150"/>
            <a:ext cx="1429303" cy="645546"/>
          </a:xfrm>
          <a:prstGeom prst="rect">
            <a:avLst/>
          </a:prstGeom>
        </p:spPr>
      </p:pic>
      <p:sp>
        <p:nvSpPr>
          <p:cNvPr id="2" name="Title Placeholder 1"/>
          <p:cNvSpPr>
            <a:spLocks noGrp="1"/>
          </p:cNvSpPr>
          <p:nvPr>
            <p:ph type="title"/>
          </p:nvPr>
        </p:nvSpPr>
        <p:spPr>
          <a:xfrm>
            <a:off x="838200" y="182563"/>
            <a:ext cx="10515600" cy="604695"/>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661762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b="1" kern="1200">
          <a:solidFill>
            <a:schemeClr val="bg1"/>
          </a:solidFill>
          <a:effectLst>
            <a:outerShdw blurRad="38100" dist="38100" dir="2700000" algn="tl">
              <a:srgbClr val="000000">
                <a:alpha val="43137"/>
              </a:srgbClr>
            </a:outerShdw>
          </a:effectLst>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https://cybarlab.com/linq"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p:cNvSpPr/>
          <p:nvPr/>
        </p:nvSpPr>
        <p:spPr>
          <a:xfrm>
            <a:off x="0" y="2998695"/>
            <a:ext cx="4993410" cy="3417904"/>
          </a:xfrm>
          <a:prstGeom prst="rect">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3" name="Rectangle 2"/>
          <p:cNvSpPr/>
          <p:nvPr/>
        </p:nvSpPr>
        <p:spPr>
          <a:xfrm>
            <a:off x="10566074" y="4013323"/>
            <a:ext cx="7198591" cy="3400249"/>
          </a:xfrm>
          <a:prstGeom prst="rect">
            <a:avLst/>
          </a:prstGeom>
          <a:solidFill>
            <a:srgbClr val="6E349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a:p>
            <a:pPr algn="ctr" defTabSz="586130"/>
            <a:endParaRPr lang="en-US" sz="2308">
              <a:solidFill>
                <a:prstClr val="white"/>
              </a:solidFill>
            </a:endParaRPr>
          </a:p>
          <a:p>
            <a:pPr algn="ctr" defTabSz="586130"/>
            <a:endParaRPr lang="en-US" sz="2308">
              <a:solidFill>
                <a:prstClr val="white"/>
              </a:solidFill>
            </a:endParaRPr>
          </a:p>
          <a:p>
            <a:pPr algn="ctr" defTabSz="586130"/>
            <a:endParaRPr lang="en-US" sz="2308">
              <a:solidFill>
                <a:prstClr val="white"/>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19" y="3995050"/>
            <a:ext cx="3202894" cy="1447514"/>
          </a:xfrm>
          <a:prstGeom prst="rect">
            <a:avLst/>
          </a:prstGeom>
        </p:spPr>
      </p:pic>
      <p:sp>
        <p:nvSpPr>
          <p:cNvPr id="6" name="Rectangle 16"/>
          <p:cNvSpPr>
            <a:spLocks noChangeArrowheads="1"/>
          </p:cNvSpPr>
          <p:nvPr/>
        </p:nvSpPr>
        <p:spPr bwMode="auto">
          <a:xfrm>
            <a:off x="5541322" y="3645818"/>
            <a:ext cx="5874166" cy="769441"/>
          </a:xfrm>
          <a:prstGeom prst="rect">
            <a:avLst/>
          </a:prstGeom>
          <a:noFill/>
          <a:ln w="9525">
            <a:noFill/>
            <a:miter lim="800000"/>
            <a:headEnd/>
            <a:tailEnd/>
          </a:ln>
        </p:spPr>
        <p:txBody>
          <a:bodyPr wrap="square" anchor="t">
            <a:spAutoFit/>
          </a:bodyPr>
          <a:lstStyle/>
          <a:p>
            <a:pPr eaLnBrk="0" hangingPunct="0"/>
            <a:r>
              <a:rPr lang="en-IN" sz="4400" dirty="0" smtClean="0">
                <a:solidFill>
                  <a:schemeClr val="bg1"/>
                </a:solidFill>
                <a:latin typeface="Arial Black" panose="020B0A04020102020204" pitchFamily="34" charset="0"/>
                <a:cs typeface="Arial" panose="020B0604020202020204" pitchFamily="34" charset="0"/>
              </a:rPr>
              <a:t>Entity Framework</a:t>
            </a:r>
            <a:endParaRPr lang="en-US" sz="4400"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80911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The Storage Schema Model</a:t>
            </a:r>
            <a:br>
              <a:rPr lang="en-IN" b="0" dirty="0">
                <a:effectLst/>
              </a:rPr>
            </a:br>
            <a:endParaRPr lang="en-IN" b="0" dirty="0">
              <a:effectLst/>
            </a:endParaRP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he Storage Model also called as Storage Schema Definition Layer (SSDL) represents the schematic representation of the backend data store</a:t>
            </a:r>
            <a:r>
              <a:rPr lang="en-US" sz="1600" dirty="0" smtClean="0"/>
              <a:t>.</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705100"/>
            <a:ext cx="5715000" cy="1447800"/>
          </a:xfrm>
          <a:prstGeom prst="rect">
            <a:avLst/>
          </a:prstGeom>
        </p:spPr>
      </p:pic>
    </p:spTree>
    <p:extLst>
      <p:ext uri="{BB962C8B-B14F-4D97-AF65-F5344CB8AC3E}">
        <p14:creationId xmlns:p14="http://schemas.microsoft.com/office/powerpoint/2010/main" val="2748228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The Conceptual Model</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smtClean="0"/>
              <a:t>T</a:t>
            </a:r>
            <a:r>
              <a:rPr lang="en-US" sz="1600" dirty="0"/>
              <a:t>he Conceptual Model also called as Conceptual Schema Definition Layer (CSDL) is the real entity model, against which we write our queries.</a:t>
            </a:r>
          </a:p>
        </p:txBody>
      </p:sp>
    </p:spTree>
    <p:extLst>
      <p:ext uri="{BB962C8B-B14F-4D97-AF65-F5344CB8AC3E}">
        <p14:creationId xmlns:p14="http://schemas.microsoft.com/office/powerpoint/2010/main" val="1362679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The Mapping Model</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The Mapping Model</a:t>
            </a:r>
          </a:p>
          <a:p>
            <a:r>
              <a:rPr lang="en-US" sz="1600" dirty="0"/>
              <a:t>Mapping Layer is just a mapping between the Conceptual model and the Storage model</a:t>
            </a:r>
            <a:r>
              <a:rPr lang="en-US" sz="1600" dirty="0" smtClean="0"/>
              <a:t>.</a:t>
            </a:r>
          </a:p>
          <a:p>
            <a:pPr marL="0" indent="0">
              <a:buNone/>
            </a:pPr>
            <a:endParaRPr lang="en-US" sz="1600" dirty="0"/>
          </a:p>
          <a:p>
            <a:pPr lvl="1">
              <a:buFont typeface="Wingdings" pitchFamily="2" charset="2"/>
              <a:buChar char="ü"/>
            </a:pPr>
            <a:r>
              <a:rPr lang="en-US" sz="1600" dirty="0"/>
              <a:t>The logical schema and its mapping with the physical schema is represented as an EDM.</a:t>
            </a:r>
          </a:p>
          <a:p>
            <a:pPr lvl="1">
              <a:buFont typeface="Wingdings" pitchFamily="2" charset="2"/>
              <a:buChar char="ü"/>
            </a:pPr>
            <a:r>
              <a:rPr lang="en-US" sz="1600" dirty="0"/>
              <a:t>Visual Studio also provides Entity Designer, for visual creation of the EDM and the mapping specification.</a:t>
            </a:r>
          </a:p>
          <a:p>
            <a:pPr lvl="1">
              <a:buFont typeface="Wingdings" pitchFamily="2" charset="2"/>
              <a:buChar char="ü"/>
            </a:pPr>
            <a:r>
              <a:rPr lang="en-US" sz="1600" dirty="0"/>
              <a:t>The output of the tool is the XML file (*.</a:t>
            </a:r>
            <a:r>
              <a:rPr lang="en-US" sz="1600" dirty="0" err="1"/>
              <a:t>edmx</a:t>
            </a:r>
            <a:r>
              <a:rPr lang="en-US" sz="1600" dirty="0"/>
              <a:t>) specifying the schema and the mapping.</a:t>
            </a:r>
          </a:p>
          <a:p>
            <a:pPr lvl="1">
              <a:buFont typeface="Wingdings" pitchFamily="2" charset="2"/>
              <a:buChar char="ü"/>
            </a:pPr>
            <a:r>
              <a:rPr lang="en-US" sz="1600" dirty="0" err="1"/>
              <a:t>Edmx</a:t>
            </a:r>
            <a:r>
              <a:rPr lang="en-US" sz="1600" dirty="0"/>
              <a:t> file contains Entity Framework metadata artifacts.</a:t>
            </a:r>
          </a:p>
        </p:txBody>
      </p:sp>
    </p:spTree>
    <p:extLst>
      <p:ext uri="{BB962C8B-B14F-4D97-AF65-F5344CB8AC3E}">
        <p14:creationId xmlns:p14="http://schemas.microsoft.com/office/powerpoint/2010/main" val="1933980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Schema Definition Language</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ADO.NET Entity Framework uses an XML based Data Definition Language called Schema Definition Language (SDL) to define the EDM Schema.</a:t>
            </a:r>
          </a:p>
          <a:p>
            <a:r>
              <a:rPr lang="en-US" sz="1600" dirty="0"/>
              <a:t>The SDL defines the Simple Types similar to other primitive types, including String, Int32, Double, Decimal, and </a:t>
            </a:r>
            <a:r>
              <a:rPr lang="en-US" sz="1600" dirty="0" err="1"/>
              <a:t>DateTime</a:t>
            </a:r>
            <a:r>
              <a:rPr lang="en-US" sz="1600" dirty="0"/>
              <a:t>, among others.</a:t>
            </a:r>
          </a:p>
          <a:p>
            <a:r>
              <a:rPr lang="en-US" sz="1600" dirty="0"/>
              <a:t>An Enumeration, which defines a map of primitive values and names, is also considered a simple type.</a:t>
            </a:r>
          </a:p>
          <a:p>
            <a:r>
              <a:rPr lang="en-US" sz="1600" dirty="0"/>
              <a:t>Enumerations are supported from framework version 5.0 onwards only.</a:t>
            </a:r>
          </a:p>
          <a:p>
            <a:r>
              <a:rPr lang="en-US" sz="1600" dirty="0"/>
              <a:t>Complex Types are created from an aggregation of other types. A collection of properties of these types define an Entity Type.</a:t>
            </a:r>
          </a:p>
        </p:txBody>
      </p:sp>
    </p:spTree>
    <p:extLst>
      <p:ext uri="{BB962C8B-B14F-4D97-AF65-F5344CB8AC3E}">
        <p14:creationId xmlns:p14="http://schemas.microsoft.com/office/powerpoint/2010/main" val="4155953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 </a:t>
            </a:r>
            <a:r>
              <a:rPr lang="en-IN" b="0" dirty="0" err="1">
                <a:effectLst/>
              </a:rPr>
              <a:t>DbContext</a:t>
            </a:r>
            <a:endParaRPr lang="en-IN" b="0" dirty="0">
              <a:effectLst/>
            </a:endParaRP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The Entity Framework enables you to query, insert, update, and delete data, using Common Language Runtime (CLR) objects which is known as entities. The Entity Framework maps the entities and relationships that are defined in your model to a </a:t>
            </a:r>
            <a:r>
              <a:rPr lang="en-US" sz="1600" dirty="0" smtClean="0"/>
              <a:t>database</a:t>
            </a:r>
          </a:p>
          <a:p>
            <a:r>
              <a:rPr lang="en-US" sz="1600" dirty="0"/>
              <a:t>It also provides facilities to </a:t>
            </a:r>
            <a:r>
              <a:rPr lang="en-US" sz="1600" dirty="0" smtClean="0"/>
              <a:t>−</a:t>
            </a:r>
          </a:p>
          <a:p>
            <a:pPr lvl="1"/>
            <a:r>
              <a:rPr lang="en-US" sz="1600" dirty="0"/>
              <a:t>Materialize data returned from the database as entity objects</a:t>
            </a:r>
          </a:p>
          <a:p>
            <a:pPr lvl="1"/>
            <a:r>
              <a:rPr lang="en-US" sz="1600" dirty="0"/>
              <a:t>Track changes that were made to the objects</a:t>
            </a:r>
          </a:p>
          <a:p>
            <a:pPr lvl="1"/>
            <a:r>
              <a:rPr lang="en-US" sz="1600" dirty="0"/>
              <a:t>Handle concurrency</a:t>
            </a:r>
          </a:p>
          <a:p>
            <a:pPr lvl="1"/>
            <a:r>
              <a:rPr lang="en-US" sz="1600" dirty="0"/>
              <a:t>Propagate object changes back to the database</a:t>
            </a:r>
          </a:p>
          <a:p>
            <a:pPr lvl="1"/>
            <a:r>
              <a:rPr lang="en-US" sz="1600" dirty="0"/>
              <a:t>Bind objects to controls</a:t>
            </a:r>
          </a:p>
          <a:p>
            <a:endParaRPr lang="en-US" sz="1600" dirty="0" smtClean="0"/>
          </a:p>
          <a:p>
            <a:r>
              <a:rPr lang="en-US" sz="1600" dirty="0"/>
              <a:t>The primary class that is responsible for interacting with data as objects is </a:t>
            </a:r>
            <a:r>
              <a:rPr lang="en-US" sz="1600" dirty="0" err="1"/>
              <a:t>System.Data.Entity.DbContext</a:t>
            </a:r>
            <a:r>
              <a:rPr lang="en-US" sz="1600" dirty="0"/>
              <a:t>. </a:t>
            </a:r>
            <a:endParaRPr lang="en-US" sz="1600" dirty="0" smtClean="0"/>
          </a:p>
          <a:p>
            <a:endParaRPr lang="en-US" sz="1600" dirty="0"/>
          </a:p>
          <a:p>
            <a:endParaRPr lang="en-US" sz="1600" dirty="0"/>
          </a:p>
        </p:txBody>
      </p:sp>
    </p:spTree>
    <p:extLst>
      <p:ext uri="{BB962C8B-B14F-4D97-AF65-F5344CB8AC3E}">
        <p14:creationId xmlns:p14="http://schemas.microsoft.com/office/powerpoint/2010/main" val="72047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 </a:t>
            </a:r>
            <a:r>
              <a:rPr lang="en-IN" b="0" dirty="0" smtClean="0">
                <a:effectLst/>
              </a:rPr>
              <a:t>Lifecycle of </a:t>
            </a:r>
            <a:r>
              <a:rPr lang="en-IN" b="0" dirty="0" err="1" smtClean="0">
                <a:effectLst/>
              </a:rPr>
              <a:t>DbContext</a:t>
            </a:r>
            <a:r>
              <a:rPr lang="en-IN" b="0" dirty="0">
                <a:effectLst/>
              </a:rPr>
              <a:t/>
            </a:r>
            <a:br>
              <a:rPr lang="en-IN" b="0" dirty="0">
                <a:effectLst/>
              </a:rPr>
            </a:br>
            <a:endParaRPr lang="en-IN" b="0" dirty="0">
              <a:effectLst/>
            </a:endParaRP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The lifetime of a context begins when the instance is created and ends when the instance is either disposed or garbage-collected.</a:t>
            </a:r>
          </a:p>
          <a:p>
            <a:r>
              <a:rPr lang="en-US" sz="1600" dirty="0"/>
              <a:t>Context lifetime is a very crucial decision to make when we use ORMs.</a:t>
            </a:r>
          </a:p>
          <a:p>
            <a:r>
              <a:rPr lang="en-US" sz="1600" dirty="0"/>
              <a:t>The context is performing like an entity cache, so it means it holds references to all the loaded entities which may grow very fast in memory consumption and it can also cause memory leaks</a:t>
            </a:r>
            <a:r>
              <a:rPr lang="en-US" sz="1600" dirty="0" smtClean="0"/>
              <a:t>.</a:t>
            </a:r>
            <a:endParaRPr lang="en-US" sz="1600" dirty="0"/>
          </a:p>
        </p:txBody>
      </p:sp>
    </p:spTree>
    <p:extLst>
      <p:ext uri="{BB962C8B-B14F-4D97-AF65-F5344CB8AC3E}">
        <p14:creationId xmlns:p14="http://schemas.microsoft.com/office/powerpoint/2010/main" val="3043736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 Lifecycle</a:t>
            </a:r>
            <a:br>
              <a:rPr lang="en-IN" b="0" dirty="0">
                <a:effectLst/>
              </a:rPr>
            </a:br>
            <a:endParaRPr lang="en-IN" b="0" dirty="0">
              <a:effectLst/>
            </a:endParaRP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smtClean="0"/>
              <a:t>I</a:t>
            </a:r>
            <a:r>
              <a:rPr lang="en-US" sz="1600" dirty="0"/>
              <a:t>n the below diagram, you can see the upper </a:t>
            </a:r>
            <a:r>
              <a:rPr lang="en-US" sz="1600" dirty="0" smtClean="0"/>
              <a:t>level </a:t>
            </a:r>
            <a:r>
              <a:rPr lang="en-US" sz="1600" dirty="0"/>
              <a:t>of data workflow from application to database via Context and vice </a:t>
            </a:r>
            <a:r>
              <a:rPr lang="en-US" sz="1600" dirty="0" smtClean="0"/>
              <a:t>versa</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806" y="1511346"/>
            <a:ext cx="5054361" cy="4928002"/>
          </a:xfrm>
          <a:prstGeom prst="rect">
            <a:avLst/>
          </a:prstGeom>
        </p:spPr>
      </p:pic>
    </p:spTree>
    <p:extLst>
      <p:ext uri="{BB962C8B-B14F-4D97-AF65-F5344CB8AC3E}">
        <p14:creationId xmlns:p14="http://schemas.microsoft.com/office/powerpoint/2010/main" val="3597255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Entity Lifecycle</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The Entity Lifecycle describes the process in which an Entity is created, added, modified, deleted, etc. Entities have many states during its lifetime. Before looking at how to retrieve entity state, let’s take a look at what is entity state. The state is an </a:t>
            </a:r>
            <a:r>
              <a:rPr lang="en-US" sz="1600" dirty="0" err="1"/>
              <a:t>enum</a:t>
            </a:r>
            <a:r>
              <a:rPr lang="en-US" sz="1600" dirty="0"/>
              <a:t> of type </a:t>
            </a:r>
            <a:r>
              <a:rPr lang="en-US" sz="1600" b="1" dirty="0" err="1"/>
              <a:t>System.Data.EntityState</a:t>
            </a:r>
            <a:r>
              <a:rPr lang="en-US" sz="1600" dirty="0"/>
              <a:t> that declares the following values </a:t>
            </a:r>
            <a:r>
              <a:rPr lang="en-US" sz="1600" dirty="0" smtClean="0"/>
              <a:t>−</a:t>
            </a:r>
          </a:p>
          <a:p>
            <a:endParaRPr lang="en-US" sz="1600" dirty="0"/>
          </a:p>
          <a:p>
            <a:pPr lvl="1"/>
            <a:r>
              <a:rPr lang="en-US" sz="1600" b="1" dirty="0"/>
              <a:t>Added:</a:t>
            </a:r>
            <a:r>
              <a:rPr lang="en-US" sz="1600" dirty="0"/>
              <a:t> The entity is marked as added</a:t>
            </a:r>
            <a:r>
              <a:rPr lang="en-US" sz="1600" dirty="0" smtClean="0"/>
              <a:t>.</a:t>
            </a:r>
          </a:p>
          <a:p>
            <a:pPr lvl="1"/>
            <a:endParaRPr lang="en-US" sz="1600" dirty="0"/>
          </a:p>
          <a:p>
            <a:pPr lvl="1"/>
            <a:r>
              <a:rPr lang="en-US" sz="1600" b="1" dirty="0"/>
              <a:t>Deleted:</a:t>
            </a:r>
            <a:r>
              <a:rPr lang="en-US" sz="1600" dirty="0"/>
              <a:t> The entity is marked as deleted.</a:t>
            </a:r>
          </a:p>
          <a:p>
            <a:pPr lvl="1"/>
            <a:endParaRPr lang="en-US" sz="1600" b="1" dirty="0" smtClean="0"/>
          </a:p>
          <a:p>
            <a:pPr lvl="1"/>
            <a:r>
              <a:rPr lang="en-US" sz="1600" b="1" dirty="0" smtClean="0"/>
              <a:t>Modified</a:t>
            </a:r>
            <a:r>
              <a:rPr lang="en-US" sz="1600" b="1" dirty="0"/>
              <a:t>:</a:t>
            </a:r>
            <a:r>
              <a:rPr lang="en-US" sz="1600" dirty="0"/>
              <a:t> The entity has been modified.</a:t>
            </a:r>
          </a:p>
          <a:p>
            <a:pPr lvl="1"/>
            <a:endParaRPr lang="en-US" sz="1600" b="1" dirty="0" smtClean="0"/>
          </a:p>
          <a:p>
            <a:pPr lvl="1"/>
            <a:r>
              <a:rPr lang="en-US" sz="1600" b="1" dirty="0" smtClean="0"/>
              <a:t>Unchanged</a:t>
            </a:r>
            <a:r>
              <a:rPr lang="en-US" sz="1600" b="1" dirty="0"/>
              <a:t>:</a:t>
            </a:r>
            <a:r>
              <a:rPr lang="en-US" sz="1600" dirty="0"/>
              <a:t> The entity hasn’t been modified.</a:t>
            </a:r>
          </a:p>
          <a:p>
            <a:pPr lvl="1"/>
            <a:endParaRPr lang="en-US" sz="1600" b="1" dirty="0" smtClean="0"/>
          </a:p>
          <a:p>
            <a:pPr lvl="1"/>
            <a:r>
              <a:rPr lang="en-US" sz="1600" b="1" dirty="0" smtClean="0"/>
              <a:t>Detached</a:t>
            </a:r>
            <a:r>
              <a:rPr lang="en-US" sz="1600" b="1" dirty="0"/>
              <a:t>:</a:t>
            </a:r>
            <a:r>
              <a:rPr lang="en-US" sz="1600" dirty="0"/>
              <a:t> The entity isn’t tracked.</a:t>
            </a:r>
          </a:p>
          <a:p>
            <a:endParaRPr lang="en-US" sz="1600" dirty="0"/>
          </a:p>
        </p:txBody>
      </p:sp>
    </p:spTree>
    <p:extLst>
      <p:ext uri="{BB962C8B-B14F-4D97-AF65-F5344CB8AC3E}">
        <p14:creationId xmlns:p14="http://schemas.microsoft.com/office/powerpoint/2010/main" val="2447452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Approaches</a:t>
            </a:r>
            <a:endParaRPr lang="en-US" dirty="0"/>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There are three different approaches you can use while developing your application using Entity Framework</a:t>
            </a:r>
            <a:r>
              <a:rPr lang="en-US" sz="1600" dirty="0" smtClean="0"/>
              <a:t>:</a:t>
            </a:r>
          </a:p>
          <a:p>
            <a:endParaRPr lang="en-US" sz="1600" dirty="0"/>
          </a:p>
          <a:p>
            <a:pPr lvl="1">
              <a:buFont typeface="Wingdings" pitchFamily="2" charset="2"/>
              <a:buChar char="ü"/>
            </a:pPr>
            <a:r>
              <a:rPr lang="en-US" sz="1800" dirty="0"/>
              <a:t>Database-First</a:t>
            </a:r>
          </a:p>
          <a:p>
            <a:pPr lvl="1">
              <a:buFont typeface="Wingdings" pitchFamily="2" charset="2"/>
              <a:buChar char="ü"/>
            </a:pPr>
            <a:endParaRPr lang="en-US" sz="1800" dirty="0" smtClean="0"/>
          </a:p>
          <a:p>
            <a:pPr lvl="1">
              <a:buFont typeface="Wingdings" pitchFamily="2" charset="2"/>
              <a:buChar char="ü"/>
            </a:pPr>
            <a:r>
              <a:rPr lang="en-US" sz="1800" dirty="0" smtClean="0"/>
              <a:t>Code-First</a:t>
            </a:r>
            <a:endParaRPr lang="en-US" sz="1800" dirty="0"/>
          </a:p>
          <a:p>
            <a:pPr lvl="1">
              <a:buFont typeface="Wingdings" pitchFamily="2" charset="2"/>
              <a:buChar char="ü"/>
            </a:pPr>
            <a:endParaRPr lang="en-US" sz="1800" dirty="0" smtClean="0"/>
          </a:p>
          <a:p>
            <a:pPr lvl="1">
              <a:buFont typeface="Wingdings" pitchFamily="2" charset="2"/>
              <a:buChar char="ü"/>
            </a:pPr>
            <a:r>
              <a:rPr lang="en-US" sz="1800" dirty="0" smtClean="0"/>
              <a:t>Model-First</a:t>
            </a:r>
            <a:endParaRPr lang="en-US" sz="1800" dirty="0"/>
          </a:p>
        </p:txBody>
      </p:sp>
    </p:spTree>
    <p:extLst>
      <p:ext uri="{BB962C8B-B14F-4D97-AF65-F5344CB8AC3E}">
        <p14:creationId xmlns:p14="http://schemas.microsoft.com/office/powerpoint/2010/main" val="983247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Approach</a:t>
            </a:r>
            <a:endParaRPr lang="en-US" dirty="0"/>
          </a:p>
        </p:txBody>
      </p:sp>
      <p:sp>
        <p:nvSpPr>
          <p:cNvPr id="3" name="Content Placeholder 2"/>
          <p:cNvSpPr>
            <a:spLocks noGrp="1"/>
          </p:cNvSpPr>
          <p:nvPr>
            <p:ph idx="1"/>
          </p:nvPr>
        </p:nvSpPr>
        <p:spPr>
          <a:xfrm>
            <a:off x="507999" y="1192579"/>
            <a:ext cx="11205029" cy="4898732"/>
          </a:xfrm>
        </p:spPr>
        <p:txBody>
          <a:bodyPr>
            <a:noAutofit/>
          </a:bodyPr>
          <a:lstStyle/>
          <a:p>
            <a:r>
              <a:rPr lang="en-US" sz="1600" dirty="0" smtClean="0"/>
              <a:t>In The</a:t>
            </a:r>
            <a:r>
              <a:rPr lang="en-US" sz="1600" dirty="0"/>
              <a:t> </a:t>
            </a:r>
            <a:r>
              <a:rPr lang="en-US" sz="1600" b="1" dirty="0"/>
              <a:t>Database</a:t>
            </a:r>
            <a:r>
              <a:rPr lang="en-US" sz="1600" dirty="0"/>
              <a:t> First </a:t>
            </a:r>
            <a:r>
              <a:rPr lang="en-US" sz="1600" b="1" dirty="0" smtClean="0"/>
              <a:t>Approach</a:t>
            </a:r>
            <a:r>
              <a:rPr lang="en-US" sz="1600" dirty="0" smtClean="0"/>
              <a:t>, we start from database and get the corresponding classes in our application.</a:t>
            </a:r>
          </a:p>
          <a:p>
            <a:r>
              <a:rPr lang="en-US" sz="1600" dirty="0" smtClean="0"/>
              <a:t>It provides </a:t>
            </a:r>
            <a:r>
              <a:rPr lang="en-US" sz="1600" dirty="0"/>
              <a:t>an alternative to the Code First and Model </a:t>
            </a:r>
            <a:r>
              <a:rPr lang="en-US" sz="1600" dirty="0" smtClean="0"/>
              <a:t>First </a:t>
            </a:r>
            <a:r>
              <a:rPr lang="en-US" sz="1600" b="1" dirty="0" smtClean="0"/>
              <a:t>approaches</a:t>
            </a:r>
            <a:r>
              <a:rPr lang="en-US" sz="1600" dirty="0"/>
              <a:t> to the </a:t>
            </a:r>
            <a:r>
              <a:rPr lang="en-US" sz="1600" b="1" dirty="0"/>
              <a:t>Entity</a:t>
            </a:r>
            <a:r>
              <a:rPr lang="en-US" sz="1600" dirty="0"/>
              <a:t> Data Model. </a:t>
            </a:r>
            <a:endParaRPr lang="en-US" sz="1600" dirty="0" smtClean="0"/>
          </a:p>
          <a:p>
            <a:r>
              <a:rPr lang="en-US" sz="1600" dirty="0" smtClean="0"/>
              <a:t>It </a:t>
            </a:r>
            <a:r>
              <a:rPr lang="en-US" sz="1600" dirty="0"/>
              <a:t>creates model codes (classes, properties, </a:t>
            </a:r>
            <a:r>
              <a:rPr lang="en-US" sz="1600" dirty="0" err="1"/>
              <a:t>DbContext</a:t>
            </a:r>
            <a:r>
              <a:rPr lang="en-US" sz="1600" dirty="0"/>
              <a:t> etc.) from the </a:t>
            </a:r>
            <a:r>
              <a:rPr lang="en-US" sz="1600" b="1" dirty="0"/>
              <a:t>database</a:t>
            </a:r>
            <a:r>
              <a:rPr lang="en-US" sz="1600" dirty="0"/>
              <a:t> in the project and those classes become the link between the </a:t>
            </a:r>
            <a:r>
              <a:rPr lang="en-US" sz="1600" b="1" dirty="0"/>
              <a:t>database</a:t>
            </a:r>
            <a:r>
              <a:rPr lang="en-US" sz="1600" dirty="0"/>
              <a:t> and controller</a:t>
            </a:r>
            <a:r>
              <a:rPr lang="en-US" sz="1600" dirty="0" smtClean="0"/>
              <a:t>.</a:t>
            </a:r>
          </a:p>
          <a:p>
            <a:r>
              <a:rPr lang="en-US" sz="1600" dirty="0"/>
              <a:t>In the database-first development approach, you generate the context and entities for the existing database using EDM wizard integrated in Visual Studio or executing EF commands.</a:t>
            </a:r>
          </a:p>
          <a:p>
            <a:r>
              <a:rPr lang="en-US" sz="1600" dirty="0"/>
              <a:t/>
            </a:r>
            <a:br>
              <a:rPr lang="en-US" sz="1600" dirty="0"/>
            </a:b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643" y="3692383"/>
            <a:ext cx="4896534" cy="1181265"/>
          </a:xfrm>
          <a:prstGeom prst="rect">
            <a:avLst/>
          </a:prstGeom>
        </p:spPr>
      </p:pic>
    </p:spTree>
    <p:extLst>
      <p:ext uri="{BB962C8B-B14F-4D97-AF65-F5344CB8AC3E}">
        <p14:creationId xmlns:p14="http://schemas.microsoft.com/office/powerpoint/2010/main" val="1978847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10" name="Content Placeholder 9"/>
          <p:cNvSpPr>
            <a:spLocks noGrp="1"/>
          </p:cNvSpPr>
          <p:nvPr>
            <p:ph idx="1"/>
          </p:nvPr>
        </p:nvSpPr>
        <p:spPr/>
        <p:txBody>
          <a:bodyPr/>
          <a:lstStyle/>
          <a:p>
            <a:r>
              <a:rPr lang="en-IN" dirty="0" smtClean="0"/>
              <a:t>Need of </a:t>
            </a:r>
            <a:r>
              <a:rPr lang="en-IN" dirty="0" err="1" smtClean="0"/>
              <a:t>ADO.Net</a:t>
            </a:r>
            <a:r>
              <a:rPr lang="en-IN" dirty="0" smtClean="0"/>
              <a:t> or Entity Framework</a:t>
            </a:r>
          </a:p>
          <a:p>
            <a:r>
              <a:rPr lang="en-IN" dirty="0" smtClean="0"/>
              <a:t>Limitations in </a:t>
            </a:r>
            <a:r>
              <a:rPr lang="en-IN" dirty="0" err="1" smtClean="0"/>
              <a:t>ADO.Net</a:t>
            </a:r>
            <a:endParaRPr lang="en-IN" dirty="0" smtClean="0"/>
          </a:p>
          <a:p>
            <a:r>
              <a:rPr lang="en-IN" dirty="0" smtClean="0"/>
              <a:t>What is Entity Framework</a:t>
            </a:r>
          </a:p>
          <a:p>
            <a:r>
              <a:rPr lang="en-IN" dirty="0" smtClean="0"/>
              <a:t>Why we need Entity Framework</a:t>
            </a:r>
          </a:p>
          <a:p>
            <a:r>
              <a:rPr lang="en-IN" dirty="0" smtClean="0"/>
              <a:t>ORM (Object Relational Mapper)</a:t>
            </a:r>
          </a:p>
          <a:p>
            <a:r>
              <a:rPr lang="en-IN" dirty="0" smtClean="0"/>
              <a:t>Different Approaches in Entity Framework</a:t>
            </a:r>
          </a:p>
          <a:p>
            <a:r>
              <a:rPr lang="en-IN" dirty="0" smtClean="0"/>
              <a:t>CRUD Operations</a:t>
            </a:r>
          </a:p>
          <a:p>
            <a:r>
              <a:rPr lang="en-IN" dirty="0" smtClean="0"/>
              <a:t>Practical Implementation</a:t>
            </a:r>
          </a:p>
          <a:p>
            <a:endParaRPr lang="en-IN" dirty="0"/>
          </a:p>
        </p:txBody>
      </p:sp>
    </p:spTree>
    <p:extLst>
      <p:ext uri="{BB962C8B-B14F-4D97-AF65-F5344CB8AC3E}">
        <p14:creationId xmlns:p14="http://schemas.microsoft.com/office/powerpoint/2010/main" val="1723854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a:t>
            </a:r>
            <a:r>
              <a:rPr lang="en-US" dirty="0" smtClean="0">
                <a:effectLst/>
              </a:rPr>
              <a:t>Database First</a:t>
            </a:r>
            <a:endParaRPr lang="en-US" dirty="0"/>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Create the </a:t>
            </a:r>
            <a:r>
              <a:rPr lang="en-US" sz="1600" dirty="0" err="1"/>
              <a:t>ADO.Net</a:t>
            </a:r>
            <a:r>
              <a:rPr lang="en-US" sz="1600" dirty="0"/>
              <a:t> Entity Data model using the ‘</a:t>
            </a:r>
            <a:r>
              <a:rPr lang="en-US" sz="1600" i="1" dirty="0"/>
              <a:t>Generate from Database’</a:t>
            </a:r>
            <a:r>
              <a:rPr lang="en-US" sz="1600" dirty="0"/>
              <a:t> option.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453" y="1826212"/>
            <a:ext cx="4724400" cy="4206240"/>
          </a:xfrm>
          <a:prstGeom prst="rect">
            <a:avLst/>
          </a:prstGeom>
        </p:spPr>
      </p:pic>
    </p:spTree>
    <p:extLst>
      <p:ext uri="{BB962C8B-B14F-4D97-AF65-F5344CB8AC3E}">
        <p14:creationId xmlns:p14="http://schemas.microsoft.com/office/powerpoint/2010/main" val="3071275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a:t>
            </a:r>
            <a:r>
              <a:rPr lang="en-US" dirty="0" smtClean="0">
                <a:effectLst/>
              </a:rPr>
              <a:t>Database First</a:t>
            </a:r>
            <a:endParaRPr lang="en-US" dirty="0"/>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Select an existing connection or new connection from the ‘</a:t>
            </a:r>
            <a:r>
              <a:rPr lang="en-US" sz="1600" i="1" dirty="0"/>
              <a:t>choose data connection‘</a:t>
            </a:r>
            <a:r>
              <a:rPr lang="en-US" sz="1600" dirty="0"/>
              <a:t> window. We are using the</a:t>
            </a:r>
            <a:r>
              <a:rPr lang="en-US" sz="1600" b="1" dirty="0"/>
              <a:t> </a:t>
            </a:r>
            <a:r>
              <a:rPr lang="en-US" sz="1600" b="1" dirty="0" err="1"/>
              <a:t>sampleDB</a:t>
            </a:r>
            <a:r>
              <a:rPr lang="en-US" sz="1600" dirty="0"/>
              <a:t> that we created as part of our Model First sample. Now, select the database objects suitable for your project such as Tables, Views and Stored procedures, functions from the ‘</a:t>
            </a:r>
            <a:r>
              <a:rPr lang="en-US" sz="1600" i="1" dirty="0"/>
              <a:t>Choose your Database Objects</a:t>
            </a:r>
            <a:r>
              <a:rPr lang="en-US" sz="1600" dirty="0"/>
              <a:t>‘ window</a:t>
            </a:r>
            <a:r>
              <a:rPr lang="en-US" sz="1600" dirty="0" smtClean="0"/>
              <a:t>.</a:t>
            </a:r>
            <a:r>
              <a:rPr lang="en-US" sz="1600" dirty="0"/>
              <a:t/>
            </a:r>
            <a:br>
              <a:rPr lang="en-US" sz="1600" dirty="0"/>
            </a:b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883" y="2171269"/>
            <a:ext cx="4724400" cy="4206240"/>
          </a:xfrm>
          <a:prstGeom prst="rect">
            <a:avLst/>
          </a:prstGeom>
        </p:spPr>
      </p:pic>
    </p:spTree>
    <p:extLst>
      <p:ext uri="{BB962C8B-B14F-4D97-AF65-F5344CB8AC3E}">
        <p14:creationId xmlns:p14="http://schemas.microsoft.com/office/powerpoint/2010/main" val="2740339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a:t>
            </a:r>
            <a:r>
              <a:rPr lang="en-US" dirty="0" smtClean="0">
                <a:effectLst/>
              </a:rPr>
              <a:t>Database First</a:t>
            </a:r>
            <a:endParaRPr lang="en-US" dirty="0"/>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This will generate the designer with selected entities and associations as shown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498" y="1729740"/>
            <a:ext cx="4724400" cy="4312920"/>
          </a:xfrm>
          <a:prstGeom prst="rect">
            <a:avLst/>
          </a:prstGeom>
        </p:spPr>
      </p:pic>
    </p:spTree>
    <p:extLst>
      <p:ext uri="{BB962C8B-B14F-4D97-AF65-F5344CB8AC3E}">
        <p14:creationId xmlns:p14="http://schemas.microsoft.com/office/powerpoint/2010/main" val="1338629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Code First Approach</a:t>
            </a:r>
            <a:endParaRPr lang="en-US" dirty="0"/>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Use this approach when you do not have an existing database for your application. In the code-first approach, you start writing your entities (domain classes) and context class first and then create the database from these classes using migration commands</a:t>
            </a:r>
            <a:r>
              <a:rPr lang="en-US" sz="1600" dirty="0" smtClean="0"/>
              <a:t>.</a:t>
            </a:r>
          </a:p>
          <a:p>
            <a:r>
              <a:rPr lang="en-US" sz="1600" dirty="0"/>
              <a:t>In Code-First Approach, we create the classes first and then generate the database from the classes directly. In code first, we won’t use the Entity Designer (for editing .</a:t>
            </a:r>
            <a:r>
              <a:rPr lang="en-US" sz="1600" dirty="0" err="1"/>
              <a:t>edmx</a:t>
            </a:r>
            <a:r>
              <a:rPr lang="en-US" sz="1600" dirty="0"/>
              <a:t> files) at all.</a:t>
            </a:r>
          </a:p>
          <a:p>
            <a:r>
              <a:rPr lang="en-US" sz="1600" dirty="0" smtClean="0"/>
              <a:t>Developers </a:t>
            </a:r>
            <a:r>
              <a:rPr lang="en-US" sz="1600" dirty="0"/>
              <a:t>who follow the Domain-Driven Design (DDD) principles, prefer to begin with coding their domain classes first and then generate the database required to persist their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796" y="3531444"/>
            <a:ext cx="4791744" cy="1209844"/>
          </a:xfrm>
          <a:prstGeom prst="rect">
            <a:avLst/>
          </a:prstGeom>
        </p:spPr>
      </p:pic>
    </p:spTree>
    <p:extLst>
      <p:ext uri="{BB962C8B-B14F-4D97-AF65-F5344CB8AC3E}">
        <p14:creationId xmlns:p14="http://schemas.microsoft.com/office/powerpoint/2010/main" val="2438835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a:t>
            </a:r>
            <a:r>
              <a:rPr lang="en-US" dirty="0" smtClean="0">
                <a:effectLst/>
              </a:rPr>
              <a:t>Code </a:t>
            </a:r>
            <a:r>
              <a:rPr lang="en-US" dirty="0">
                <a:effectLst/>
              </a:rPr>
              <a:t>First</a:t>
            </a:r>
            <a:endParaRPr lang="en-US" dirty="0"/>
          </a:p>
        </p:txBody>
      </p:sp>
      <p:sp>
        <p:nvSpPr>
          <p:cNvPr id="3" name="Content Placeholder 2"/>
          <p:cNvSpPr>
            <a:spLocks noGrp="1"/>
          </p:cNvSpPr>
          <p:nvPr>
            <p:ph idx="1"/>
          </p:nvPr>
        </p:nvSpPr>
        <p:spPr>
          <a:xfrm>
            <a:off x="507999" y="1192579"/>
            <a:ext cx="11205029" cy="4898732"/>
          </a:xfrm>
        </p:spPr>
        <p:txBody>
          <a:bodyPr>
            <a:noAutofit/>
          </a:bodyPr>
          <a:lstStyle/>
          <a:p>
            <a:r>
              <a:rPr lang="en-US" sz="1600" dirty="0" smtClean="0"/>
              <a:t>First</a:t>
            </a:r>
            <a:r>
              <a:rPr lang="en-US" sz="1600" dirty="0"/>
              <a:t>, create the classes which represent the database table. For this walkthrough I am using the Category and Product classes</a:t>
            </a:r>
            <a:r>
              <a:rPr lang="en-US" sz="1600" dirty="0" smtClean="0"/>
              <a:t>.</a:t>
            </a:r>
          </a:p>
          <a:p>
            <a:endParaRPr lang="en-US" sz="1600" dirty="0" smtClean="0"/>
          </a:p>
          <a:p>
            <a:pPr marL="457200" lvl="1" indent="0">
              <a:buNone/>
            </a:pPr>
            <a:r>
              <a:rPr lang="en-IN" sz="1400" dirty="0"/>
              <a:t>public class Category</a:t>
            </a:r>
          </a:p>
          <a:p>
            <a:pPr marL="457200" lvl="1" indent="0">
              <a:buNone/>
            </a:pPr>
            <a:r>
              <a:rPr lang="en-IN" sz="1400" dirty="0"/>
              <a:t>   {</a:t>
            </a:r>
          </a:p>
          <a:p>
            <a:pPr marL="457200" lvl="1" indent="0">
              <a:buNone/>
            </a:pPr>
            <a:r>
              <a:rPr lang="en-IN" sz="1400" dirty="0"/>
              <a:t>      public </a:t>
            </a:r>
            <a:r>
              <a:rPr lang="en-IN" sz="1400" dirty="0" err="1"/>
              <a:t>int</a:t>
            </a:r>
            <a:r>
              <a:rPr lang="en-IN" sz="1400" dirty="0"/>
              <a:t> </a:t>
            </a:r>
            <a:r>
              <a:rPr lang="en-IN" sz="1400" dirty="0" err="1"/>
              <a:t>CategoryId</a:t>
            </a:r>
            <a:r>
              <a:rPr lang="en-IN" sz="1400" dirty="0"/>
              <a:t> { get; set; }</a:t>
            </a:r>
          </a:p>
          <a:p>
            <a:pPr marL="457200" lvl="1" indent="0">
              <a:buNone/>
            </a:pPr>
            <a:r>
              <a:rPr lang="en-IN" sz="1400" dirty="0"/>
              <a:t>      public string Category { get; set; }</a:t>
            </a:r>
          </a:p>
          <a:p>
            <a:pPr marL="457200" lvl="1" indent="0">
              <a:buNone/>
            </a:pPr>
            <a:r>
              <a:rPr lang="en-IN" sz="1400" dirty="0"/>
              <a:t>      public string Description { get; set; }</a:t>
            </a:r>
          </a:p>
          <a:p>
            <a:pPr marL="457200" lvl="1" indent="0">
              <a:buNone/>
            </a:pPr>
            <a:r>
              <a:rPr lang="en-IN" sz="1400" dirty="0"/>
              <a:t>   }</a:t>
            </a:r>
          </a:p>
          <a:p>
            <a:pPr marL="457200" lvl="1" indent="0">
              <a:buNone/>
            </a:pPr>
            <a:r>
              <a:rPr lang="en-IN" sz="1400" dirty="0"/>
              <a:t>    public class Product</a:t>
            </a:r>
          </a:p>
          <a:p>
            <a:pPr marL="457200" lvl="1" indent="0">
              <a:buNone/>
            </a:pPr>
            <a:r>
              <a:rPr lang="en-IN" sz="1400" dirty="0"/>
              <a:t>   {</a:t>
            </a:r>
          </a:p>
          <a:p>
            <a:pPr marL="457200" lvl="1" indent="0">
              <a:buNone/>
            </a:pPr>
            <a:r>
              <a:rPr lang="en-IN" sz="1400" dirty="0"/>
              <a:t>      public </a:t>
            </a:r>
            <a:r>
              <a:rPr lang="en-IN" sz="1400" dirty="0" err="1"/>
              <a:t>int</a:t>
            </a:r>
            <a:r>
              <a:rPr lang="en-IN" sz="1400" dirty="0"/>
              <a:t> </a:t>
            </a:r>
            <a:r>
              <a:rPr lang="en-IN" sz="1400" dirty="0" err="1"/>
              <a:t>ProductId</a:t>
            </a:r>
            <a:r>
              <a:rPr lang="en-IN" sz="1400" dirty="0"/>
              <a:t> { get; set; }</a:t>
            </a:r>
          </a:p>
          <a:p>
            <a:pPr marL="457200" lvl="1" indent="0">
              <a:buNone/>
            </a:pPr>
            <a:r>
              <a:rPr lang="en-IN" sz="1400" dirty="0"/>
              <a:t>      public string </a:t>
            </a:r>
            <a:r>
              <a:rPr lang="en-IN" sz="1400" dirty="0" err="1"/>
              <a:t>ProductName</a:t>
            </a:r>
            <a:r>
              <a:rPr lang="en-IN" sz="1400" dirty="0"/>
              <a:t> { get; set; }</a:t>
            </a:r>
          </a:p>
          <a:p>
            <a:pPr marL="457200" lvl="1" indent="0">
              <a:buNone/>
            </a:pPr>
            <a:r>
              <a:rPr lang="en-IN" sz="1400" dirty="0"/>
              <a:t>      public float Price { get; set; }</a:t>
            </a:r>
          </a:p>
          <a:p>
            <a:pPr marL="457200" lvl="1" indent="0">
              <a:buNone/>
            </a:pPr>
            <a:r>
              <a:rPr lang="en-IN" sz="1400" dirty="0"/>
              <a:t>      public </a:t>
            </a:r>
            <a:r>
              <a:rPr lang="en-IN" sz="1400" dirty="0" err="1"/>
              <a:t>int</a:t>
            </a:r>
            <a:r>
              <a:rPr lang="en-IN" sz="1400" dirty="0"/>
              <a:t> </a:t>
            </a:r>
            <a:r>
              <a:rPr lang="en-IN" sz="1400" dirty="0" err="1"/>
              <a:t>CategoryId</a:t>
            </a:r>
            <a:r>
              <a:rPr lang="en-IN" sz="1400" dirty="0"/>
              <a:t> { </a:t>
            </a:r>
            <a:r>
              <a:rPr lang="en-IN" sz="1400" dirty="0" err="1"/>
              <a:t>get;set</a:t>
            </a:r>
            <a:r>
              <a:rPr lang="en-IN" sz="1400" dirty="0"/>
              <a:t>;}</a:t>
            </a:r>
          </a:p>
          <a:p>
            <a:pPr marL="457200" lvl="1" indent="0">
              <a:buNone/>
            </a:pPr>
            <a:r>
              <a:rPr lang="en-IN" sz="1400" dirty="0"/>
              <a:t>   }</a:t>
            </a:r>
          </a:p>
          <a:p>
            <a:endParaRPr lang="en-US" sz="1600" dirty="0"/>
          </a:p>
        </p:txBody>
      </p:sp>
    </p:spTree>
    <p:extLst>
      <p:ext uri="{BB962C8B-B14F-4D97-AF65-F5344CB8AC3E}">
        <p14:creationId xmlns:p14="http://schemas.microsoft.com/office/powerpoint/2010/main" val="455650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a:t>
            </a:r>
            <a:r>
              <a:rPr lang="en-US" dirty="0" smtClean="0">
                <a:effectLst/>
              </a:rPr>
              <a:t>Code </a:t>
            </a:r>
            <a:r>
              <a:rPr lang="en-IN" dirty="0" smtClean="0"/>
              <a:t>First</a:t>
            </a:r>
            <a:endParaRPr lang="en-US" dirty="0"/>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Now, define the custom </a:t>
            </a:r>
            <a:r>
              <a:rPr lang="en-US" sz="1600" dirty="0" err="1"/>
              <a:t>DbContext</a:t>
            </a:r>
            <a:r>
              <a:rPr lang="en-US" sz="1600" dirty="0"/>
              <a:t> class derived from </a:t>
            </a:r>
            <a:r>
              <a:rPr lang="en-US" sz="1600" dirty="0" err="1"/>
              <a:t>DbContext</a:t>
            </a:r>
            <a:r>
              <a:rPr lang="en-US" sz="1600" dirty="0"/>
              <a:t>, which defines the classes that need to be converted to database tables. Here, we have defined both category and Product classes to represent as a table</a:t>
            </a:r>
            <a:r>
              <a:rPr lang="en-US" sz="1600" dirty="0" smtClean="0"/>
              <a:t>.</a:t>
            </a:r>
          </a:p>
          <a:p>
            <a:endParaRPr lang="en-US" sz="1600" dirty="0" smtClean="0"/>
          </a:p>
          <a:p>
            <a:pPr marL="457200" lvl="1" indent="0">
              <a:buNone/>
            </a:pPr>
            <a:r>
              <a:rPr lang="en-US" sz="1600" dirty="0"/>
              <a:t>public class </a:t>
            </a:r>
            <a:r>
              <a:rPr lang="en-US" sz="1600" dirty="0" err="1"/>
              <a:t>SampleContext</a:t>
            </a:r>
            <a:r>
              <a:rPr lang="en-US" sz="1600" dirty="0"/>
              <a:t> : </a:t>
            </a:r>
            <a:r>
              <a:rPr lang="en-US" sz="1600" dirty="0" err="1"/>
              <a:t>DbContext</a:t>
            </a:r>
            <a:endParaRPr lang="en-US" sz="1600" dirty="0"/>
          </a:p>
          <a:p>
            <a:pPr marL="457200" lvl="1" indent="0">
              <a:buNone/>
            </a:pPr>
            <a:r>
              <a:rPr lang="en-US" sz="1600" dirty="0"/>
              <a:t>   {</a:t>
            </a:r>
          </a:p>
          <a:p>
            <a:pPr marL="457200" lvl="1" indent="0">
              <a:buNone/>
            </a:pPr>
            <a:r>
              <a:rPr lang="en-US" sz="1600" dirty="0"/>
              <a:t>      public </a:t>
            </a:r>
            <a:r>
              <a:rPr lang="en-US" sz="1600" dirty="0" err="1"/>
              <a:t>DbSet</a:t>
            </a:r>
            <a:r>
              <a:rPr lang="en-US" sz="1600" dirty="0"/>
              <a:t>&lt;Category&gt; Categories { get; set; }</a:t>
            </a:r>
          </a:p>
          <a:p>
            <a:pPr marL="457200" lvl="1" indent="0">
              <a:buNone/>
            </a:pPr>
            <a:r>
              <a:rPr lang="en-US" sz="1600" dirty="0"/>
              <a:t>      public </a:t>
            </a:r>
            <a:r>
              <a:rPr lang="en-US" sz="1600" dirty="0" err="1"/>
              <a:t>DbSet</a:t>
            </a:r>
            <a:r>
              <a:rPr lang="en-US" sz="1600" dirty="0"/>
              <a:t>&lt;Product&gt; Products { get; set; }</a:t>
            </a:r>
          </a:p>
          <a:p>
            <a:pPr marL="457200" lvl="1" indent="0">
              <a:buNone/>
            </a:pPr>
            <a:r>
              <a:rPr lang="en-US" sz="1600" dirty="0"/>
              <a:t>   }</a:t>
            </a:r>
          </a:p>
          <a:p>
            <a:endParaRPr lang="en-US" sz="1600" dirty="0" smtClean="0"/>
          </a:p>
          <a:p>
            <a:r>
              <a:rPr lang="en-US" sz="1600" dirty="0"/>
              <a:t>Add the connection string to the </a:t>
            </a:r>
            <a:r>
              <a:rPr lang="en-US" sz="1600" dirty="0" err="1"/>
              <a:t>web.config</a:t>
            </a:r>
            <a:r>
              <a:rPr lang="en-US" sz="1600" dirty="0"/>
              <a:t> for accessing the database at run time</a:t>
            </a:r>
            <a:r>
              <a:rPr lang="en-US" sz="1600" dirty="0" smtClean="0"/>
              <a:t>.</a:t>
            </a:r>
          </a:p>
          <a:p>
            <a:endParaRPr lang="en-US" sz="1600" dirty="0" smtClean="0"/>
          </a:p>
          <a:p>
            <a:pPr marL="457200" lvl="1" indent="0">
              <a:buNone/>
            </a:pPr>
            <a:r>
              <a:rPr lang="en-IN" sz="1600" b="1" dirty="0"/>
              <a:t>&lt;add </a:t>
            </a:r>
            <a:r>
              <a:rPr lang="en-IN" sz="1600" dirty="0"/>
              <a:t>id="</a:t>
            </a:r>
            <a:r>
              <a:rPr lang="en-IN" sz="1600" dirty="0" err="1"/>
              <a:t>SampleContext</a:t>
            </a:r>
            <a:r>
              <a:rPr lang="en-IN" sz="1600" dirty="0"/>
              <a:t>""</a:t>
            </a:r>
          </a:p>
          <a:p>
            <a:pPr marL="457200" lvl="1" indent="0">
              <a:buNone/>
            </a:pPr>
            <a:r>
              <a:rPr lang="en-IN" sz="1600" dirty="0"/>
              <a:t>   </a:t>
            </a:r>
            <a:r>
              <a:rPr lang="en-IN" sz="1600" dirty="0" err="1"/>
              <a:t>connectionString</a:t>
            </a:r>
            <a:r>
              <a:rPr lang="en-IN" sz="1600" dirty="0"/>
              <a:t>="</a:t>
            </a:r>
            <a:r>
              <a:rPr lang="en-IN" sz="1600" dirty="0" err="1"/>
              <a:t>datasource</a:t>
            </a:r>
            <a:r>
              <a:rPr lang="en-IN" sz="1600" dirty="0"/>
              <a:t>=.\</a:t>
            </a:r>
            <a:r>
              <a:rPr lang="en-IN" sz="1600" dirty="0" err="1"/>
              <a:t>sqlexpress;IntegratedSecurity</a:t>
            </a:r>
            <a:r>
              <a:rPr lang="en-IN" sz="1600" dirty="0"/>
              <a:t>=</a:t>
            </a:r>
            <a:r>
              <a:rPr lang="en-IN" sz="1600" dirty="0" err="1"/>
              <a:t>SSPI;database</a:t>
            </a:r>
            <a:r>
              <a:rPr lang="en-IN" sz="1600" dirty="0"/>
              <a:t>=</a:t>
            </a:r>
            <a:r>
              <a:rPr lang="en-IN" sz="1600" dirty="0" err="1"/>
              <a:t>SampleDB</a:t>
            </a:r>
            <a:r>
              <a:rPr lang="en-IN" sz="1600" dirty="0"/>
              <a:t>"</a:t>
            </a:r>
          </a:p>
          <a:p>
            <a:pPr marL="457200" lvl="1" indent="0">
              <a:buNone/>
            </a:pPr>
            <a:r>
              <a:rPr lang="en-IN" sz="1600" dirty="0"/>
              <a:t>   </a:t>
            </a:r>
            <a:r>
              <a:rPr lang="en-IN" sz="1600" dirty="0" err="1"/>
              <a:t>providerName</a:t>
            </a:r>
            <a:r>
              <a:rPr lang="en-IN" sz="1600" dirty="0"/>
              <a:t>="</a:t>
            </a:r>
            <a:r>
              <a:rPr lang="en-IN" sz="1600" dirty="0" err="1"/>
              <a:t>System.Data.SqlClient</a:t>
            </a:r>
            <a:r>
              <a:rPr lang="en-IN" sz="1600" dirty="0"/>
              <a:t>"</a:t>
            </a:r>
            <a:r>
              <a:rPr lang="en-IN" sz="1600" b="1" dirty="0"/>
              <a:t>/&gt;</a:t>
            </a:r>
            <a:endParaRPr lang="en-IN" sz="1600" dirty="0"/>
          </a:p>
          <a:p>
            <a:endParaRPr lang="en-US" sz="1600" dirty="0" smtClean="0"/>
          </a:p>
          <a:p>
            <a:r>
              <a:rPr lang="en-US" sz="1600" b="1" dirty="0" smtClean="0"/>
              <a:t>For </a:t>
            </a:r>
            <a:r>
              <a:rPr lang="en-US" sz="1600" b="1" dirty="0"/>
              <a:t>performing the CRUD operations, define the data access class with proper methods. </a:t>
            </a:r>
            <a:endParaRPr lang="en-US" sz="1600" b="1" dirty="0" smtClean="0"/>
          </a:p>
          <a:p>
            <a:endParaRPr lang="en-US" sz="1600" dirty="0"/>
          </a:p>
        </p:txBody>
      </p:sp>
    </p:spTree>
    <p:extLst>
      <p:ext uri="{BB962C8B-B14F-4D97-AF65-F5344CB8AC3E}">
        <p14:creationId xmlns:p14="http://schemas.microsoft.com/office/powerpoint/2010/main" val="3385935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First Approach</a:t>
            </a:r>
            <a:endParaRPr lang="en-US" dirty="0"/>
          </a:p>
        </p:txBody>
      </p:sp>
      <p:sp>
        <p:nvSpPr>
          <p:cNvPr id="3" name="Content Placeholder 2"/>
          <p:cNvSpPr>
            <a:spLocks noGrp="1"/>
          </p:cNvSpPr>
          <p:nvPr>
            <p:ph idx="1"/>
          </p:nvPr>
        </p:nvSpPr>
        <p:spPr>
          <a:xfrm>
            <a:off x="507999" y="1192579"/>
            <a:ext cx="11205029" cy="4898732"/>
          </a:xfrm>
        </p:spPr>
        <p:txBody>
          <a:bodyPr>
            <a:noAutofit/>
          </a:bodyPr>
          <a:lstStyle/>
          <a:p>
            <a:r>
              <a:rPr lang="en-US" sz="1600" dirty="0" smtClean="0"/>
              <a:t>In </a:t>
            </a:r>
            <a:r>
              <a:rPr lang="en-US" sz="1600" dirty="0"/>
              <a:t>the Model-First approach, you create the entities, relationships, and inheritance hierarchies directly on the design surface of EDMX and then generate the </a:t>
            </a:r>
            <a:r>
              <a:rPr lang="en-US" sz="1600" b="1" dirty="0"/>
              <a:t>database</a:t>
            </a:r>
            <a:r>
              <a:rPr lang="en-US" sz="1600" dirty="0"/>
              <a:t> from your model</a:t>
            </a:r>
            <a:r>
              <a:rPr lang="en-US" sz="1600" dirty="0" smtClean="0"/>
              <a:t>.</a:t>
            </a:r>
          </a:p>
          <a:p>
            <a:r>
              <a:rPr lang="en-US" sz="1600" dirty="0"/>
              <a:t>In the Model First approach, the database model is created first using the ORM designer in Visual Studio. Once the model consisting of entities and relationships has been designed, the physical database will be generated from the model</a:t>
            </a:r>
            <a:r>
              <a:rPr lang="en-US" sz="1600" dirty="0" smtClean="0"/>
              <a:t>.</a:t>
            </a:r>
          </a:p>
          <a:p>
            <a:r>
              <a:rPr lang="en-US" sz="1600" dirty="0"/>
              <a:t>In the model-first approach, you create entities, relationships, and inheritance hierarchies directly on the visual designer integrated in Visual Studio and then generate entities, the context class, and the database script from your visual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201" y="3526617"/>
            <a:ext cx="6173062" cy="2133898"/>
          </a:xfrm>
          <a:prstGeom prst="rect">
            <a:avLst/>
          </a:prstGeom>
        </p:spPr>
      </p:pic>
    </p:spTree>
    <p:extLst>
      <p:ext uri="{BB962C8B-B14F-4D97-AF65-F5344CB8AC3E}">
        <p14:creationId xmlns:p14="http://schemas.microsoft.com/office/powerpoint/2010/main" val="533696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Model First</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smtClean="0"/>
              <a:t>In </a:t>
            </a:r>
            <a:r>
              <a:rPr lang="en-US" sz="1600" dirty="0"/>
              <a:t>the Model-First approach, you create the entities, relationships, and inheritance hierarchies directly on the design surface of EDMX and then generate the </a:t>
            </a:r>
            <a:r>
              <a:rPr lang="en-US" sz="1600" b="1" dirty="0"/>
              <a:t>database</a:t>
            </a:r>
            <a:r>
              <a:rPr lang="en-US" sz="1600" dirty="0"/>
              <a:t> from your model</a:t>
            </a:r>
            <a:r>
              <a:rPr lang="en-US" sz="1600" dirty="0" smtClean="0"/>
              <a:t>.</a:t>
            </a:r>
          </a:p>
          <a:p>
            <a:r>
              <a:rPr lang="en-US" sz="1600" dirty="0"/>
              <a:t>In the Model First approach, the database model is created first using the ORM designer in Visual Studio. Once the model consisting of entities and relationships has been designed, the physical database will be generated from the model</a:t>
            </a:r>
            <a:r>
              <a:rPr lang="en-US" sz="1600" dirty="0" smtClean="0"/>
              <a:t>.</a:t>
            </a:r>
          </a:p>
          <a:p>
            <a:r>
              <a:rPr lang="en-US" sz="1600" dirty="0"/>
              <a:t>In order to create the model, you should create an empty </a:t>
            </a:r>
            <a:r>
              <a:rPr lang="en-US" sz="1600" dirty="0" err="1"/>
              <a:t>ASP.Net</a:t>
            </a:r>
            <a:r>
              <a:rPr lang="en-US" sz="1600" dirty="0"/>
              <a:t> project in Visual Studio and add a new </a:t>
            </a:r>
            <a:r>
              <a:rPr lang="en-US" sz="1600" dirty="0" err="1"/>
              <a:t>ADO.Net</a:t>
            </a:r>
            <a:r>
              <a:rPr lang="en-US" sz="1600" dirty="0"/>
              <a:t> Entity Data </a:t>
            </a:r>
            <a:r>
              <a:rPr lang="en-US" sz="1600" dirty="0" smtClean="0"/>
              <a:t>Model</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683" y="3030963"/>
            <a:ext cx="4724400" cy="2659380"/>
          </a:xfrm>
          <a:prstGeom prst="rect">
            <a:avLst/>
          </a:prstGeom>
        </p:spPr>
      </p:pic>
    </p:spTree>
    <p:extLst>
      <p:ext uri="{BB962C8B-B14F-4D97-AF65-F5344CB8AC3E}">
        <p14:creationId xmlns:p14="http://schemas.microsoft.com/office/powerpoint/2010/main" val="3066489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Model First</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This will open the Entity Data Model Wizard</a:t>
            </a:r>
            <a:r>
              <a:rPr lang="en-US" sz="1600" dirty="0" smtClean="0"/>
              <a:t>.</a:t>
            </a:r>
          </a:p>
          <a:p>
            <a:endParaRPr lang="en-US" sz="1600" dirty="0"/>
          </a:p>
          <a:p>
            <a:r>
              <a:rPr lang="en-US" sz="1600" dirty="0"/>
              <a:t>This loads the entity data model designer. </a:t>
            </a:r>
          </a:p>
        </p:txBody>
      </p:sp>
    </p:spTree>
    <p:extLst>
      <p:ext uri="{BB962C8B-B14F-4D97-AF65-F5344CB8AC3E}">
        <p14:creationId xmlns:p14="http://schemas.microsoft.com/office/powerpoint/2010/main" val="2349209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Model First</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Once the entity model design is completed, generate the database from the model using the ‘</a:t>
            </a:r>
            <a:r>
              <a:rPr lang="en-US" sz="1600" i="1" dirty="0" err="1"/>
              <a:t>GenerateDatabase</a:t>
            </a:r>
            <a:r>
              <a:rPr lang="en-US" sz="1600" i="1" dirty="0"/>
              <a:t> from Model</a:t>
            </a:r>
            <a:r>
              <a:rPr lang="en-US" sz="1600" dirty="0"/>
              <a:t>‘ context menu. Right-click on the designer to invoke the Context menu, then select the ‘</a:t>
            </a:r>
            <a:r>
              <a:rPr lang="en-US" sz="1600" i="1" dirty="0"/>
              <a:t>Generate Database from </a:t>
            </a:r>
            <a:r>
              <a:rPr lang="en-US" sz="1600" i="1" dirty="0" err="1"/>
              <a:t>Model‘</a:t>
            </a:r>
            <a:r>
              <a:rPr lang="en-US" sz="1600" dirty="0" err="1"/>
              <a:t>option</a:t>
            </a:r>
            <a:r>
              <a:rPr lang="en-US" sz="1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695" y="2653413"/>
            <a:ext cx="4724400" cy="2689860"/>
          </a:xfrm>
          <a:prstGeom prst="rect">
            <a:avLst/>
          </a:prstGeom>
        </p:spPr>
      </p:pic>
    </p:spTree>
    <p:extLst>
      <p:ext uri="{BB962C8B-B14F-4D97-AF65-F5344CB8AC3E}">
        <p14:creationId xmlns:p14="http://schemas.microsoft.com/office/powerpoint/2010/main" val="3939032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do we need ADO.NET / Entity Framework?</a:t>
            </a:r>
            <a:endParaRPr lang="en-US" dirty="0"/>
          </a:p>
        </p:txBody>
      </p:sp>
      <p:sp>
        <p:nvSpPr>
          <p:cNvPr id="4" name="Content Placeholder 2"/>
          <p:cNvSpPr>
            <a:spLocks noGrp="1"/>
          </p:cNvSpPr>
          <p:nvPr>
            <p:ph idx="1"/>
          </p:nvPr>
        </p:nvSpPr>
        <p:spPr>
          <a:xfrm>
            <a:off x="507999" y="1192579"/>
            <a:ext cx="11205029" cy="4898732"/>
          </a:xfrm>
        </p:spPr>
        <p:txBody>
          <a:bodyPr>
            <a:noAutofit/>
          </a:bodyPr>
          <a:lstStyle/>
          <a:p>
            <a:r>
              <a:rPr lang="en-US" sz="1800" b="1" dirty="0"/>
              <a:t>ADO</a:t>
            </a:r>
            <a:r>
              <a:rPr lang="en-US" sz="1800" dirty="0"/>
              <a:t>.</a:t>
            </a:r>
            <a:r>
              <a:rPr lang="en-US" sz="1800" b="1" dirty="0"/>
              <a:t>NET is</a:t>
            </a:r>
            <a:r>
              <a:rPr lang="en-US" sz="1800" dirty="0"/>
              <a:t> a data access technology from the Microsoft .</a:t>
            </a:r>
            <a:r>
              <a:rPr lang="en-US" sz="1800" b="1" dirty="0" err="1"/>
              <a:t>NET</a:t>
            </a:r>
            <a:r>
              <a:rPr lang="en-US" sz="1800" dirty="0" err="1"/>
              <a:t>Framework</a:t>
            </a:r>
            <a:r>
              <a:rPr lang="en-US" sz="1800" dirty="0"/>
              <a:t> that provides communication between relational and non-relational systems through a common set of components.</a:t>
            </a:r>
            <a:r>
              <a:rPr lang="en-US" sz="1800" b="1" dirty="0"/>
              <a:t>ADO</a:t>
            </a:r>
            <a:r>
              <a:rPr lang="en-US" sz="1800" dirty="0"/>
              <a:t>.</a:t>
            </a:r>
            <a:r>
              <a:rPr lang="en-US" sz="1800" b="1" dirty="0"/>
              <a:t>NET is</a:t>
            </a:r>
            <a:r>
              <a:rPr lang="en-US" sz="1800" dirty="0"/>
              <a:t> a set of computer software components that programmers </a:t>
            </a:r>
            <a:r>
              <a:rPr lang="en-US" sz="1800" b="1" dirty="0"/>
              <a:t>can</a:t>
            </a:r>
            <a:r>
              <a:rPr lang="en-US" sz="1800" dirty="0"/>
              <a:t> use to access data and data services from a database</a:t>
            </a:r>
            <a:r>
              <a:rPr lang="en-US" sz="1800" dirty="0" smtClean="0"/>
              <a:t>.</a:t>
            </a:r>
          </a:p>
          <a:p>
            <a:endParaRPr lang="en-US" sz="1800" dirty="0" smtClean="0"/>
          </a:p>
          <a:p>
            <a:r>
              <a:rPr lang="en-US" sz="1800" dirty="0" smtClean="0"/>
              <a:t>Entity </a:t>
            </a:r>
            <a:r>
              <a:rPr lang="en-US" sz="1800" dirty="0"/>
              <a:t>Framework is </a:t>
            </a:r>
            <a:r>
              <a:rPr lang="en-US" sz="1800" b="1" dirty="0"/>
              <a:t>object-relational mapper</a:t>
            </a:r>
            <a:r>
              <a:rPr lang="en-US" sz="1800" dirty="0"/>
              <a:t> used in </a:t>
            </a:r>
            <a:r>
              <a:rPr lang="en-US" sz="1800" dirty="0" err="1"/>
              <a:t>.Net</a:t>
            </a:r>
            <a:r>
              <a:rPr lang="en-US" sz="1800" dirty="0"/>
              <a:t> to access database without caring about the most of the data access code the developer needs to write. So it eases data access for developers. MVC is an architectural pattern which people used to design application.</a:t>
            </a:r>
          </a:p>
        </p:txBody>
      </p:sp>
    </p:spTree>
    <p:extLst>
      <p:ext uri="{BB962C8B-B14F-4D97-AF65-F5344CB8AC3E}">
        <p14:creationId xmlns:p14="http://schemas.microsoft.com/office/powerpoint/2010/main" val="485253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Model First</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Select an existing database connection or create a new connection to create the sample database from the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202" y="2036045"/>
            <a:ext cx="4110487" cy="3964631"/>
          </a:xfrm>
          <a:prstGeom prst="rect">
            <a:avLst/>
          </a:prstGeom>
        </p:spPr>
      </p:pic>
    </p:spTree>
    <p:extLst>
      <p:ext uri="{BB962C8B-B14F-4D97-AF65-F5344CB8AC3E}">
        <p14:creationId xmlns:p14="http://schemas.microsoft.com/office/powerpoint/2010/main" val="1628090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Model First</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This will generate the DDL statements, and the generated script will be added to the solution as a script 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642" y="1763095"/>
            <a:ext cx="4724400" cy="4556760"/>
          </a:xfrm>
          <a:prstGeom prst="rect">
            <a:avLst/>
          </a:prstGeom>
        </p:spPr>
      </p:pic>
    </p:spTree>
    <p:extLst>
      <p:ext uri="{BB962C8B-B14F-4D97-AF65-F5344CB8AC3E}">
        <p14:creationId xmlns:p14="http://schemas.microsoft.com/office/powerpoint/2010/main" val="24844281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Walk through – Creation of Model First</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The script file generated in the previous step will be opened in Visual Studio. Click ‘</a:t>
            </a:r>
            <a:r>
              <a:rPr lang="en-US" sz="1600" i="1" dirty="0" err="1"/>
              <a:t>Execute‘</a:t>
            </a:r>
            <a:r>
              <a:rPr lang="en-US" sz="1600" dirty="0" err="1"/>
              <a:t>in</a:t>
            </a:r>
            <a:r>
              <a:rPr lang="en-US" sz="1600" dirty="0"/>
              <a:t> order to create the database using the generated script.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096" y="1809039"/>
            <a:ext cx="5161905" cy="4447619"/>
          </a:xfrm>
          <a:prstGeom prst="rect">
            <a:avLst/>
          </a:prstGeom>
        </p:spPr>
      </p:pic>
    </p:spTree>
    <p:extLst>
      <p:ext uri="{BB962C8B-B14F-4D97-AF65-F5344CB8AC3E}">
        <p14:creationId xmlns:p14="http://schemas.microsoft.com/office/powerpoint/2010/main" val="2484428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Choosing the Development Approach for Your Application</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Use the following flow chart to decide which is the right approach to develop your application using Entity Framework: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366" y="1899478"/>
            <a:ext cx="6258799" cy="4439270"/>
          </a:xfrm>
          <a:prstGeom prst="rect">
            <a:avLst/>
          </a:prstGeom>
        </p:spPr>
      </p:pic>
    </p:spTree>
    <p:extLst>
      <p:ext uri="{BB962C8B-B14F-4D97-AF65-F5344CB8AC3E}">
        <p14:creationId xmlns:p14="http://schemas.microsoft.com/office/powerpoint/2010/main" val="2709215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Comparing the Model First, Database First and Code First approaches</a:t>
            </a:r>
          </a:p>
        </p:txBody>
      </p:sp>
      <p:sp>
        <p:nvSpPr>
          <p:cNvPr id="7" name="Text Placeholder 6"/>
          <p:cNvSpPr>
            <a:spLocks noGrp="1"/>
          </p:cNvSpPr>
          <p:nvPr>
            <p:ph type="body" idx="1"/>
          </p:nvPr>
        </p:nvSpPr>
        <p:spPr>
          <a:xfrm>
            <a:off x="839789" y="1681163"/>
            <a:ext cx="3689080" cy="823912"/>
          </a:xfrm>
        </p:spPr>
        <p:txBody>
          <a:bodyPr/>
          <a:lstStyle/>
          <a:p>
            <a:r>
              <a:rPr lang="en-IN" dirty="0" smtClean="0"/>
              <a:t>Model First</a:t>
            </a:r>
            <a:endParaRPr lang="en-IN" dirty="0"/>
          </a:p>
        </p:txBody>
      </p:sp>
      <p:sp>
        <p:nvSpPr>
          <p:cNvPr id="8" name="Content Placeholder 7"/>
          <p:cNvSpPr>
            <a:spLocks noGrp="1"/>
          </p:cNvSpPr>
          <p:nvPr>
            <p:ph sz="half" idx="2"/>
          </p:nvPr>
        </p:nvSpPr>
        <p:spPr>
          <a:xfrm>
            <a:off x="839789" y="2505075"/>
            <a:ext cx="3689080" cy="3684588"/>
          </a:xfrm>
        </p:spPr>
        <p:txBody>
          <a:bodyPr>
            <a:normAutofit/>
          </a:bodyPr>
          <a:lstStyle/>
          <a:p>
            <a:pPr marL="0"/>
            <a:r>
              <a:rPr lang="en-US" sz="1800" dirty="0">
                <a:latin typeface="+mn-lt"/>
                <a:cs typeface="+mn-cs"/>
              </a:rPr>
              <a:t>Good support with EDMX designer</a:t>
            </a:r>
          </a:p>
          <a:p>
            <a:pPr marL="0"/>
            <a:r>
              <a:rPr lang="en-US" sz="1800" dirty="0">
                <a:latin typeface="+mn-lt"/>
                <a:cs typeface="+mn-cs"/>
              </a:rPr>
              <a:t>We can visually create the database model</a:t>
            </a:r>
          </a:p>
          <a:p>
            <a:pPr marL="0"/>
            <a:r>
              <a:rPr lang="en-US" sz="1800" dirty="0">
                <a:latin typeface="+mn-lt"/>
                <a:cs typeface="+mn-cs"/>
              </a:rPr>
              <a:t>EF generates the Code and database script</a:t>
            </a:r>
          </a:p>
          <a:p>
            <a:pPr marL="0"/>
            <a:r>
              <a:rPr lang="en-US" sz="1800" dirty="0">
                <a:latin typeface="+mn-lt"/>
                <a:cs typeface="+mn-cs"/>
              </a:rPr>
              <a:t>Extensible through partial classes</a:t>
            </a:r>
          </a:p>
          <a:p>
            <a:pPr marL="0"/>
            <a:r>
              <a:rPr lang="en-US" sz="1800" dirty="0">
                <a:latin typeface="+mn-lt"/>
                <a:cs typeface="+mn-cs"/>
              </a:rPr>
              <a:t>We can modify the model and update the generated database.</a:t>
            </a:r>
          </a:p>
          <a:p>
            <a:pPr marL="0"/>
            <a:endParaRPr lang="en-IN" sz="1800" dirty="0">
              <a:latin typeface="+mn-lt"/>
              <a:cs typeface="+mn-cs"/>
            </a:endParaRPr>
          </a:p>
        </p:txBody>
      </p:sp>
      <p:sp>
        <p:nvSpPr>
          <p:cNvPr id="9" name="Text Placeholder 8"/>
          <p:cNvSpPr>
            <a:spLocks noGrp="1"/>
          </p:cNvSpPr>
          <p:nvPr>
            <p:ph type="body" sz="quarter" idx="3"/>
          </p:nvPr>
        </p:nvSpPr>
        <p:spPr>
          <a:xfrm>
            <a:off x="8182155" y="1620779"/>
            <a:ext cx="3420374" cy="823912"/>
          </a:xfrm>
        </p:spPr>
        <p:txBody>
          <a:bodyPr/>
          <a:lstStyle/>
          <a:p>
            <a:r>
              <a:rPr lang="en-IN" dirty="0"/>
              <a:t>Code </a:t>
            </a:r>
            <a:r>
              <a:rPr lang="en-IN" dirty="0" smtClean="0"/>
              <a:t>First</a:t>
            </a:r>
            <a:endParaRPr lang="en-IN" dirty="0"/>
          </a:p>
        </p:txBody>
      </p:sp>
      <p:sp>
        <p:nvSpPr>
          <p:cNvPr id="10" name="Content Placeholder 9"/>
          <p:cNvSpPr>
            <a:spLocks noGrp="1"/>
          </p:cNvSpPr>
          <p:nvPr>
            <p:ph sz="quarter" idx="4"/>
          </p:nvPr>
        </p:nvSpPr>
        <p:spPr>
          <a:xfrm>
            <a:off x="4628072" y="2539580"/>
            <a:ext cx="3420374" cy="3684588"/>
          </a:xfrm>
        </p:spPr>
        <p:txBody>
          <a:bodyPr>
            <a:normAutofit/>
          </a:bodyPr>
          <a:lstStyle/>
          <a:p>
            <a:pPr marL="0"/>
            <a:r>
              <a:rPr lang="en-US" sz="1800" dirty="0">
                <a:latin typeface="+mn-lt"/>
                <a:cs typeface="+mn-cs"/>
              </a:rPr>
              <a:t>An existing database can be used</a:t>
            </a:r>
          </a:p>
          <a:p>
            <a:pPr marL="0"/>
            <a:r>
              <a:rPr lang="en-US" sz="1800" dirty="0">
                <a:latin typeface="+mn-lt"/>
                <a:cs typeface="+mn-cs"/>
              </a:rPr>
              <a:t>Code can be auto-generated.</a:t>
            </a:r>
          </a:p>
          <a:p>
            <a:pPr marL="0"/>
            <a:r>
              <a:rPr lang="en-US" sz="1800" dirty="0">
                <a:latin typeface="+mn-lt"/>
                <a:cs typeface="+mn-cs"/>
              </a:rPr>
              <a:t>Extensible </a:t>
            </a:r>
            <a:r>
              <a:rPr lang="en-US" sz="1800" dirty="0">
                <a:latin typeface="+mn-lt"/>
                <a:cs typeface="+mn-cs"/>
              </a:rPr>
              <a:t>using partial classes/ T4 templates</a:t>
            </a:r>
          </a:p>
          <a:p>
            <a:pPr marL="0"/>
            <a:r>
              <a:rPr lang="en-US" sz="1800" dirty="0">
                <a:latin typeface="+mn-lt"/>
                <a:cs typeface="+mn-cs"/>
              </a:rPr>
              <a:t>The developer can update the database manually</a:t>
            </a:r>
          </a:p>
          <a:p>
            <a:pPr marL="0"/>
            <a:r>
              <a:rPr lang="en-US" sz="1800" dirty="0">
                <a:latin typeface="+mn-lt"/>
                <a:cs typeface="+mn-cs"/>
              </a:rPr>
              <a:t>There is a very good designer, which sync with the underlining database</a:t>
            </a:r>
          </a:p>
        </p:txBody>
      </p:sp>
      <p:sp>
        <p:nvSpPr>
          <p:cNvPr id="12" name="TextBox 11"/>
          <p:cNvSpPr txBox="1"/>
          <p:nvPr/>
        </p:nvSpPr>
        <p:spPr>
          <a:xfrm>
            <a:off x="4753155" y="2018580"/>
            <a:ext cx="2846717" cy="701731"/>
          </a:xfrm>
          <a:prstGeom prst="rect">
            <a:avLst/>
          </a:prstGeom>
          <a:noFill/>
        </p:spPr>
        <p:txBody>
          <a:bodyPr wrap="square" rtlCol="0">
            <a:spAutoFit/>
          </a:bodyPr>
          <a:lstStyle/>
          <a:p>
            <a:pPr>
              <a:lnSpc>
                <a:spcPct val="90000"/>
              </a:lnSpc>
              <a:spcBef>
                <a:spcPts val="1000"/>
              </a:spcBef>
            </a:pPr>
            <a:r>
              <a:rPr lang="en-IN" sz="2400" b="1" dirty="0">
                <a:latin typeface="Arial" panose="020B0604020202020204" pitchFamily="34" charset="0"/>
                <a:cs typeface="Arial" panose="020B0604020202020204" pitchFamily="34" charset="0"/>
              </a:rPr>
              <a:t>Database </a:t>
            </a:r>
            <a:r>
              <a:rPr lang="en-IN" sz="2400" b="1" dirty="0" smtClean="0">
                <a:latin typeface="Arial" panose="020B0604020202020204" pitchFamily="34" charset="0"/>
                <a:cs typeface="Arial" panose="020B0604020202020204" pitchFamily="34" charset="0"/>
              </a:rPr>
              <a:t>First</a:t>
            </a:r>
            <a:endParaRPr lang="en-IN" sz="2400" b="1" dirty="0">
              <a:latin typeface="Arial" panose="020B0604020202020204" pitchFamily="34" charset="0"/>
              <a:cs typeface="Arial" panose="020B0604020202020204" pitchFamily="34" charset="0"/>
            </a:endParaRPr>
          </a:p>
          <a:p>
            <a:endParaRPr lang="en-IN" dirty="0"/>
          </a:p>
        </p:txBody>
      </p:sp>
      <p:sp>
        <p:nvSpPr>
          <p:cNvPr id="13" name="TextBox 12"/>
          <p:cNvSpPr txBox="1"/>
          <p:nvPr/>
        </p:nvSpPr>
        <p:spPr>
          <a:xfrm>
            <a:off x="8169215" y="2553419"/>
            <a:ext cx="2803585" cy="2308324"/>
          </a:xfrm>
          <a:prstGeom prst="rect">
            <a:avLst/>
          </a:prstGeom>
          <a:noFill/>
        </p:spPr>
        <p:txBody>
          <a:bodyPr wrap="square" rtlCol="0">
            <a:spAutoFit/>
          </a:bodyPr>
          <a:lstStyle/>
          <a:p>
            <a:r>
              <a:rPr lang="en-US" dirty="0"/>
              <a:t>There is full control of the model from the Code; no EDMX/designer</a:t>
            </a:r>
          </a:p>
          <a:p>
            <a:r>
              <a:rPr lang="en-US" dirty="0"/>
              <a:t>No manual intervention to DB is required</a:t>
            </a:r>
          </a:p>
          <a:p>
            <a:r>
              <a:rPr lang="en-US" dirty="0"/>
              <a:t>The database is used for data only</a:t>
            </a:r>
          </a:p>
          <a:p>
            <a:endParaRPr lang="en-IN" dirty="0"/>
          </a:p>
        </p:txBody>
      </p:sp>
    </p:spTree>
    <p:extLst>
      <p:ext uri="{BB962C8B-B14F-4D97-AF65-F5344CB8AC3E}">
        <p14:creationId xmlns:p14="http://schemas.microsoft.com/office/powerpoint/2010/main" val="31390449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Advantages of Entity Framework</a:t>
            </a:r>
            <a:endParaRPr lang="en-US" dirty="0">
              <a:effectLst/>
            </a:endParaRPr>
          </a:p>
        </p:txBody>
      </p:sp>
      <p:sp>
        <p:nvSpPr>
          <p:cNvPr id="3" name="Content Placeholder 2"/>
          <p:cNvSpPr>
            <a:spLocks noGrp="1"/>
          </p:cNvSpPr>
          <p:nvPr>
            <p:ph idx="1"/>
          </p:nvPr>
        </p:nvSpPr>
        <p:spPr/>
        <p:txBody>
          <a:bodyPr>
            <a:normAutofit/>
          </a:bodyPr>
          <a:lstStyle/>
          <a:p>
            <a:pPr fontAlgn="base"/>
            <a:r>
              <a:rPr lang="en-US" sz="1800" dirty="0"/>
              <a:t>It provides auto generated code</a:t>
            </a:r>
          </a:p>
          <a:p>
            <a:pPr fontAlgn="base"/>
            <a:r>
              <a:rPr lang="en-US" sz="1800" dirty="0"/>
              <a:t>It reduce development time</a:t>
            </a:r>
          </a:p>
          <a:p>
            <a:pPr fontAlgn="base"/>
            <a:r>
              <a:rPr lang="en-US" sz="1800" dirty="0"/>
              <a:t>It reduce development cost</a:t>
            </a:r>
          </a:p>
          <a:p>
            <a:pPr fontAlgn="base"/>
            <a:r>
              <a:rPr lang="en-US" sz="1800" dirty="0"/>
              <a:t>It enables developers to visually design models and mapping of database</a:t>
            </a:r>
          </a:p>
          <a:p>
            <a:pPr fontAlgn="base"/>
            <a:r>
              <a:rPr lang="en-US" sz="1800" dirty="0"/>
              <a:t>It provides capability of programming a conceptual model.</a:t>
            </a:r>
          </a:p>
          <a:p>
            <a:pPr fontAlgn="base"/>
            <a:r>
              <a:rPr lang="en-US" sz="1800" dirty="0"/>
              <a:t>It provides unique syntax (</a:t>
            </a:r>
            <a:r>
              <a:rPr lang="en-US" sz="1800" dirty="0">
                <a:hlinkClick r:id="rId2" tooltip="LINQ"/>
              </a:rPr>
              <a:t>LINQ</a:t>
            </a:r>
            <a:r>
              <a:rPr lang="en-US" sz="1800" dirty="0"/>
              <a:t> / Yoda) for all object queries whether it is database or not</a:t>
            </a:r>
          </a:p>
          <a:p>
            <a:pPr fontAlgn="base"/>
            <a:r>
              <a:rPr lang="en-US" sz="1800" dirty="0"/>
              <a:t>It allow multiple conceptual models to mapped to a single storage schema</a:t>
            </a:r>
          </a:p>
          <a:p>
            <a:pPr fontAlgn="base"/>
            <a:r>
              <a:rPr lang="en-US" sz="1800" dirty="0"/>
              <a:t>It’s easy to map business objects (with drag &amp; drop tables).</a:t>
            </a:r>
          </a:p>
          <a:p>
            <a:endParaRPr lang="en-IN" sz="1800" dirty="0"/>
          </a:p>
        </p:txBody>
      </p:sp>
    </p:spTree>
    <p:extLst>
      <p:ext uri="{BB962C8B-B14F-4D97-AF65-F5344CB8AC3E}">
        <p14:creationId xmlns:p14="http://schemas.microsoft.com/office/powerpoint/2010/main" val="3001547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Disadvantages of Entity Framework</a:t>
            </a:r>
            <a:endParaRPr lang="en-US" dirty="0">
              <a:effectLst/>
            </a:endParaRPr>
          </a:p>
        </p:txBody>
      </p:sp>
      <p:sp>
        <p:nvSpPr>
          <p:cNvPr id="3" name="Content Placeholder 2"/>
          <p:cNvSpPr>
            <a:spLocks noGrp="1"/>
          </p:cNvSpPr>
          <p:nvPr>
            <p:ph idx="1"/>
          </p:nvPr>
        </p:nvSpPr>
        <p:spPr/>
        <p:txBody>
          <a:bodyPr>
            <a:normAutofit/>
          </a:bodyPr>
          <a:lstStyle/>
          <a:p>
            <a:pPr fontAlgn="base"/>
            <a:r>
              <a:rPr lang="en-US" sz="1600" dirty="0"/>
              <a:t>Lazy loading is the main drawbacks of EF</a:t>
            </a:r>
          </a:p>
          <a:p>
            <a:pPr fontAlgn="base"/>
            <a:r>
              <a:rPr lang="en-US" sz="1600" dirty="0"/>
              <a:t>Its syntax is complicated</a:t>
            </a:r>
          </a:p>
          <a:p>
            <a:pPr fontAlgn="base"/>
            <a:r>
              <a:rPr lang="en-US" sz="1600" dirty="0"/>
              <a:t>Its logical schema is not able to understand business entities and relation among each other</a:t>
            </a:r>
          </a:p>
          <a:p>
            <a:pPr fontAlgn="base"/>
            <a:r>
              <a:rPr lang="en-US" sz="1600" dirty="0"/>
              <a:t>Logical schema of database is not capable of using certain parts of application</a:t>
            </a:r>
          </a:p>
          <a:p>
            <a:pPr fontAlgn="base"/>
            <a:r>
              <a:rPr lang="en-US" sz="1600" dirty="0"/>
              <a:t>It is not available for every RDMS</a:t>
            </a:r>
          </a:p>
          <a:p>
            <a:pPr fontAlgn="base"/>
            <a:r>
              <a:rPr lang="en-US" sz="1600" dirty="0"/>
              <a:t>Need to handle data in nontraditional way</a:t>
            </a:r>
          </a:p>
          <a:p>
            <a:pPr fontAlgn="base"/>
            <a:r>
              <a:rPr lang="en-US" sz="1600" dirty="0"/>
              <a:t>It does not work if we change any schema of the database. We need to update the schema on the solution.</a:t>
            </a:r>
          </a:p>
          <a:p>
            <a:pPr fontAlgn="base"/>
            <a:r>
              <a:rPr lang="en-US" sz="1600" dirty="0"/>
              <a:t>It is not good for huge domain model.</a:t>
            </a:r>
          </a:p>
        </p:txBody>
      </p:sp>
    </p:spTree>
    <p:extLst>
      <p:ext uri="{BB962C8B-B14F-4D97-AF65-F5344CB8AC3E}">
        <p14:creationId xmlns:p14="http://schemas.microsoft.com/office/powerpoint/2010/main" val="2044749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bwMode="gray">
          <a:xfrm>
            <a:off x="1671204" y="2234785"/>
            <a:ext cx="8972549"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rtl="0" eaLnBrk="0" fontAlgn="base" hangingPunct="0">
              <a:spcBef>
                <a:spcPct val="0"/>
              </a:spcBef>
              <a:spcAft>
                <a:spcPct val="0"/>
              </a:spcAft>
              <a:defRPr lang="en-US" sz="3200" b="0" kern="1200" dirty="0">
                <a:solidFill>
                  <a:schemeClr val="bg1"/>
                </a:solidFill>
                <a:latin typeface="Cambria" pitchFamily="18" charset="0"/>
                <a:ea typeface="+mj-ea"/>
                <a:cs typeface="Arial" pitchFamily="34" charset="0"/>
              </a:defRPr>
            </a:lvl1pPr>
            <a:lvl2pPr algn="l" rtl="0" eaLnBrk="0" fontAlgn="base" hangingPunct="0">
              <a:spcBef>
                <a:spcPct val="0"/>
              </a:spcBef>
              <a:spcAft>
                <a:spcPct val="0"/>
              </a:spcAft>
              <a:defRPr sz="2800">
                <a:solidFill>
                  <a:schemeClr val="tx2"/>
                </a:solidFill>
                <a:latin typeface="Cambria" pitchFamily="18" charset="0"/>
                <a:cs typeface="Arial" charset="0"/>
              </a:defRPr>
            </a:lvl2pPr>
            <a:lvl3pPr algn="l" rtl="0" eaLnBrk="0" fontAlgn="base" hangingPunct="0">
              <a:spcBef>
                <a:spcPct val="0"/>
              </a:spcBef>
              <a:spcAft>
                <a:spcPct val="0"/>
              </a:spcAft>
              <a:defRPr sz="2800">
                <a:solidFill>
                  <a:schemeClr val="tx2"/>
                </a:solidFill>
                <a:latin typeface="Cambria" pitchFamily="18" charset="0"/>
                <a:cs typeface="Arial" charset="0"/>
              </a:defRPr>
            </a:lvl3pPr>
            <a:lvl4pPr algn="l" rtl="0" eaLnBrk="0" fontAlgn="base" hangingPunct="0">
              <a:spcBef>
                <a:spcPct val="0"/>
              </a:spcBef>
              <a:spcAft>
                <a:spcPct val="0"/>
              </a:spcAft>
              <a:defRPr sz="2800">
                <a:solidFill>
                  <a:schemeClr val="tx2"/>
                </a:solidFill>
                <a:latin typeface="Cambria" pitchFamily="18" charset="0"/>
                <a:cs typeface="Arial" charset="0"/>
              </a:defRPr>
            </a:lvl4pPr>
            <a:lvl5pPr algn="l" rtl="0" eaLnBrk="0" fontAlgn="base" hangingPunct="0">
              <a:spcBef>
                <a:spcPct val="0"/>
              </a:spcBef>
              <a:spcAft>
                <a:spcPct val="0"/>
              </a:spcAft>
              <a:defRPr sz="2800">
                <a:solidFill>
                  <a:schemeClr val="tx2"/>
                </a:solidFill>
                <a:latin typeface="Cambria" pitchFamily="18" charset="0"/>
                <a:cs typeface="Arial" charset="0"/>
              </a:defRPr>
            </a:lvl5pPr>
            <a:lvl6pPr marL="457200" algn="l" rtl="0" fontAlgn="base">
              <a:spcBef>
                <a:spcPct val="0"/>
              </a:spcBef>
              <a:spcAft>
                <a:spcPct val="0"/>
              </a:spcAft>
              <a:defRPr sz="2800">
                <a:solidFill>
                  <a:schemeClr val="tx2"/>
                </a:solidFill>
                <a:latin typeface="Cambria" pitchFamily="18" charset="0"/>
                <a:cs typeface="Arial" charset="0"/>
              </a:defRPr>
            </a:lvl6pPr>
            <a:lvl7pPr marL="914400" algn="l" rtl="0" fontAlgn="base">
              <a:spcBef>
                <a:spcPct val="0"/>
              </a:spcBef>
              <a:spcAft>
                <a:spcPct val="0"/>
              </a:spcAft>
              <a:defRPr sz="2800">
                <a:solidFill>
                  <a:schemeClr val="tx2"/>
                </a:solidFill>
                <a:latin typeface="Cambria" pitchFamily="18" charset="0"/>
                <a:cs typeface="Arial" charset="0"/>
              </a:defRPr>
            </a:lvl7pPr>
            <a:lvl8pPr marL="1371600" algn="l" rtl="0" fontAlgn="base">
              <a:spcBef>
                <a:spcPct val="0"/>
              </a:spcBef>
              <a:spcAft>
                <a:spcPct val="0"/>
              </a:spcAft>
              <a:defRPr sz="2800">
                <a:solidFill>
                  <a:schemeClr val="tx2"/>
                </a:solidFill>
                <a:latin typeface="Cambria" pitchFamily="18" charset="0"/>
                <a:cs typeface="Arial" charset="0"/>
              </a:defRPr>
            </a:lvl8pPr>
            <a:lvl9pPr marL="1828800" algn="l" rtl="0" fontAlgn="base">
              <a:spcBef>
                <a:spcPct val="0"/>
              </a:spcBef>
              <a:spcAft>
                <a:spcPct val="0"/>
              </a:spcAft>
              <a:defRPr sz="2800">
                <a:solidFill>
                  <a:schemeClr val="tx2"/>
                </a:solidFill>
                <a:latin typeface="Cambria" pitchFamily="18" charset="0"/>
                <a:cs typeface="Arial" charset="0"/>
              </a:defRPr>
            </a:lvl9pPr>
          </a:lstStyle>
          <a:p>
            <a:pPr defTabSz="586130">
              <a:defRPr/>
            </a:pPr>
            <a:r>
              <a:rPr b="1">
                <a:solidFill>
                  <a:prstClr val="white"/>
                </a:solidFill>
                <a:effectLst>
                  <a:outerShdw blurRad="38100" dist="38100" dir="2700000" algn="tl">
                    <a:srgbClr val="000000">
                      <a:alpha val="43137"/>
                    </a:srgbClr>
                  </a:outerShdw>
                </a:effectLst>
                <a:latin typeface="Arial Black" panose="020B0A04020102020204" pitchFamily="34" charset="0"/>
                <a:cs typeface="Arial" charset="0"/>
              </a:rPr>
              <a:t>THANK YOU</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002" y="5492883"/>
            <a:ext cx="2170952" cy="980512"/>
          </a:xfrm>
          <a:prstGeom prst="rect">
            <a:avLst/>
          </a:prstGeom>
        </p:spPr>
      </p:pic>
    </p:spTree>
    <p:extLst>
      <p:ext uri="{BB962C8B-B14F-4D97-AF65-F5344CB8AC3E}">
        <p14:creationId xmlns:p14="http://schemas.microsoft.com/office/powerpoint/2010/main" val="1078899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of</a:t>
            </a:r>
            <a:r>
              <a:rPr lang="en-IN" dirty="0" smtClean="0"/>
              <a:t> </a:t>
            </a:r>
            <a:r>
              <a:rPr lang="en-IN" dirty="0" err="1" smtClean="0"/>
              <a:t>ADO.Net</a:t>
            </a:r>
            <a:endParaRPr lang="en-US" dirty="0"/>
          </a:p>
        </p:txBody>
      </p:sp>
      <p:sp>
        <p:nvSpPr>
          <p:cNvPr id="4" name="Content Placeholder 2"/>
          <p:cNvSpPr>
            <a:spLocks noGrp="1"/>
          </p:cNvSpPr>
          <p:nvPr>
            <p:ph idx="1"/>
          </p:nvPr>
        </p:nvSpPr>
        <p:spPr>
          <a:xfrm>
            <a:off x="507999" y="1192579"/>
            <a:ext cx="11205029" cy="4898732"/>
          </a:xfrm>
        </p:spPr>
        <p:txBody>
          <a:bodyPr>
            <a:noAutofit/>
          </a:bodyPr>
          <a:lstStyle/>
          <a:p>
            <a:r>
              <a:rPr lang="en-US" sz="1800" dirty="0"/>
              <a:t>You cannot utilize the ADO.NET architecture from anything but managed code</a:t>
            </a:r>
            <a:r>
              <a:rPr lang="en-US" sz="1800" dirty="0" smtClean="0"/>
              <a:t>.</a:t>
            </a:r>
          </a:p>
          <a:p>
            <a:endParaRPr lang="en-US" sz="1800" dirty="0"/>
          </a:p>
          <a:p>
            <a:r>
              <a:rPr lang="en-US" sz="1800" dirty="0" smtClean="0"/>
              <a:t>There </a:t>
            </a:r>
            <a:r>
              <a:rPr lang="en-US" sz="1800" dirty="0"/>
              <a:t>is no COM interoperability allowed for ADO.NET.</a:t>
            </a:r>
            <a:br>
              <a:rPr lang="en-US" sz="1800" dirty="0"/>
            </a:br>
            <a:endParaRPr lang="en-US" sz="1800" dirty="0" smtClean="0"/>
          </a:p>
          <a:p>
            <a:r>
              <a:rPr lang="en-US" sz="1800" dirty="0" smtClean="0"/>
              <a:t>Only </a:t>
            </a:r>
            <a:r>
              <a:rPr lang="en-US" sz="1800" dirty="0"/>
              <a:t>Three Managed Data Providers (so far</a:t>
            </a:r>
            <a:r>
              <a:rPr lang="en-US" sz="1800" dirty="0"/>
              <a:t>).</a:t>
            </a:r>
          </a:p>
          <a:p>
            <a:endParaRPr lang="en-US" sz="1800" dirty="0" smtClean="0"/>
          </a:p>
          <a:p>
            <a:r>
              <a:rPr lang="en-US" sz="1800" dirty="0" smtClean="0"/>
              <a:t>Queries </a:t>
            </a:r>
            <a:r>
              <a:rPr lang="en-US" sz="1800" dirty="0"/>
              <a:t>are checked at run-time, not at compile-time</a:t>
            </a:r>
          </a:p>
          <a:p>
            <a:endParaRPr lang="en-US" sz="1800" dirty="0" smtClean="0"/>
          </a:p>
          <a:p>
            <a:r>
              <a:rPr lang="en-US" sz="1800" dirty="0" smtClean="0"/>
              <a:t>There </a:t>
            </a:r>
            <a:r>
              <a:rPr lang="en-US" sz="1800" dirty="0"/>
              <a:t>is no </a:t>
            </a:r>
            <a:r>
              <a:rPr lang="en-US" sz="1800" dirty="0" err="1"/>
              <a:t>intellisense</a:t>
            </a:r>
            <a:r>
              <a:rPr lang="en-US" sz="1800" dirty="0"/>
              <a:t>.</a:t>
            </a:r>
          </a:p>
          <a:p>
            <a:endParaRPr lang="en-US" sz="1800" dirty="0"/>
          </a:p>
        </p:txBody>
      </p:sp>
    </p:spTree>
    <p:extLst>
      <p:ext uri="{BB962C8B-B14F-4D97-AF65-F5344CB8AC3E}">
        <p14:creationId xmlns:p14="http://schemas.microsoft.com/office/powerpoint/2010/main" val="2972991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t>
            </a:r>
            <a:r>
              <a:rPr lang="en-US" dirty="0"/>
              <a:t>Entity Framework </a:t>
            </a:r>
            <a:r>
              <a:rPr lang="en-IN" dirty="0" smtClean="0"/>
              <a:t>? </a:t>
            </a:r>
            <a:endParaRPr lang="en-US" dirty="0"/>
          </a:p>
        </p:txBody>
      </p:sp>
      <p:sp>
        <p:nvSpPr>
          <p:cNvPr id="4" name="Content Placeholder 2"/>
          <p:cNvSpPr>
            <a:spLocks noGrp="1"/>
          </p:cNvSpPr>
          <p:nvPr>
            <p:ph idx="1"/>
          </p:nvPr>
        </p:nvSpPr>
        <p:spPr>
          <a:xfrm>
            <a:off x="507999" y="1192579"/>
            <a:ext cx="11205029" cy="4898732"/>
          </a:xfrm>
        </p:spPr>
        <p:txBody>
          <a:bodyPr>
            <a:noAutofit/>
          </a:bodyPr>
          <a:lstStyle/>
          <a:p>
            <a:r>
              <a:rPr lang="en-US" sz="1800" dirty="0"/>
              <a:t>Entity Framework can generate the necessary database commands for reading or writing data in the database and execute them for you.</a:t>
            </a:r>
          </a:p>
          <a:p>
            <a:r>
              <a:rPr lang="en-US" sz="1800" dirty="0"/>
              <a:t>If you're querying, you can express your queries against your domain objects using LINQ to entities.</a:t>
            </a:r>
          </a:p>
          <a:p>
            <a:r>
              <a:rPr lang="en-US" sz="1800" dirty="0"/>
              <a:t>Entity Framework will execute the relevant query in the database and then materialize results into instances of your domain objects for you to work within your app</a:t>
            </a:r>
            <a:r>
              <a:rPr lang="en-US" sz="1800" dirty="0" smtClean="0"/>
              <a:t>.</a:t>
            </a:r>
          </a:p>
          <a:p>
            <a:r>
              <a:rPr lang="en-US" sz="1800" dirty="0"/>
              <a:t>Entity Framework is Microsoft's recommended data access technology for new applications.</a:t>
            </a:r>
          </a:p>
          <a:p>
            <a:r>
              <a:rPr lang="en-US" sz="1800" dirty="0"/>
              <a:t>ADO.NET seems to refer directly to the technology for data sets and data tables.</a:t>
            </a:r>
          </a:p>
          <a:p>
            <a:r>
              <a:rPr lang="en-US" sz="1800" dirty="0"/>
              <a:t>Entity Framework is where all of the forward moving investment is being made, which has been the case for a number of years already.</a:t>
            </a:r>
          </a:p>
          <a:p>
            <a:r>
              <a:rPr lang="en-US" sz="1800" dirty="0"/>
              <a:t>Microsoft recommends that you use Entity Framework over ADO.NET or LINQ to SQL for all new development.</a:t>
            </a:r>
          </a:p>
          <a:p>
            <a:pPr marL="0" indent="0">
              <a:buNone/>
            </a:pPr>
            <a:endParaRPr lang="en-US" sz="1800" dirty="0"/>
          </a:p>
        </p:txBody>
      </p:sp>
    </p:spTree>
    <p:extLst>
      <p:ext uri="{BB962C8B-B14F-4D97-AF65-F5344CB8AC3E}">
        <p14:creationId xmlns:p14="http://schemas.microsoft.com/office/powerpoint/2010/main" val="183240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t>
            </a:r>
            <a:r>
              <a:rPr lang="en-US" dirty="0"/>
              <a:t>Entity </a:t>
            </a:r>
            <a:r>
              <a:rPr lang="en-US" dirty="0" smtClean="0"/>
              <a:t>framework</a:t>
            </a:r>
            <a:r>
              <a:rPr lang="en-IN" dirty="0" smtClean="0"/>
              <a:t>?</a:t>
            </a:r>
            <a:endParaRPr lang="en-US" dirty="0"/>
          </a:p>
        </p:txBody>
      </p:sp>
      <p:sp>
        <p:nvSpPr>
          <p:cNvPr id="4" name="Content Placeholder 2"/>
          <p:cNvSpPr>
            <a:spLocks noGrp="1"/>
          </p:cNvSpPr>
          <p:nvPr>
            <p:ph idx="1"/>
          </p:nvPr>
        </p:nvSpPr>
        <p:spPr>
          <a:xfrm>
            <a:off x="507999" y="1192579"/>
            <a:ext cx="11205029" cy="4898732"/>
          </a:xfrm>
        </p:spPr>
        <p:txBody>
          <a:bodyPr>
            <a:noAutofit/>
          </a:bodyPr>
          <a:lstStyle/>
          <a:p>
            <a:r>
              <a:rPr lang="en-US" sz="1800" dirty="0"/>
              <a:t>Entity framework is an Object Relational Mapping (ORM) framework that offers an automated mechanism to developers for storing and accessing the data in the database</a:t>
            </a:r>
            <a:r>
              <a:rPr lang="en-US" sz="1800" dirty="0" smtClean="0"/>
              <a:t>.</a:t>
            </a:r>
          </a:p>
          <a:p>
            <a:r>
              <a:rPr lang="en-US" sz="1800" dirty="0"/>
              <a:t>Entity Framework was first released in </a:t>
            </a:r>
            <a:r>
              <a:rPr lang="en-US" sz="1800" dirty="0"/>
              <a:t>2008</a:t>
            </a:r>
          </a:p>
          <a:p>
            <a:r>
              <a:rPr lang="en-US" sz="1800" dirty="0"/>
              <a:t>means of interacting between .NET applications and relational databases</a:t>
            </a:r>
            <a:r>
              <a:rPr lang="en-US" sz="1800" dirty="0"/>
              <a:t>.</a:t>
            </a:r>
          </a:p>
          <a:p>
            <a:r>
              <a:rPr lang="en-US" sz="1800" dirty="0"/>
              <a:t>Entity Framework (EF) is an open source ORM framework for ADO.NET which is a part of .NET Framework.</a:t>
            </a:r>
          </a:p>
          <a:p>
            <a:r>
              <a:rPr lang="en-US" sz="1800" dirty="0"/>
              <a:t>An ORM takes care of creating database connections and executing commands, as well as taking query results and automatically materializing those results as your application objects.</a:t>
            </a:r>
          </a:p>
          <a:p>
            <a:r>
              <a:rPr lang="en-US" sz="1800" dirty="0"/>
              <a:t>An ORM also helps to keep track of changes to those objects, and when instructed, it will also persist those changes back to the database for you.</a:t>
            </a:r>
          </a:p>
          <a:p>
            <a:endParaRPr lang="en-US" dirty="0"/>
          </a:p>
          <a:p>
            <a:pPr marL="0" indent="0">
              <a:lnSpc>
                <a:spcPct val="100000"/>
              </a:lnSpc>
              <a:buNone/>
            </a:pPr>
            <a:endParaRPr lang="en-US" sz="1800" i="1" dirty="0" smtClean="0"/>
          </a:p>
          <a:p>
            <a:pPr marL="0" indent="0">
              <a:lnSpc>
                <a:spcPct val="100000"/>
              </a:lnSpc>
              <a:buNone/>
            </a:pPr>
            <a:endParaRPr lang="en-US" sz="1800" i="1" dirty="0" smtClean="0"/>
          </a:p>
        </p:txBody>
      </p:sp>
    </p:spTree>
    <p:extLst>
      <p:ext uri="{BB962C8B-B14F-4D97-AF65-F5344CB8AC3E}">
        <p14:creationId xmlns:p14="http://schemas.microsoft.com/office/powerpoint/2010/main" val="3333363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ORM’s ?</a:t>
            </a:r>
            <a:endParaRPr lang="en-US" dirty="0"/>
          </a:p>
        </p:txBody>
      </p:sp>
      <p:sp>
        <p:nvSpPr>
          <p:cNvPr id="4" name="Content Placeholder 2"/>
          <p:cNvSpPr>
            <a:spLocks noGrp="1"/>
          </p:cNvSpPr>
          <p:nvPr>
            <p:ph idx="1"/>
          </p:nvPr>
        </p:nvSpPr>
        <p:spPr>
          <a:xfrm>
            <a:off x="507999" y="1192579"/>
            <a:ext cx="11205029" cy="4898732"/>
          </a:xfrm>
        </p:spPr>
        <p:txBody>
          <a:bodyPr>
            <a:noAutofit/>
          </a:bodyPr>
          <a:lstStyle/>
          <a:p>
            <a:r>
              <a:rPr lang="en-IN" sz="1800" dirty="0" err="1" smtClean="0"/>
              <a:t>Nhibernate</a:t>
            </a:r>
            <a:endParaRPr lang="en-IN" sz="1800" dirty="0"/>
          </a:p>
          <a:p>
            <a:r>
              <a:rPr lang="en-IN" sz="1800" dirty="0" err="1" smtClean="0"/>
              <a:t>LLBLGen</a:t>
            </a:r>
            <a:r>
              <a:rPr lang="en-IN" sz="1800" dirty="0" smtClean="0"/>
              <a:t> </a:t>
            </a:r>
            <a:r>
              <a:rPr lang="en-IN" sz="1800" dirty="0"/>
              <a:t>Pro</a:t>
            </a:r>
            <a:r>
              <a:rPr lang="en-IN" sz="1800" dirty="0" smtClean="0"/>
              <a:t>.</a:t>
            </a:r>
          </a:p>
          <a:p>
            <a:pPr marL="0" indent="0">
              <a:buNone/>
            </a:pPr>
            <a:r>
              <a:rPr lang="en-IN" sz="1800" i="1" dirty="0" smtClean="0"/>
              <a:t>These t</a:t>
            </a:r>
            <a:r>
              <a:rPr lang="en-US" sz="1800" dirty="0" err="1" smtClean="0"/>
              <a:t>ypically</a:t>
            </a:r>
            <a:r>
              <a:rPr lang="en-US" sz="1800" dirty="0" smtClean="0"/>
              <a:t> </a:t>
            </a:r>
            <a:r>
              <a:rPr lang="en-US" sz="1800" dirty="0"/>
              <a:t>map domain types directly to the database schema</a:t>
            </a:r>
            <a:r>
              <a:rPr lang="en-US" sz="1800" dirty="0" smtClean="0"/>
              <a:t>.</a:t>
            </a:r>
          </a:p>
          <a:p>
            <a:pPr marL="0" indent="0">
              <a:buNone/>
            </a:pPr>
            <a:endParaRPr lang="en-US" sz="1800" i="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747" y="2797654"/>
            <a:ext cx="4581525" cy="2228850"/>
          </a:xfrm>
          <a:prstGeom prst="rect">
            <a:avLst/>
          </a:prstGeom>
        </p:spPr>
      </p:pic>
    </p:spTree>
    <p:extLst>
      <p:ext uri="{BB962C8B-B14F-4D97-AF65-F5344CB8AC3E}">
        <p14:creationId xmlns:p14="http://schemas.microsoft.com/office/powerpoint/2010/main" val="2450992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ORM’s ?</a:t>
            </a:r>
            <a:endParaRPr lang="en-US" dirty="0"/>
          </a:p>
        </p:txBody>
      </p:sp>
      <p:sp>
        <p:nvSpPr>
          <p:cNvPr id="4" name="Content Placeholder 2"/>
          <p:cNvSpPr>
            <a:spLocks noGrp="1"/>
          </p:cNvSpPr>
          <p:nvPr>
            <p:ph idx="1"/>
          </p:nvPr>
        </p:nvSpPr>
        <p:spPr>
          <a:xfrm>
            <a:off x="507999" y="1192579"/>
            <a:ext cx="11205029" cy="4898732"/>
          </a:xfrm>
        </p:spPr>
        <p:txBody>
          <a:bodyPr>
            <a:noAutofit/>
          </a:bodyPr>
          <a:lstStyle/>
          <a:p>
            <a:r>
              <a:rPr lang="en-US" sz="1800" dirty="0"/>
              <a:t>Entity Framework has a more granular mapping layer so you can customize </a:t>
            </a:r>
            <a:r>
              <a:rPr lang="en-US" sz="1800" dirty="0" smtClean="0"/>
              <a:t>mappings</a:t>
            </a:r>
          </a:p>
          <a:p>
            <a:r>
              <a:rPr lang="en-US" sz="1800" dirty="0" smtClean="0"/>
              <a:t>for </a:t>
            </a:r>
            <a:r>
              <a:rPr lang="en-US" sz="1800" dirty="0"/>
              <a:t>example, by mapping the single entity to multiple database tables or even multiple entities to a single table.</a:t>
            </a:r>
            <a:endParaRPr lang="en-US" sz="1800" dirty="0" smtClean="0"/>
          </a:p>
          <a:p>
            <a:pPr marL="0" indent="0">
              <a:buNone/>
            </a:pPr>
            <a:endParaRPr lang="en-US" sz="1800" i="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135" y="3042339"/>
            <a:ext cx="5038725" cy="1704975"/>
          </a:xfrm>
          <a:prstGeom prst="rect">
            <a:avLst/>
          </a:prstGeom>
        </p:spPr>
      </p:pic>
    </p:spTree>
    <p:extLst>
      <p:ext uri="{BB962C8B-B14F-4D97-AF65-F5344CB8AC3E}">
        <p14:creationId xmlns:p14="http://schemas.microsoft.com/office/powerpoint/2010/main" val="2920689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a:effectLst/>
              </a:rPr>
              <a:t>Data Model</a:t>
            </a:r>
          </a:p>
        </p:txBody>
      </p:sp>
      <p:sp>
        <p:nvSpPr>
          <p:cNvPr id="3" name="Content Placeholder 2"/>
          <p:cNvSpPr>
            <a:spLocks noGrp="1"/>
          </p:cNvSpPr>
          <p:nvPr>
            <p:ph idx="1"/>
          </p:nvPr>
        </p:nvSpPr>
        <p:spPr>
          <a:xfrm>
            <a:off x="507999" y="1192579"/>
            <a:ext cx="11205029" cy="4898732"/>
          </a:xfrm>
        </p:spPr>
        <p:txBody>
          <a:bodyPr>
            <a:noAutofit/>
          </a:bodyPr>
          <a:lstStyle/>
          <a:p>
            <a:r>
              <a:rPr lang="en-US" sz="1600" dirty="0"/>
              <a:t>Following are the three core parts of EDM.</a:t>
            </a:r>
          </a:p>
          <a:p>
            <a:r>
              <a:rPr lang="en-US" sz="1600" dirty="0"/>
              <a:t>The Storage Schema Model</a:t>
            </a:r>
          </a:p>
          <a:p>
            <a:r>
              <a:rPr lang="en-US" sz="1600" dirty="0"/>
              <a:t>The Conceptual Model</a:t>
            </a:r>
          </a:p>
          <a:p>
            <a:r>
              <a:rPr lang="en-US" sz="1600" dirty="0"/>
              <a:t>The Mapping Model</a:t>
            </a:r>
          </a:p>
        </p:txBody>
      </p:sp>
    </p:spTree>
    <p:extLst>
      <p:ext uri="{BB962C8B-B14F-4D97-AF65-F5344CB8AC3E}">
        <p14:creationId xmlns:p14="http://schemas.microsoft.com/office/powerpoint/2010/main" val="53502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12161</TotalTime>
  <Words>1708</Words>
  <Application>Microsoft Office PowerPoint</Application>
  <PresentationFormat>Custom</PresentationFormat>
  <Paragraphs>213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2_Office Theme</vt:lpstr>
      <vt:lpstr>PowerPoint Presentation</vt:lpstr>
      <vt:lpstr>Agenda</vt:lpstr>
      <vt:lpstr>Why do we need ADO.NET / Entity Framework?</vt:lpstr>
      <vt:lpstr>Limitations of ADO.Net</vt:lpstr>
      <vt:lpstr>Why Entity Framework ? </vt:lpstr>
      <vt:lpstr>What is Entity framework?</vt:lpstr>
      <vt:lpstr>Other ORM’s ?</vt:lpstr>
      <vt:lpstr>Other ORM’s ?</vt:lpstr>
      <vt:lpstr>Data Model</vt:lpstr>
      <vt:lpstr>The Storage Schema Model </vt:lpstr>
      <vt:lpstr>The Conceptual Model</vt:lpstr>
      <vt:lpstr>The Mapping Model</vt:lpstr>
      <vt:lpstr>Schema Definition Language</vt:lpstr>
      <vt:lpstr> DbContext</vt:lpstr>
      <vt:lpstr> Lifecycle of DbContext </vt:lpstr>
      <vt:lpstr> Lifecycle </vt:lpstr>
      <vt:lpstr>Entity Lifecycle</vt:lpstr>
      <vt:lpstr>Approaches</vt:lpstr>
      <vt:lpstr>Database Approach</vt:lpstr>
      <vt:lpstr>Walk through – Creation of Database First</vt:lpstr>
      <vt:lpstr>Walk through – Creation of Database First</vt:lpstr>
      <vt:lpstr>Walk through – Creation of Database First</vt:lpstr>
      <vt:lpstr>Code First Approach</vt:lpstr>
      <vt:lpstr>Walk through – Creation of Code First</vt:lpstr>
      <vt:lpstr>Walk through – Creation of Code First</vt:lpstr>
      <vt:lpstr>Model First Approach</vt:lpstr>
      <vt:lpstr>Walk through – Creation of Model First</vt:lpstr>
      <vt:lpstr>Walk through – Creation of Model First</vt:lpstr>
      <vt:lpstr>Walk through – Creation of Model First</vt:lpstr>
      <vt:lpstr>Walk through – Creation of Model First</vt:lpstr>
      <vt:lpstr>Walk through – Creation of Model First</vt:lpstr>
      <vt:lpstr>Walk through – Creation of Model First</vt:lpstr>
      <vt:lpstr>Choosing the Development Approach for Your Application</vt:lpstr>
      <vt:lpstr>Comparing the Model First, Database First and Code First approaches</vt:lpstr>
      <vt:lpstr>Advantages of Entity Framework</vt:lpstr>
      <vt:lpstr>Disadvantages of Entity Framework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Niyaz Basha</dc:creator>
  <cp:lastModifiedBy>Anamika</cp:lastModifiedBy>
  <cp:revision>403</cp:revision>
  <dcterms:modified xsi:type="dcterms:W3CDTF">2019-02-19T09:30:09Z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