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20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7AE1-A49B-475C-92BC-7DF5F37DD399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4184-5006-442C-9DE9-DAC4E27E1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90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7AE1-A49B-475C-92BC-7DF5F37DD399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4184-5006-442C-9DE9-DAC4E27E1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7AE1-A49B-475C-92BC-7DF5F37DD399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4184-5006-442C-9DE9-DAC4E27E1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53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7AE1-A49B-475C-92BC-7DF5F37DD399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4184-5006-442C-9DE9-DAC4E27E1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2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7AE1-A49B-475C-92BC-7DF5F37DD399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4184-5006-442C-9DE9-DAC4E27E1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72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7AE1-A49B-475C-92BC-7DF5F37DD399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4184-5006-442C-9DE9-DAC4E27E1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3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7AE1-A49B-475C-92BC-7DF5F37DD399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4184-5006-442C-9DE9-DAC4E27E1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25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7AE1-A49B-475C-92BC-7DF5F37DD399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4184-5006-442C-9DE9-DAC4E27E1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66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7AE1-A49B-475C-92BC-7DF5F37DD399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4184-5006-442C-9DE9-DAC4E27E1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4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7AE1-A49B-475C-92BC-7DF5F37DD399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4184-5006-442C-9DE9-DAC4E27E1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89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7AE1-A49B-475C-92BC-7DF5F37DD399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4184-5006-442C-9DE9-DAC4E27E1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53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A7AE1-A49B-475C-92BC-7DF5F37DD399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4184-5006-442C-9DE9-DAC4E27E1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8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3528" y="198884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62595b8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2627784" y="195076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4650822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796136" y="3645024"/>
            <a:ext cx="1944216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318ac26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796136" y="4509120"/>
            <a:ext cx="1944216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DEV2 Branch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059832" y="3645024"/>
            <a:ext cx="1944216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7adac47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868144" y="5517232"/>
            <a:ext cx="194421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HEAD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2555776" y="620688"/>
            <a:ext cx="1944216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MASTER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3275856" y="1196752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6516216" y="4149080"/>
            <a:ext cx="25202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6642230" y="5013176"/>
            <a:ext cx="19802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Arrow 14"/>
          <p:cNvSpPr/>
          <p:nvPr/>
        </p:nvSpPr>
        <p:spPr>
          <a:xfrm>
            <a:off x="2339752" y="2166784"/>
            <a:ext cx="216024" cy="110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599892" y="249289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364502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Root Commit 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11560" y="2492896"/>
            <a:ext cx="57606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Arrow 20"/>
          <p:cNvSpPr/>
          <p:nvPr/>
        </p:nvSpPr>
        <p:spPr>
          <a:xfrm>
            <a:off x="5076056" y="3829690"/>
            <a:ext cx="576064" cy="103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3528" y="198884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62595b8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2627784" y="195076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4650822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796136" y="3645024"/>
            <a:ext cx="1944216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318ac26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796136" y="4509120"/>
            <a:ext cx="1944216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DEV2 Branch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059832" y="3645024"/>
            <a:ext cx="1944216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7adac47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652120" y="1518712"/>
            <a:ext cx="194421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HEAD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769133" y="2605353"/>
            <a:ext cx="1944216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MASTER</a:t>
            </a:r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6516216" y="4149080"/>
            <a:ext cx="25202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6448219" y="2060848"/>
            <a:ext cx="19802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2339752" y="2166784"/>
            <a:ext cx="216024" cy="110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99892" y="249289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528" y="364502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Root Commit 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1560" y="2492896"/>
            <a:ext cx="57606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Arrow 15"/>
          <p:cNvSpPr/>
          <p:nvPr/>
        </p:nvSpPr>
        <p:spPr>
          <a:xfrm>
            <a:off x="5076056" y="3829690"/>
            <a:ext cx="576064" cy="103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6426206" y="3068960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5576" y="5733256"/>
            <a:ext cx="772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Now 2 branches are pointing to the same commit &amp; HEAD </a:t>
            </a:r>
            <a:r>
              <a:rPr lang="en-IN" smtClean="0"/>
              <a:t>is pointing to MASTER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Anamika</dc:creator>
  <cp:lastModifiedBy>Anamika</cp:lastModifiedBy>
  <cp:revision>5</cp:revision>
  <dcterms:created xsi:type="dcterms:W3CDTF">2021-04-09T17:49:20Z</dcterms:created>
  <dcterms:modified xsi:type="dcterms:W3CDTF">2021-04-10T06:53:25Z</dcterms:modified>
</cp:coreProperties>
</file>