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4"/>
    <p:sldMasterId id="2147483831" r:id="rId5"/>
  </p:sldMasterIdLst>
  <p:notesMasterIdLst>
    <p:notesMasterId r:id="rId45"/>
  </p:notesMasterIdLst>
  <p:sldIdLst>
    <p:sldId id="257" r:id="rId6"/>
    <p:sldId id="489" r:id="rId7"/>
    <p:sldId id="490" r:id="rId8"/>
    <p:sldId id="494" r:id="rId9"/>
    <p:sldId id="495" r:id="rId10"/>
    <p:sldId id="287" r:id="rId11"/>
    <p:sldId id="454" r:id="rId12"/>
    <p:sldId id="484" r:id="rId13"/>
    <p:sldId id="462" r:id="rId14"/>
    <p:sldId id="487" r:id="rId15"/>
    <p:sldId id="497" r:id="rId16"/>
    <p:sldId id="498" r:id="rId17"/>
    <p:sldId id="499" r:id="rId18"/>
    <p:sldId id="463" r:id="rId19"/>
    <p:sldId id="464" r:id="rId20"/>
    <p:sldId id="500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6" r:id="rId29"/>
    <p:sldId id="477" r:id="rId30"/>
    <p:sldId id="506" r:id="rId31"/>
    <p:sldId id="496" r:id="rId32"/>
    <p:sldId id="488" r:id="rId33"/>
    <p:sldId id="473" r:id="rId34"/>
    <p:sldId id="501" r:id="rId35"/>
    <p:sldId id="474" r:id="rId36"/>
    <p:sldId id="446" r:id="rId37"/>
    <p:sldId id="502" r:id="rId38"/>
    <p:sldId id="503" r:id="rId39"/>
    <p:sldId id="504" r:id="rId40"/>
    <p:sldId id="505" r:id="rId41"/>
    <p:sldId id="482" r:id="rId42"/>
    <p:sldId id="493" r:id="rId43"/>
    <p:sldId id="41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288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patra, Anannya (Cognizant)" initials="TA(" lastIdx="24" clrIdx="0"/>
  <p:cmAuthor id="1" name="Pandey, Smita (Cognizant)" initials="P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3300"/>
    <a:srgbClr val="008080"/>
    <a:srgbClr val="320019"/>
    <a:srgbClr val="953735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6003" autoAdjust="0"/>
  </p:normalViewPr>
  <p:slideViewPr>
    <p:cSldViewPr>
      <p:cViewPr varScale="1">
        <p:scale>
          <a:sx n="64" d="100"/>
          <a:sy n="64" d="100"/>
        </p:scale>
        <p:origin x="1560" y="48"/>
      </p:cViewPr>
      <p:guideLst>
        <p:guide orient="horz" pos="3888"/>
        <p:guide pos="288"/>
        <p:guide orient="horz" pos="2160"/>
      </p:guideLst>
    </p:cSldViewPr>
  </p:slideViewPr>
  <p:outlineViewPr>
    <p:cViewPr>
      <p:scale>
        <a:sx n="33" d="100"/>
        <a:sy n="33" d="100"/>
      </p:scale>
      <p:origin x="0" y="298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D7E14-F215-42E1-B3DE-175702C1FB1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BA4C7A-9CB4-43D3-A53E-D35A8CC27EBD}">
      <dgm:prSet phldrT="[Text]"/>
      <dgm:spPr/>
      <dgm:t>
        <a:bodyPr/>
        <a:lstStyle/>
        <a:p>
          <a:pPr marL="174625" indent="0" algn="l"/>
          <a:r>
            <a:rPr lang="en-US" dirty="0" smtClean="0"/>
            <a:t>Types of Data Models:</a:t>
          </a:r>
          <a:endParaRPr lang="en-US" dirty="0"/>
        </a:p>
      </dgm:t>
    </dgm:pt>
    <dgm:pt modelId="{A6100F40-5D2E-475E-A153-6CED32C579A8}" type="parTrans" cxnId="{ECBE85D3-11BE-4109-B14A-AB57600B6E5D}">
      <dgm:prSet/>
      <dgm:spPr/>
      <dgm:t>
        <a:bodyPr/>
        <a:lstStyle/>
        <a:p>
          <a:endParaRPr lang="en-US"/>
        </a:p>
      </dgm:t>
    </dgm:pt>
    <dgm:pt modelId="{0E999B45-6258-485C-82A4-F214D2AB7A03}" type="sibTrans" cxnId="{ECBE85D3-11BE-4109-B14A-AB57600B6E5D}">
      <dgm:prSet/>
      <dgm:spPr/>
      <dgm:t>
        <a:bodyPr/>
        <a:lstStyle/>
        <a:p>
          <a:endParaRPr lang="en-US"/>
        </a:p>
      </dgm:t>
    </dgm:pt>
    <dgm:pt modelId="{E014FADD-A654-44D1-BF18-925BE82ACF06}">
      <dgm:prSet phldrT="[Text]"/>
      <dgm:spPr/>
      <dgm:t>
        <a:bodyPr/>
        <a:lstStyle/>
        <a:p>
          <a:r>
            <a:rPr lang="en-US" dirty="0" smtClean="0"/>
            <a:t>Object-based Logical Models</a:t>
          </a:r>
          <a:endParaRPr lang="en-US" dirty="0"/>
        </a:p>
      </dgm:t>
    </dgm:pt>
    <dgm:pt modelId="{190E630F-5B29-4BEA-9CFE-2AF2BAD078E7}" type="parTrans" cxnId="{168352DF-D454-4DD2-B5E8-31BED99F44EA}">
      <dgm:prSet/>
      <dgm:spPr/>
      <dgm:t>
        <a:bodyPr/>
        <a:lstStyle/>
        <a:p>
          <a:endParaRPr lang="en-US"/>
        </a:p>
      </dgm:t>
    </dgm:pt>
    <dgm:pt modelId="{EBE17F9E-B06F-4196-8F1E-06396FE1E580}" type="sibTrans" cxnId="{168352DF-D454-4DD2-B5E8-31BED99F44EA}">
      <dgm:prSet/>
      <dgm:spPr/>
      <dgm:t>
        <a:bodyPr/>
        <a:lstStyle/>
        <a:p>
          <a:endParaRPr lang="en-US"/>
        </a:p>
      </dgm:t>
    </dgm:pt>
    <dgm:pt modelId="{8E7597B8-DEB8-4112-AC22-A78D6B489340}">
      <dgm:prSet phldrT="[Text]"/>
      <dgm:spPr/>
      <dgm:t>
        <a:bodyPr/>
        <a:lstStyle/>
        <a:p>
          <a:r>
            <a:rPr lang="en-US" dirty="0" smtClean="0"/>
            <a:t>The E-R Model</a:t>
          </a:r>
          <a:endParaRPr lang="en-US" dirty="0"/>
        </a:p>
      </dgm:t>
    </dgm:pt>
    <dgm:pt modelId="{4ABF9A7C-0654-4B6F-B381-7EE346E5D8C8}" type="parTrans" cxnId="{FE232B0A-555B-4262-915E-2D9DE895CA99}">
      <dgm:prSet/>
      <dgm:spPr/>
      <dgm:t>
        <a:bodyPr/>
        <a:lstStyle/>
        <a:p>
          <a:endParaRPr lang="en-US"/>
        </a:p>
      </dgm:t>
    </dgm:pt>
    <dgm:pt modelId="{A7ACDFC8-B0B3-4F06-BF57-1434CB0A12A3}" type="sibTrans" cxnId="{FE232B0A-555B-4262-915E-2D9DE895CA99}">
      <dgm:prSet/>
      <dgm:spPr/>
      <dgm:t>
        <a:bodyPr/>
        <a:lstStyle/>
        <a:p>
          <a:endParaRPr lang="en-US"/>
        </a:p>
      </dgm:t>
    </dgm:pt>
    <dgm:pt modelId="{C85D5FAE-B8BD-4509-BA3A-EA779D5DFE3E}">
      <dgm:prSet phldrT="[Text]"/>
      <dgm:spPr/>
      <dgm:t>
        <a:bodyPr/>
        <a:lstStyle/>
        <a:p>
          <a:r>
            <a:rPr lang="en-US" dirty="0" smtClean="0"/>
            <a:t>Record-based Logical Models</a:t>
          </a:r>
          <a:endParaRPr lang="en-US" dirty="0"/>
        </a:p>
      </dgm:t>
    </dgm:pt>
    <dgm:pt modelId="{A06A3101-CF01-48AC-BBE5-28034A2832AB}" type="parTrans" cxnId="{703DC469-3904-472C-BB05-28631DA0FB1F}">
      <dgm:prSet/>
      <dgm:spPr/>
      <dgm:t>
        <a:bodyPr/>
        <a:lstStyle/>
        <a:p>
          <a:endParaRPr lang="en-US"/>
        </a:p>
      </dgm:t>
    </dgm:pt>
    <dgm:pt modelId="{6AE7380A-9DC7-4CD8-B0B9-F45157890270}" type="sibTrans" cxnId="{703DC469-3904-472C-BB05-28631DA0FB1F}">
      <dgm:prSet/>
      <dgm:spPr/>
      <dgm:t>
        <a:bodyPr/>
        <a:lstStyle/>
        <a:p>
          <a:endParaRPr lang="en-US"/>
        </a:p>
      </dgm:t>
    </dgm:pt>
    <dgm:pt modelId="{CE8FE1BE-FFD2-41F8-9AE8-ACF25F36FEF2}">
      <dgm:prSet phldrT="[Text]"/>
      <dgm:spPr/>
      <dgm:t>
        <a:bodyPr/>
        <a:lstStyle/>
        <a:p>
          <a:r>
            <a:rPr lang="en-US" dirty="0" smtClean="0"/>
            <a:t>The Relational Model</a:t>
          </a:r>
          <a:endParaRPr lang="en-US" dirty="0"/>
        </a:p>
      </dgm:t>
    </dgm:pt>
    <dgm:pt modelId="{08252022-AAB0-4A33-931B-78AB0AA13B1C}" type="parTrans" cxnId="{D1549118-1426-43FC-BD6E-5898DBAD9179}">
      <dgm:prSet/>
      <dgm:spPr/>
      <dgm:t>
        <a:bodyPr/>
        <a:lstStyle/>
        <a:p>
          <a:endParaRPr lang="en-US"/>
        </a:p>
      </dgm:t>
    </dgm:pt>
    <dgm:pt modelId="{A146AABF-BE60-4417-BE7B-9AF083892105}" type="sibTrans" cxnId="{D1549118-1426-43FC-BD6E-5898DBAD9179}">
      <dgm:prSet/>
      <dgm:spPr/>
      <dgm:t>
        <a:bodyPr/>
        <a:lstStyle/>
        <a:p>
          <a:endParaRPr lang="en-US"/>
        </a:p>
      </dgm:t>
    </dgm:pt>
    <dgm:pt modelId="{672C0918-3EE1-48FB-9C7B-3790293CB738}">
      <dgm:prSet/>
      <dgm:spPr/>
      <dgm:t>
        <a:bodyPr/>
        <a:lstStyle/>
        <a:p>
          <a:r>
            <a:rPr lang="en-US" smtClean="0"/>
            <a:t>The Network Model</a:t>
          </a:r>
          <a:endParaRPr lang="en-US" dirty="0" smtClean="0"/>
        </a:p>
      </dgm:t>
    </dgm:pt>
    <dgm:pt modelId="{75B17D94-4683-4A7D-A2E5-12E8585515A3}" type="parTrans" cxnId="{BFA1E0BC-85FC-4120-AFBC-0454A08F54A9}">
      <dgm:prSet/>
      <dgm:spPr/>
      <dgm:t>
        <a:bodyPr/>
        <a:lstStyle/>
        <a:p>
          <a:endParaRPr lang="en-US"/>
        </a:p>
      </dgm:t>
    </dgm:pt>
    <dgm:pt modelId="{3731F6A6-C67C-4BF4-98A4-58FBF51A28FE}" type="sibTrans" cxnId="{BFA1E0BC-85FC-4120-AFBC-0454A08F54A9}">
      <dgm:prSet/>
      <dgm:spPr/>
      <dgm:t>
        <a:bodyPr/>
        <a:lstStyle/>
        <a:p>
          <a:endParaRPr lang="en-US"/>
        </a:p>
      </dgm:t>
    </dgm:pt>
    <dgm:pt modelId="{E15D2BB8-4093-4DE5-9B79-6C596BEE9338}">
      <dgm:prSet/>
      <dgm:spPr/>
      <dgm:t>
        <a:bodyPr/>
        <a:lstStyle/>
        <a:p>
          <a:r>
            <a:rPr lang="en-US" smtClean="0"/>
            <a:t>The Hierarchical Model </a:t>
          </a:r>
          <a:endParaRPr lang="en-US" dirty="0"/>
        </a:p>
      </dgm:t>
    </dgm:pt>
    <dgm:pt modelId="{6684CB37-6E44-4C8A-ABB1-C7B29D03E259}" type="parTrans" cxnId="{5D5E7D06-70D1-4762-AD25-8DF789B13548}">
      <dgm:prSet/>
      <dgm:spPr/>
      <dgm:t>
        <a:bodyPr/>
        <a:lstStyle/>
        <a:p>
          <a:endParaRPr lang="en-US"/>
        </a:p>
      </dgm:t>
    </dgm:pt>
    <dgm:pt modelId="{27DA2F77-C731-4435-9610-4831F54ECB72}" type="sibTrans" cxnId="{5D5E7D06-70D1-4762-AD25-8DF789B13548}">
      <dgm:prSet/>
      <dgm:spPr/>
      <dgm:t>
        <a:bodyPr/>
        <a:lstStyle/>
        <a:p>
          <a:endParaRPr lang="en-US"/>
        </a:p>
      </dgm:t>
    </dgm:pt>
    <dgm:pt modelId="{2CF1D10C-481F-4C7E-AE13-E67EB7AFB3B8}" type="pres">
      <dgm:prSet presAssocID="{6CAD7E14-F215-42E1-B3DE-175702C1FB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AD2150-FE9A-43D4-AF36-747CBFB1CD23}" type="pres">
      <dgm:prSet presAssocID="{E9BA4C7A-9CB4-43D3-A53E-D35A8CC27EBD}" presName="root1" presStyleCnt="0"/>
      <dgm:spPr/>
    </dgm:pt>
    <dgm:pt modelId="{629FD2BA-9DCB-4A0B-99D6-12409AE41451}" type="pres">
      <dgm:prSet presAssocID="{E9BA4C7A-9CB4-43D3-A53E-D35A8CC27EBD}" presName="LevelOneTextNode" presStyleLbl="node0" presStyleIdx="0" presStyleCnt="1" custScaleX="104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3105F-4795-4688-963E-BDD82B3659A6}" type="pres">
      <dgm:prSet presAssocID="{E9BA4C7A-9CB4-43D3-A53E-D35A8CC27EBD}" presName="level2hierChild" presStyleCnt="0"/>
      <dgm:spPr/>
    </dgm:pt>
    <dgm:pt modelId="{80FBFECA-0BC1-4534-830F-28AD5B0E8F12}" type="pres">
      <dgm:prSet presAssocID="{190E630F-5B29-4BEA-9CFE-2AF2BAD078E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7111117-A5F4-45BA-ACA6-4857DC39342F}" type="pres">
      <dgm:prSet presAssocID="{190E630F-5B29-4BEA-9CFE-2AF2BAD078E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B2F244B-4F58-4507-975E-DABD7D38A024}" type="pres">
      <dgm:prSet presAssocID="{E014FADD-A654-44D1-BF18-925BE82ACF06}" presName="root2" presStyleCnt="0"/>
      <dgm:spPr/>
    </dgm:pt>
    <dgm:pt modelId="{E8D0964F-E4E6-40DD-9F7D-1D3EF2EC037C}" type="pres">
      <dgm:prSet presAssocID="{E014FADD-A654-44D1-BF18-925BE82ACF06}" presName="LevelTwoTextNode" presStyleLbl="node2" presStyleIdx="0" presStyleCnt="2" custLinFactNeighborX="-9534" custLinFactNeighborY="17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4A4C63-1C84-42A4-B569-2DF387B211EF}" type="pres">
      <dgm:prSet presAssocID="{E014FADD-A654-44D1-BF18-925BE82ACF06}" presName="level3hierChild" presStyleCnt="0"/>
      <dgm:spPr/>
    </dgm:pt>
    <dgm:pt modelId="{E7EEBA4E-CFFB-440B-8181-4147FB736526}" type="pres">
      <dgm:prSet presAssocID="{4ABF9A7C-0654-4B6F-B381-7EE346E5D8C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6B3357BF-7250-4D4A-AE78-8910A10A61B2}" type="pres">
      <dgm:prSet presAssocID="{4ABF9A7C-0654-4B6F-B381-7EE346E5D8C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191F4DCC-63CA-4984-8F14-C886902F8A4D}" type="pres">
      <dgm:prSet presAssocID="{8E7597B8-DEB8-4112-AC22-A78D6B489340}" presName="root2" presStyleCnt="0"/>
      <dgm:spPr/>
    </dgm:pt>
    <dgm:pt modelId="{45A34628-1CEF-4E4E-B556-E3B7521B3B38}" type="pres">
      <dgm:prSet presAssocID="{8E7597B8-DEB8-4112-AC22-A78D6B489340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63B671-5D93-4981-89B7-E400422C5F1E}" type="pres">
      <dgm:prSet presAssocID="{8E7597B8-DEB8-4112-AC22-A78D6B489340}" presName="level3hierChild" presStyleCnt="0"/>
      <dgm:spPr/>
    </dgm:pt>
    <dgm:pt modelId="{60B44D94-A064-4FAB-BF62-19486A7D2F2F}" type="pres">
      <dgm:prSet presAssocID="{A06A3101-CF01-48AC-BBE5-28034A2832A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0790FA0-BF03-4D9E-A20A-EBD613871546}" type="pres">
      <dgm:prSet presAssocID="{A06A3101-CF01-48AC-BBE5-28034A2832A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BE32713-3C44-4183-A614-2C19CC37DBBC}" type="pres">
      <dgm:prSet presAssocID="{C85D5FAE-B8BD-4509-BA3A-EA779D5DFE3E}" presName="root2" presStyleCnt="0"/>
      <dgm:spPr/>
    </dgm:pt>
    <dgm:pt modelId="{F343C693-937C-4116-98AD-8DAB67F2CD2F}" type="pres">
      <dgm:prSet presAssocID="{C85D5FAE-B8BD-4509-BA3A-EA779D5DFE3E}" presName="LevelTwoTextNode" presStyleLbl="node2" presStyleIdx="1" presStyleCnt="2" custLinFactNeighborX="-5635" custLinFactNeighborY="67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DA605-0710-4227-8FD2-4CFACC939B33}" type="pres">
      <dgm:prSet presAssocID="{C85D5FAE-B8BD-4509-BA3A-EA779D5DFE3E}" presName="level3hierChild" presStyleCnt="0"/>
      <dgm:spPr/>
    </dgm:pt>
    <dgm:pt modelId="{12C9A446-91CC-4559-8A91-EDC05119A0C6}" type="pres">
      <dgm:prSet presAssocID="{08252022-AAB0-4A33-931B-78AB0AA13B1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4F9EDE3A-2088-4535-99E4-20536EDB9AB9}" type="pres">
      <dgm:prSet presAssocID="{08252022-AAB0-4A33-931B-78AB0AA13B1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6A280482-B509-42C1-A4EC-CB69A05ED5C7}" type="pres">
      <dgm:prSet presAssocID="{CE8FE1BE-FFD2-41F8-9AE8-ACF25F36FEF2}" presName="root2" presStyleCnt="0"/>
      <dgm:spPr/>
    </dgm:pt>
    <dgm:pt modelId="{DDDEA4DA-D534-4F14-AF21-77279015FEDA}" type="pres">
      <dgm:prSet presAssocID="{CE8FE1BE-FFD2-41F8-9AE8-ACF25F36FEF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76A96C-DC5F-48FF-9B46-606DCFDE20C9}" type="pres">
      <dgm:prSet presAssocID="{CE8FE1BE-FFD2-41F8-9AE8-ACF25F36FEF2}" presName="level3hierChild" presStyleCnt="0"/>
      <dgm:spPr/>
    </dgm:pt>
    <dgm:pt modelId="{A69DCAD3-4E53-44B3-8169-7834A557BB92}" type="pres">
      <dgm:prSet presAssocID="{75B17D94-4683-4A7D-A2E5-12E8585515A3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7AF65D35-D512-42EA-A126-417435EA94A7}" type="pres">
      <dgm:prSet presAssocID="{75B17D94-4683-4A7D-A2E5-12E8585515A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9CA282C7-B851-462A-93E9-7843744A5CFB}" type="pres">
      <dgm:prSet presAssocID="{672C0918-3EE1-48FB-9C7B-3790293CB738}" presName="root2" presStyleCnt="0"/>
      <dgm:spPr/>
    </dgm:pt>
    <dgm:pt modelId="{970EE229-21DB-4C4C-9511-E0FAD46E0E0B}" type="pres">
      <dgm:prSet presAssocID="{672C0918-3EE1-48FB-9C7B-3790293CB738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B9BD9-A311-4AC2-9793-56A5DF478D84}" type="pres">
      <dgm:prSet presAssocID="{672C0918-3EE1-48FB-9C7B-3790293CB738}" presName="level3hierChild" presStyleCnt="0"/>
      <dgm:spPr/>
    </dgm:pt>
    <dgm:pt modelId="{F9719BD3-69B8-40D3-BEAB-441B050DA05E}" type="pres">
      <dgm:prSet presAssocID="{6684CB37-6E44-4C8A-ABB1-C7B29D03E259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2CA3617-C60F-42BF-8BD9-27935F5EF440}" type="pres">
      <dgm:prSet presAssocID="{6684CB37-6E44-4C8A-ABB1-C7B29D03E25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3B632CAF-43BF-48A0-AE02-1D8F5EC81420}" type="pres">
      <dgm:prSet presAssocID="{E15D2BB8-4093-4DE5-9B79-6C596BEE9338}" presName="root2" presStyleCnt="0"/>
      <dgm:spPr/>
    </dgm:pt>
    <dgm:pt modelId="{E7F7745A-19BC-4B7B-989C-EF4DC5546B10}" type="pres">
      <dgm:prSet presAssocID="{E15D2BB8-4093-4DE5-9B79-6C596BEE933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A81B0-0FBC-44FF-A71D-CE3B66BD0295}" type="pres">
      <dgm:prSet presAssocID="{E15D2BB8-4093-4DE5-9B79-6C596BEE9338}" presName="level3hierChild" presStyleCnt="0"/>
      <dgm:spPr/>
    </dgm:pt>
  </dgm:ptLst>
  <dgm:cxnLst>
    <dgm:cxn modelId="{2D5B398D-68D8-47C5-AECC-3E726E7AF08D}" type="presOf" srcId="{A06A3101-CF01-48AC-BBE5-28034A2832AB}" destId="{20790FA0-BF03-4D9E-A20A-EBD613871546}" srcOrd="1" destOrd="0" presId="urn:microsoft.com/office/officeart/2005/8/layout/hierarchy2"/>
    <dgm:cxn modelId="{BFA1E0BC-85FC-4120-AFBC-0454A08F54A9}" srcId="{C85D5FAE-B8BD-4509-BA3A-EA779D5DFE3E}" destId="{672C0918-3EE1-48FB-9C7B-3790293CB738}" srcOrd="1" destOrd="0" parTransId="{75B17D94-4683-4A7D-A2E5-12E8585515A3}" sibTransId="{3731F6A6-C67C-4BF4-98A4-58FBF51A28FE}"/>
    <dgm:cxn modelId="{FE232B0A-555B-4262-915E-2D9DE895CA99}" srcId="{E014FADD-A654-44D1-BF18-925BE82ACF06}" destId="{8E7597B8-DEB8-4112-AC22-A78D6B489340}" srcOrd="0" destOrd="0" parTransId="{4ABF9A7C-0654-4B6F-B381-7EE346E5D8C8}" sibTransId="{A7ACDFC8-B0B3-4F06-BF57-1434CB0A12A3}"/>
    <dgm:cxn modelId="{7A8ED0FD-28E3-4CE8-AE96-4BBEFC0D4A36}" type="presOf" srcId="{8E7597B8-DEB8-4112-AC22-A78D6B489340}" destId="{45A34628-1CEF-4E4E-B556-E3B7521B3B38}" srcOrd="0" destOrd="0" presId="urn:microsoft.com/office/officeart/2005/8/layout/hierarchy2"/>
    <dgm:cxn modelId="{E1341AB1-4D68-4ACE-B385-C948491EFC40}" type="presOf" srcId="{190E630F-5B29-4BEA-9CFE-2AF2BAD078E7}" destId="{80FBFECA-0BC1-4534-830F-28AD5B0E8F12}" srcOrd="0" destOrd="0" presId="urn:microsoft.com/office/officeart/2005/8/layout/hierarchy2"/>
    <dgm:cxn modelId="{703DC469-3904-472C-BB05-28631DA0FB1F}" srcId="{E9BA4C7A-9CB4-43D3-A53E-D35A8CC27EBD}" destId="{C85D5FAE-B8BD-4509-BA3A-EA779D5DFE3E}" srcOrd="1" destOrd="0" parTransId="{A06A3101-CF01-48AC-BBE5-28034A2832AB}" sibTransId="{6AE7380A-9DC7-4CD8-B0B9-F45157890270}"/>
    <dgm:cxn modelId="{168352DF-D454-4DD2-B5E8-31BED99F44EA}" srcId="{E9BA4C7A-9CB4-43D3-A53E-D35A8CC27EBD}" destId="{E014FADD-A654-44D1-BF18-925BE82ACF06}" srcOrd="0" destOrd="0" parTransId="{190E630F-5B29-4BEA-9CFE-2AF2BAD078E7}" sibTransId="{EBE17F9E-B06F-4196-8F1E-06396FE1E580}"/>
    <dgm:cxn modelId="{ECBE85D3-11BE-4109-B14A-AB57600B6E5D}" srcId="{6CAD7E14-F215-42E1-B3DE-175702C1FB1F}" destId="{E9BA4C7A-9CB4-43D3-A53E-D35A8CC27EBD}" srcOrd="0" destOrd="0" parTransId="{A6100F40-5D2E-475E-A153-6CED32C579A8}" sibTransId="{0E999B45-6258-485C-82A4-F214D2AB7A03}"/>
    <dgm:cxn modelId="{7DE08BFF-EBF0-4AC8-90AF-A69CB0A2D42B}" type="presOf" srcId="{E15D2BB8-4093-4DE5-9B79-6C596BEE9338}" destId="{E7F7745A-19BC-4B7B-989C-EF4DC5546B10}" srcOrd="0" destOrd="0" presId="urn:microsoft.com/office/officeart/2005/8/layout/hierarchy2"/>
    <dgm:cxn modelId="{64CD3BE8-7CA4-4CCF-9367-DBA6D86ADAE3}" type="presOf" srcId="{E9BA4C7A-9CB4-43D3-A53E-D35A8CC27EBD}" destId="{629FD2BA-9DCB-4A0B-99D6-12409AE41451}" srcOrd="0" destOrd="0" presId="urn:microsoft.com/office/officeart/2005/8/layout/hierarchy2"/>
    <dgm:cxn modelId="{6B79FB3C-1BE1-49C7-A484-845D1BCAF98E}" type="presOf" srcId="{75B17D94-4683-4A7D-A2E5-12E8585515A3}" destId="{7AF65D35-D512-42EA-A126-417435EA94A7}" srcOrd="1" destOrd="0" presId="urn:microsoft.com/office/officeart/2005/8/layout/hierarchy2"/>
    <dgm:cxn modelId="{88D3EB04-D181-4CC1-A26E-188E091FA6EB}" type="presOf" srcId="{08252022-AAB0-4A33-931B-78AB0AA13B1C}" destId="{4F9EDE3A-2088-4535-99E4-20536EDB9AB9}" srcOrd="1" destOrd="0" presId="urn:microsoft.com/office/officeart/2005/8/layout/hierarchy2"/>
    <dgm:cxn modelId="{FA3BCCDE-E195-4F0B-86B2-CB0D5350727D}" type="presOf" srcId="{6684CB37-6E44-4C8A-ABB1-C7B29D03E259}" destId="{F9719BD3-69B8-40D3-BEAB-441B050DA05E}" srcOrd="0" destOrd="0" presId="urn:microsoft.com/office/officeart/2005/8/layout/hierarchy2"/>
    <dgm:cxn modelId="{87A84C47-316A-4FB6-8F24-F858A87A1A6E}" type="presOf" srcId="{08252022-AAB0-4A33-931B-78AB0AA13B1C}" destId="{12C9A446-91CC-4559-8A91-EDC05119A0C6}" srcOrd="0" destOrd="0" presId="urn:microsoft.com/office/officeart/2005/8/layout/hierarchy2"/>
    <dgm:cxn modelId="{60B4E57A-8C35-4C36-BB1C-542364167AB7}" type="presOf" srcId="{4ABF9A7C-0654-4B6F-B381-7EE346E5D8C8}" destId="{E7EEBA4E-CFFB-440B-8181-4147FB736526}" srcOrd="0" destOrd="0" presId="urn:microsoft.com/office/officeart/2005/8/layout/hierarchy2"/>
    <dgm:cxn modelId="{D1549118-1426-43FC-BD6E-5898DBAD9179}" srcId="{C85D5FAE-B8BD-4509-BA3A-EA779D5DFE3E}" destId="{CE8FE1BE-FFD2-41F8-9AE8-ACF25F36FEF2}" srcOrd="0" destOrd="0" parTransId="{08252022-AAB0-4A33-931B-78AB0AA13B1C}" sibTransId="{A146AABF-BE60-4417-BE7B-9AF083892105}"/>
    <dgm:cxn modelId="{9AFD6B18-A3A3-4759-BE34-B6A51FF99791}" type="presOf" srcId="{190E630F-5B29-4BEA-9CFE-2AF2BAD078E7}" destId="{07111117-A5F4-45BA-ACA6-4857DC39342F}" srcOrd="1" destOrd="0" presId="urn:microsoft.com/office/officeart/2005/8/layout/hierarchy2"/>
    <dgm:cxn modelId="{24285430-D524-4877-BB26-6CA12F55ECB1}" type="presOf" srcId="{A06A3101-CF01-48AC-BBE5-28034A2832AB}" destId="{60B44D94-A064-4FAB-BF62-19486A7D2F2F}" srcOrd="0" destOrd="0" presId="urn:microsoft.com/office/officeart/2005/8/layout/hierarchy2"/>
    <dgm:cxn modelId="{7B337CCF-107C-4EF1-918F-F0F3FD134F99}" type="presOf" srcId="{4ABF9A7C-0654-4B6F-B381-7EE346E5D8C8}" destId="{6B3357BF-7250-4D4A-AE78-8910A10A61B2}" srcOrd="1" destOrd="0" presId="urn:microsoft.com/office/officeart/2005/8/layout/hierarchy2"/>
    <dgm:cxn modelId="{097D6306-6D14-4AEA-9497-14B8E0535C23}" type="presOf" srcId="{E014FADD-A654-44D1-BF18-925BE82ACF06}" destId="{E8D0964F-E4E6-40DD-9F7D-1D3EF2EC037C}" srcOrd="0" destOrd="0" presId="urn:microsoft.com/office/officeart/2005/8/layout/hierarchy2"/>
    <dgm:cxn modelId="{5D5E7D06-70D1-4762-AD25-8DF789B13548}" srcId="{C85D5FAE-B8BD-4509-BA3A-EA779D5DFE3E}" destId="{E15D2BB8-4093-4DE5-9B79-6C596BEE9338}" srcOrd="2" destOrd="0" parTransId="{6684CB37-6E44-4C8A-ABB1-C7B29D03E259}" sibTransId="{27DA2F77-C731-4435-9610-4831F54ECB72}"/>
    <dgm:cxn modelId="{29A05281-B866-4CCB-9D07-B2AC8CFB7A43}" type="presOf" srcId="{672C0918-3EE1-48FB-9C7B-3790293CB738}" destId="{970EE229-21DB-4C4C-9511-E0FAD46E0E0B}" srcOrd="0" destOrd="0" presId="urn:microsoft.com/office/officeart/2005/8/layout/hierarchy2"/>
    <dgm:cxn modelId="{71440F26-57C7-4639-B2FF-8C8AFB681C2A}" type="presOf" srcId="{75B17D94-4683-4A7D-A2E5-12E8585515A3}" destId="{A69DCAD3-4E53-44B3-8169-7834A557BB92}" srcOrd="0" destOrd="0" presId="urn:microsoft.com/office/officeart/2005/8/layout/hierarchy2"/>
    <dgm:cxn modelId="{27AC7B9F-2D15-47AC-91EC-7B01FEB5832C}" type="presOf" srcId="{6684CB37-6E44-4C8A-ABB1-C7B29D03E259}" destId="{A2CA3617-C60F-42BF-8BD9-27935F5EF440}" srcOrd="1" destOrd="0" presId="urn:microsoft.com/office/officeart/2005/8/layout/hierarchy2"/>
    <dgm:cxn modelId="{1C9FBCF3-8F35-4365-97D5-7C0B6D180F7B}" type="presOf" srcId="{6CAD7E14-F215-42E1-B3DE-175702C1FB1F}" destId="{2CF1D10C-481F-4C7E-AE13-E67EB7AFB3B8}" srcOrd="0" destOrd="0" presId="urn:microsoft.com/office/officeart/2005/8/layout/hierarchy2"/>
    <dgm:cxn modelId="{6B55A30C-D9C6-4987-815D-085C4D2B3840}" type="presOf" srcId="{CE8FE1BE-FFD2-41F8-9AE8-ACF25F36FEF2}" destId="{DDDEA4DA-D534-4F14-AF21-77279015FEDA}" srcOrd="0" destOrd="0" presId="urn:microsoft.com/office/officeart/2005/8/layout/hierarchy2"/>
    <dgm:cxn modelId="{139883BD-864A-4811-B2BD-386F586AD3E2}" type="presOf" srcId="{C85D5FAE-B8BD-4509-BA3A-EA779D5DFE3E}" destId="{F343C693-937C-4116-98AD-8DAB67F2CD2F}" srcOrd="0" destOrd="0" presId="urn:microsoft.com/office/officeart/2005/8/layout/hierarchy2"/>
    <dgm:cxn modelId="{EF0547E9-40AD-4181-8AB7-ED467774E001}" type="presParOf" srcId="{2CF1D10C-481F-4C7E-AE13-E67EB7AFB3B8}" destId="{12AD2150-FE9A-43D4-AF36-747CBFB1CD23}" srcOrd="0" destOrd="0" presId="urn:microsoft.com/office/officeart/2005/8/layout/hierarchy2"/>
    <dgm:cxn modelId="{16DA77D5-61C8-452F-BD07-ABD240AD295A}" type="presParOf" srcId="{12AD2150-FE9A-43D4-AF36-747CBFB1CD23}" destId="{629FD2BA-9DCB-4A0B-99D6-12409AE41451}" srcOrd="0" destOrd="0" presId="urn:microsoft.com/office/officeart/2005/8/layout/hierarchy2"/>
    <dgm:cxn modelId="{0E29188E-1754-43D2-BD22-91B0BE333C54}" type="presParOf" srcId="{12AD2150-FE9A-43D4-AF36-747CBFB1CD23}" destId="{7583105F-4795-4688-963E-BDD82B3659A6}" srcOrd="1" destOrd="0" presId="urn:microsoft.com/office/officeart/2005/8/layout/hierarchy2"/>
    <dgm:cxn modelId="{298F39D7-74EB-43B7-87C4-DEABCDDE6760}" type="presParOf" srcId="{7583105F-4795-4688-963E-BDD82B3659A6}" destId="{80FBFECA-0BC1-4534-830F-28AD5B0E8F12}" srcOrd="0" destOrd="0" presId="urn:microsoft.com/office/officeart/2005/8/layout/hierarchy2"/>
    <dgm:cxn modelId="{ED04DD68-1E4A-4C53-8C03-DAD07BA4F535}" type="presParOf" srcId="{80FBFECA-0BC1-4534-830F-28AD5B0E8F12}" destId="{07111117-A5F4-45BA-ACA6-4857DC39342F}" srcOrd="0" destOrd="0" presId="urn:microsoft.com/office/officeart/2005/8/layout/hierarchy2"/>
    <dgm:cxn modelId="{CDF439AE-5DF6-4482-B6C1-3D377C2911D3}" type="presParOf" srcId="{7583105F-4795-4688-963E-BDD82B3659A6}" destId="{7B2F244B-4F58-4507-975E-DABD7D38A024}" srcOrd="1" destOrd="0" presId="urn:microsoft.com/office/officeart/2005/8/layout/hierarchy2"/>
    <dgm:cxn modelId="{9BFDA678-31F2-4D22-A99B-48936ED183FA}" type="presParOf" srcId="{7B2F244B-4F58-4507-975E-DABD7D38A024}" destId="{E8D0964F-E4E6-40DD-9F7D-1D3EF2EC037C}" srcOrd="0" destOrd="0" presId="urn:microsoft.com/office/officeart/2005/8/layout/hierarchy2"/>
    <dgm:cxn modelId="{857BF02D-6061-4815-8797-9DD3489633AC}" type="presParOf" srcId="{7B2F244B-4F58-4507-975E-DABD7D38A024}" destId="{B54A4C63-1C84-42A4-B569-2DF387B211EF}" srcOrd="1" destOrd="0" presId="urn:microsoft.com/office/officeart/2005/8/layout/hierarchy2"/>
    <dgm:cxn modelId="{30EADA9B-1477-49F1-88F8-9EE75C15A357}" type="presParOf" srcId="{B54A4C63-1C84-42A4-B569-2DF387B211EF}" destId="{E7EEBA4E-CFFB-440B-8181-4147FB736526}" srcOrd="0" destOrd="0" presId="urn:microsoft.com/office/officeart/2005/8/layout/hierarchy2"/>
    <dgm:cxn modelId="{C3103D5C-2784-4ED4-BB6B-A162F08498AB}" type="presParOf" srcId="{E7EEBA4E-CFFB-440B-8181-4147FB736526}" destId="{6B3357BF-7250-4D4A-AE78-8910A10A61B2}" srcOrd="0" destOrd="0" presId="urn:microsoft.com/office/officeart/2005/8/layout/hierarchy2"/>
    <dgm:cxn modelId="{78A07757-CC1E-41D0-A136-2633342A3369}" type="presParOf" srcId="{B54A4C63-1C84-42A4-B569-2DF387B211EF}" destId="{191F4DCC-63CA-4984-8F14-C886902F8A4D}" srcOrd="1" destOrd="0" presId="urn:microsoft.com/office/officeart/2005/8/layout/hierarchy2"/>
    <dgm:cxn modelId="{C6E9DE89-A968-4650-8FF4-EA2FF1256178}" type="presParOf" srcId="{191F4DCC-63CA-4984-8F14-C886902F8A4D}" destId="{45A34628-1CEF-4E4E-B556-E3B7521B3B38}" srcOrd="0" destOrd="0" presId="urn:microsoft.com/office/officeart/2005/8/layout/hierarchy2"/>
    <dgm:cxn modelId="{0CEC86C7-BE71-4FB2-9D2F-134D9781B792}" type="presParOf" srcId="{191F4DCC-63CA-4984-8F14-C886902F8A4D}" destId="{7863B671-5D93-4981-89B7-E400422C5F1E}" srcOrd="1" destOrd="0" presId="urn:microsoft.com/office/officeart/2005/8/layout/hierarchy2"/>
    <dgm:cxn modelId="{7DF111EB-E78C-44E6-97DB-CEB1ABE18B70}" type="presParOf" srcId="{7583105F-4795-4688-963E-BDD82B3659A6}" destId="{60B44D94-A064-4FAB-BF62-19486A7D2F2F}" srcOrd="2" destOrd="0" presId="urn:microsoft.com/office/officeart/2005/8/layout/hierarchy2"/>
    <dgm:cxn modelId="{B093B415-104C-43FD-858A-C03DE098E329}" type="presParOf" srcId="{60B44D94-A064-4FAB-BF62-19486A7D2F2F}" destId="{20790FA0-BF03-4D9E-A20A-EBD613871546}" srcOrd="0" destOrd="0" presId="urn:microsoft.com/office/officeart/2005/8/layout/hierarchy2"/>
    <dgm:cxn modelId="{C3D22C7A-269B-46C9-AE62-D6823183654E}" type="presParOf" srcId="{7583105F-4795-4688-963E-BDD82B3659A6}" destId="{EBE32713-3C44-4183-A614-2C19CC37DBBC}" srcOrd="3" destOrd="0" presId="urn:microsoft.com/office/officeart/2005/8/layout/hierarchy2"/>
    <dgm:cxn modelId="{6C5770D2-6973-4A97-9216-75A728391175}" type="presParOf" srcId="{EBE32713-3C44-4183-A614-2C19CC37DBBC}" destId="{F343C693-937C-4116-98AD-8DAB67F2CD2F}" srcOrd="0" destOrd="0" presId="urn:microsoft.com/office/officeart/2005/8/layout/hierarchy2"/>
    <dgm:cxn modelId="{06A21575-8EA8-4F56-86F0-90F794EEF856}" type="presParOf" srcId="{EBE32713-3C44-4183-A614-2C19CC37DBBC}" destId="{CC6DA605-0710-4227-8FD2-4CFACC939B33}" srcOrd="1" destOrd="0" presId="urn:microsoft.com/office/officeart/2005/8/layout/hierarchy2"/>
    <dgm:cxn modelId="{D2A913F4-9AE9-4837-B35D-AB3E4FDB418D}" type="presParOf" srcId="{CC6DA605-0710-4227-8FD2-4CFACC939B33}" destId="{12C9A446-91CC-4559-8A91-EDC05119A0C6}" srcOrd="0" destOrd="0" presId="urn:microsoft.com/office/officeart/2005/8/layout/hierarchy2"/>
    <dgm:cxn modelId="{1FD287AD-D460-4890-B3D6-6E18C51A3157}" type="presParOf" srcId="{12C9A446-91CC-4559-8A91-EDC05119A0C6}" destId="{4F9EDE3A-2088-4535-99E4-20536EDB9AB9}" srcOrd="0" destOrd="0" presId="urn:microsoft.com/office/officeart/2005/8/layout/hierarchy2"/>
    <dgm:cxn modelId="{C2921B31-D1D2-429A-A7BF-BD48D30B6A48}" type="presParOf" srcId="{CC6DA605-0710-4227-8FD2-4CFACC939B33}" destId="{6A280482-B509-42C1-A4EC-CB69A05ED5C7}" srcOrd="1" destOrd="0" presId="urn:microsoft.com/office/officeart/2005/8/layout/hierarchy2"/>
    <dgm:cxn modelId="{722C7D92-74C7-4E96-98D4-28ADC123A693}" type="presParOf" srcId="{6A280482-B509-42C1-A4EC-CB69A05ED5C7}" destId="{DDDEA4DA-D534-4F14-AF21-77279015FEDA}" srcOrd="0" destOrd="0" presId="urn:microsoft.com/office/officeart/2005/8/layout/hierarchy2"/>
    <dgm:cxn modelId="{05D309B2-4D95-4961-BC61-DC0EDA26F4BF}" type="presParOf" srcId="{6A280482-B509-42C1-A4EC-CB69A05ED5C7}" destId="{A976A96C-DC5F-48FF-9B46-606DCFDE20C9}" srcOrd="1" destOrd="0" presId="urn:microsoft.com/office/officeart/2005/8/layout/hierarchy2"/>
    <dgm:cxn modelId="{1E44E1DE-B014-4F20-863E-45BEC492363E}" type="presParOf" srcId="{CC6DA605-0710-4227-8FD2-4CFACC939B33}" destId="{A69DCAD3-4E53-44B3-8169-7834A557BB92}" srcOrd="2" destOrd="0" presId="urn:microsoft.com/office/officeart/2005/8/layout/hierarchy2"/>
    <dgm:cxn modelId="{8709B403-B0B6-490D-87DA-7C88359B9EE6}" type="presParOf" srcId="{A69DCAD3-4E53-44B3-8169-7834A557BB92}" destId="{7AF65D35-D512-42EA-A126-417435EA94A7}" srcOrd="0" destOrd="0" presId="urn:microsoft.com/office/officeart/2005/8/layout/hierarchy2"/>
    <dgm:cxn modelId="{5A9FE62A-C495-426F-B81C-18B6723A0238}" type="presParOf" srcId="{CC6DA605-0710-4227-8FD2-4CFACC939B33}" destId="{9CA282C7-B851-462A-93E9-7843744A5CFB}" srcOrd="3" destOrd="0" presId="urn:microsoft.com/office/officeart/2005/8/layout/hierarchy2"/>
    <dgm:cxn modelId="{7A334E18-52A6-43BA-BBF6-2A99B91A566A}" type="presParOf" srcId="{9CA282C7-B851-462A-93E9-7843744A5CFB}" destId="{970EE229-21DB-4C4C-9511-E0FAD46E0E0B}" srcOrd="0" destOrd="0" presId="urn:microsoft.com/office/officeart/2005/8/layout/hierarchy2"/>
    <dgm:cxn modelId="{5BD76898-FF53-44DA-9656-E864DC32DE7F}" type="presParOf" srcId="{9CA282C7-B851-462A-93E9-7843744A5CFB}" destId="{845B9BD9-A311-4AC2-9793-56A5DF478D84}" srcOrd="1" destOrd="0" presId="urn:microsoft.com/office/officeart/2005/8/layout/hierarchy2"/>
    <dgm:cxn modelId="{15E96A8A-8286-472A-AD09-4D66235A4A35}" type="presParOf" srcId="{CC6DA605-0710-4227-8FD2-4CFACC939B33}" destId="{F9719BD3-69B8-40D3-BEAB-441B050DA05E}" srcOrd="4" destOrd="0" presId="urn:microsoft.com/office/officeart/2005/8/layout/hierarchy2"/>
    <dgm:cxn modelId="{6D4903CC-5E29-404F-A5D1-86D3C2D0EB02}" type="presParOf" srcId="{F9719BD3-69B8-40D3-BEAB-441B050DA05E}" destId="{A2CA3617-C60F-42BF-8BD9-27935F5EF440}" srcOrd="0" destOrd="0" presId="urn:microsoft.com/office/officeart/2005/8/layout/hierarchy2"/>
    <dgm:cxn modelId="{0FFC45CB-0577-4036-B63A-CDEFE8DDB281}" type="presParOf" srcId="{CC6DA605-0710-4227-8FD2-4CFACC939B33}" destId="{3B632CAF-43BF-48A0-AE02-1D8F5EC81420}" srcOrd="5" destOrd="0" presId="urn:microsoft.com/office/officeart/2005/8/layout/hierarchy2"/>
    <dgm:cxn modelId="{EE0B806F-79A7-4584-8D0E-5CF2CB44A19E}" type="presParOf" srcId="{3B632CAF-43BF-48A0-AE02-1D8F5EC81420}" destId="{E7F7745A-19BC-4B7B-989C-EF4DC5546B10}" srcOrd="0" destOrd="0" presId="urn:microsoft.com/office/officeart/2005/8/layout/hierarchy2"/>
    <dgm:cxn modelId="{D7E5102A-1A7E-4DBF-B6B5-D4EDB620FD38}" type="presParOf" srcId="{3B632CAF-43BF-48A0-AE02-1D8F5EC81420}" destId="{62FA81B0-0FBC-44FF-A71D-CE3B66BD02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96867-ACD7-4086-8DA4-886081EA76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DB0B88-B740-4B6D-B536-8BD6A6358371}">
      <dgm:prSet phldrT="[Text]" custT="1"/>
      <dgm:spPr/>
      <dgm:t>
        <a:bodyPr anchor="t"/>
        <a:lstStyle/>
        <a:p>
          <a:pPr algn="l"/>
          <a:r>
            <a:rPr lang="en-US" sz="1600" b="1" dirty="0" smtClean="0"/>
            <a:t>First Generation Language or 1GL</a:t>
          </a:r>
          <a:r>
            <a:rPr lang="en-US" sz="1600" dirty="0" smtClean="0"/>
            <a:t>: </a:t>
          </a:r>
        </a:p>
        <a:p>
          <a:pPr algn="l"/>
          <a:r>
            <a:rPr lang="en-US" sz="1600" dirty="0" smtClean="0"/>
            <a:t>These are machine languages.</a:t>
          </a:r>
          <a:endParaRPr lang="en-US" sz="1600" dirty="0"/>
        </a:p>
      </dgm:t>
    </dgm:pt>
    <dgm:pt modelId="{C18AD864-660E-465B-88C6-E9B2408734B6}" type="parTrans" cxnId="{409F0402-495E-4679-9B8E-C0BAF60AA602}">
      <dgm:prSet/>
      <dgm:spPr/>
      <dgm:t>
        <a:bodyPr/>
        <a:lstStyle/>
        <a:p>
          <a:pPr algn="l"/>
          <a:endParaRPr lang="en-US" sz="1600"/>
        </a:p>
      </dgm:t>
    </dgm:pt>
    <dgm:pt modelId="{B2881B79-B0E0-4CCB-8141-CF2CF509AA5C}" type="sibTrans" cxnId="{409F0402-495E-4679-9B8E-C0BAF60AA602}">
      <dgm:prSet/>
      <dgm:spPr/>
      <dgm:t>
        <a:bodyPr/>
        <a:lstStyle/>
        <a:p>
          <a:pPr algn="l"/>
          <a:endParaRPr lang="en-US" sz="1600"/>
        </a:p>
      </dgm:t>
    </dgm:pt>
    <dgm:pt modelId="{7A5A5E4F-95D1-4DF8-A949-2C3F0D199F10}">
      <dgm:prSet phldrT="[Text]" custT="1"/>
      <dgm:spPr/>
      <dgm:t>
        <a:bodyPr anchor="t"/>
        <a:lstStyle/>
        <a:p>
          <a:pPr algn="l"/>
          <a:r>
            <a:rPr lang="en-US" sz="1600" b="1" dirty="0" smtClean="0"/>
            <a:t>Second Generation Language or 2GL</a:t>
          </a:r>
          <a:r>
            <a:rPr lang="en-US" sz="1600" dirty="0" smtClean="0"/>
            <a:t>: </a:t>
          </a:r>
        </a:p>
        <a:p>
          <a:pPr algn="l"/>
          <a:r>
            <a:rPr lang="en-US" sz="1600" dirty="0" smtClean="0"/>
            <a:t>These are assembly languages.</a:t>
          </a:r>
          <a:endParaRPr lang="en-US" sz="1600" dirty="0"/>
        </a:p>
      </dgm:t>
    </dgm:pt>
    <dgm:pt modelId="{5F5F0E01-C117-4C2C-A5A4-0B5FD52895DD}" type="parTrans" cxnId="{10AC6C52-E24E-4C98-BB05-F068D5E0CD27}">
      <dgm:prSet/>
      <dgm:spPr/>
      <dgm:t>
        <a:bodyPr/>
        <a:lstStyle/>
        <a:p>
          <a:pPr algn="l"/>
          <a:endParaRPr lang="en-US" sz="1600"/>
        </a:p>
      </dgm:t>
    </dgm:pt>
    <dgm:pt modelId="{39CBB1A4-F1B0-4B96-AE09-7382EBD8C27A}" type="sibTrans" cxnId="{10AC6C52-E24E-4C98-BB05-F068D5E0CD27}">
      <dgm:prSet/>
      <dgm:spPr/>
      <dgm:t>
        <a:bodyPr/>
        <a:lstStyle/>
        <a:p>
          <a:pPr algn="l"/>
          <a:endParaRPr lang="en-US" sz="1600"/>
        </a:p>
      </dgm:t>
    </dgm:pt>
    <dgm:pt modelId="{3065E938-EBE3-470A-BD09-7AAEE0104053}">
      <dgm:prSet phldrT="[Text]" custT="1"/>
      <dgm:spPr/>
      <dgm:t>
        <a:bodyPr anchor="t"/>
        <a:lstStyle/>
        <a:p>
          <a:pPr algn="l"/>
          <a:r>
            <a:rPr lang="en-US" sz="1600" b="1" dirty="0" smtClean="0"/>
            <a:t>Third Generation Language or 3GL</a:t>
          </a:r>
          <a:r>
            <a:rPr lang="en-US" sz="1600" dirty="0" smtClean="0"/>
            <a:t>: </a:t>
          </a:r>
        </a:p>
        <a:p>
          <a:pPr algn="l"/>
          <a:r>
            <a:rPr lang="en-US" sz="1600" dirty="0" smtClean="0"/>
            <a:t>These are high-level programming languages, such as C, C++, and Java.</a:t>
          </a:r>
          <a:endParaRPr lang="en-US" sz="1600" dirty="0"/>
        </a:p>
      </dgm:t>
    </dgm:pt>
    <dgm:pt modelId="{97BE8868-64F5-428B-9776-58915E1E66ED}" type="parTrans" cxnId="{CE9128CD-D8CF-430E-B1BA-C0396D09F6F8}">
      <dgm:prSet/>
      <dgm:spPr/>
      <dgm:t>
        <a:bodyPr/>
        <a:lstStyle/>
        <a:p>
          <a:pPr algn="l"/>
          <a:endParaRPr lang="en-US" sz="1600"/>
        </a:p>
      </dgm:t>
    </dgm:pt>
    <dgm:pt modelId="{FF3BC10B-F8B4-4EA7-8AEF-D7EFA32B0306}" type="sibTrans" cxnId="{CE9128CD-D8CF-430E-B1BA-C0396D09F6F8}">
      <dgm:prSet/>
      <dgm:spPr/>
      <dgm:t>
        <a:bodyPr/>
        <a:lstStyle/>
        <a:p>
          <a:pPr algn="l"/>
          <a:endParaRPr lang="en-US" sz="1600"/>
        </a:p>
      </dgm:t>
    </dgm:pt>
    <dgm:pt modelId="{79BD949C-E0E1-4AEF-B5D0-35E5726C3CEC}">
      <dgm:prSet custT="1"/>
      <dgm:spPr/>
      <dgm:t>
        <a:bodyPr/>
        <a:lstStyle/>
        <a:p>
          <a:pPr algn="l"/>
          <a:r>
            <a:rPr lang="en-US" sz="1600" b="1" dirty="0" smtClean="0"/>
            <a:t>Fourth Generation Language or 4GL: </a:t>
          </a:r>
        </a:p>
        <a:p>
          <a:pPr algn="l"/>
          <a:r>
            <a:rPr lang="en-US" sz="1600" dirty="0" smtClean="0"/>
            <a:t>These are programming languages closer to human languages than typical high-level programming languages. </a:t>
          </a:r>
        </a:p>
      </dgm:t>
    </dgm:pt>
    <dgm:pt modelId="{1F087C60-CEE3-454F-936B-A37854E4738A}" type="parTrans" cxnId="{3FE9367C-CFBC-4CB3-8819-187EF9B4D9DF}">
      <dgm:prSet/>
      <dgm:spPr/>
      <dgm:t>
        <a:bodyPr/>
        <a:lstStyle/>
        <a:p>
          <a:endParaRPr lang="en-US" sz="1600"/>
        </a:p>
      </dgm:t>
    </dgm:pt>
    <dgm:pt modelId="{5692F3C7-2C26-4307-874F-13E48F337EA5}" type="sibTrans" cxnId="{3FE9367C-CFBC-4CB3-8819-187EF9B4D9DF}">
      <dgm:prSet/>
      <dgm:spPr/>
      <dgm:t>
        <a:bodyPr/>
        <a:lstStyle/>
        <a:p>
          <a:endParaRPr lang="en-US" sz="1600"/>
        </a:p>
      </dgm:t>
    </dgm:pt>
    <dgm:pt modelId="{74ED5723-98B3-4017-8695-44151E1E072E}">
      <dgm:prSet custT="1"/>
      <dgm:spPr/>
      <dgm:t>
        <a:bodyPr/>
        <a:lstStyle/>
        <a:p>
          <a:pPr algn="l"/>
          <a:r>
            <a:rPr lang="en-US" sz="1600" b="1" dirty="0" smtClean="0"/>
            <a:t>Fifth Generation Language or 5GL:</a:t>
          </a:r>
        </a:p>
        <a:p>
          <a:pPr algn="l"/>
          <a:r>
            <a:rPr lang="en-US" sz="1600" dirty="0" smtClean="0"/>
            <a:t> These languages are used for artificial intelligence and neural networks.</a:t>
          </a:r>
          <a:endParaRPr lang="en-US" sz="1600" dirty="0"/>
        </a:p>
      </dgm:t>
    </dgm:pt>
    <dgm:pt modelId="{0BF74AAE-0AF6-478F-B2F6-444199648565}" type="parTrans" cxnId="{C498BCA7-377E-438C-9581-3C9FA7C953C4}">
      <dgm:prSet/>
      <dgm:spPr/>
      <dgm:t>
        <a:bodyPr/>
        <a:lstStyle/>
        <a:p>
          <a:endParaRPr lang="en-US" sz="1600"/>
        </a:p>
      </dgm:t>
    </dgm:pt>
    <dgm:pt modelId="{B8DCC174-7A14-4C3E-990A-B06C7DEDA59E}" type="sibTrans" cxnId="{C498BCA7-377E-438C-9581-3C9FA7C953C4}">
      <dgm:prSet/>
      <dgm:spPr/>
      <dgm:t>
        <a:bodyPr/>
        <a:lstStyle/>
        <a:p>
          <a:endParaRPr lang="en-US" sz="1600"/>
        </a:p>
      </dgm:t>
    </dgm:pt>
    <dgm:pt modelId="{E423B48F-B094-4B8B-AD7F-ABD41EFE4259}" type="pres">
      <dgm:prSet presAssocID="{F9A96867-ACD7-4086-8DA4-886081EA76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E7EB78-2C48-47CA-9EDA-47B1A6216598}" type="pres">
      <dgm:prSet presAssocID="{85DB0B88-B740-4B6D-B536-8BD6A6358371}" presName="node" presStyleLbl="node1" presStyleIdx="0" presStyleCnt="5" custScaleY="95374" custLinFactNeighborY="31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19AD9-B8A9-4D61-824B-D361F36D6594}" type="pres">
      <dgm:prSet presAssocID="{B2881B79-B0E0-4CCB-8141-CF2CF509AA5C}" presName="sibTrans" presStyleCnt="0"/>
      <dgm:spPr/>
    </dgm:pt>
    <dgm:pt modelId="{68C186BE-BCB8-45E9-9E79-90DF6EE7D7DE}" type="pres">
      <dgm:prSet presAssocID="{7A5A5E4F-95D1-4DF8-A949-2C3F0D199F10}" presName="node" presStyleLbl="node1" presStyleIdx="1" presStyleCnt="5" custScaleY="95374" custLinFactNeighborY="31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A2F00-F2EE-4F49-97D3-8B3E800A4435}" type="pres">
      <dgm:prSet presAssocID="{39CBB1A4-F1B0-4B96-AE09-7382EBD8C27A}" presName="sibTrans" presStyleCnt="0"/>
      <dgm:spPr/>
    </dgm:pt>
    <dgm:pt modelId="{C76B555F-A466-42AE-A4BF-B3632CB41406}" type="pres">
      <dgm:prSet presAssocID="{3065E938-EBE3-470A-BD09-7AAEE0104053}" presName="node" presStyleLbl="node1" presStyleIdx="2" presStyleCnt="5" custScaleY="95374" custLinFactNeighborY="31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AD983-795A-4B41-870C-B22D08669205}" type="pres">
      <dgm:prSet presAssocID="{FF3BC10B-F8B4-4EA7-8AEF-D7EFA32B0306}" presName="sibTrans" presStyleCnt="0"/>
      <dgm:spPr/>
    </dgm:pt>
    <dgm:pt modelId="{697EB089-44D2-4C44-BAD2-8E54B059C586}" type="pres">
      <dgm:prSet presAssocID="{79BD949C-E0E1-4AEF-B5D0-35E5726C3CEC}" presName="node" presStyleLbl="node1" presStyleIdx="3" presStyleCnt="5" custScaleX="146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0D81E-32DF-46B0-9D68-17C8DB03CD28}" type="pres">
      <dgm:prSet presAssocID="{5692F3C7-2C26-4307-874F-13E48F337EA5}" presName="sibTrans" presStyleCnt="0"/>
      <dgm:spPr/>
    </dgm:pt>
    <dgm:pt modelId="{8AAE324C-46C6-4E1C-BAC3-C0CFE7CA1C40}" type="pres">
      <dgm:prSet presAssocID="{74ED5723-98B3-4017-8695-44151E1E072E}" presName="node" presStyleLbl="node1" presStyleIdx="4" presStyleCnt="5" custScaleX="146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128CD-D8CF-430E-B1BA-C0396D09F6F8}" srcId="{F9A96867-ACD7-4086-8DA4-886081EA7628}" destId="{3065E938-EBE3-470A-BD09-7AAEE0104053}" srcOrd="2" destOrd="0" parTransId="{97BE8868-64F5-428B-9776-58915E1E66ED}" sibTransId="{FF3BC10B-F8B4-4EA7-8AEF-D7EFA32B0306}"/>
    <dgm:cxn modelId="{B558F681-E7FA-41AA-BBC1-08275D2434BD}" type="presOf" srcId="{74ED5723-98B3-4017-8695-44151E1E072E}" destId="{8AAE324C-46C6-4E1C-BAC3-C0CFE7CA1C40}" srcOrd="0" destOrd="0" presId="urn:microsoft.com/office/officeart/2005/8/layout/default"/>
    <dgm:cxn modelId="{B105B429-D3CF-4BA7-9D00-8AC68E926BDE}" type="presOf" srcId="{3065E938-EBE3-470A-BD09-7AAEE0104053}" destId="{C76B555F-A466-42AE-A4BF-B3632CB41406}" srcOrd="0" destOrd="0" presId="urn:microsoft.com/office/officeart/2005/8/layout/default"/>
    <dgm:cxn modelId="{3FE9367C-CFBC-4CB3-8819-187EF9B4D9DF}" srcId="{F9A96867-ACD7-4086-8DA4-886081EA7628}" destId="{79BD949C-E0E1-4AEF-B5D0-35E5726C3CEC}" srcOrd="3" destOrd="0" parTransId="{1F087C60-CEE3-454F-936B-A37854E4738A}" sibTransId="{5692F3C7-2C26-4307-874F-13E48F337EA5}"/>
    <dgm:cxn modelId="{B8B41551-B876-47D6-8FF2-2FB6FB008033}" type="presOf" srcId="{7A5A5E4F-95D1-4DF8-A949-2C3F0D199F10}" destId="{68C186BE-BCB8-45E9-9E79-90DF6EE7D7DE}" srcOrd="0" destOrd="0" presId="urn:microsoft.com/office/officeart/2005/8/layout/default"/>
    <dgm:cxn modelId="{5376CB3F-26BB-497D-BB17-67CBB88A9E32}" type="presOf" srcId="{79BD949C-E0E1-4AEF-B5D0-35E5726C3CEC}" destId="{697EB089-44D2-4C44-BAD2-8E54B059C586}" srcOrd="0" destOrd="0" presId="urn:microsoft.com/office/officeart/2005/8/layout/default"/>
    <dgm:cxn modelId="{174A65D0-C15E-4AC0-A25C-7BEDB2119AEE}" type="presOf" srcId="{F9A96867-ACD7-4086-8DA4-886081EA7628}" destId="{E423B48F-B094-4B8B-AD7F-ABD41EFE4259}" srcOrd="0" destOrd="0" presId="urn:microsoft.com/office/officeart/2005/8/layout/default"/>
    <dgm:cxn modelId="{409F0402-495E-4679-9B8E-C0BAF60AA602}" srcId="{F9A96867-ACD7-4086-8DA4-886081EA7628}" destId="{85DB0B88-B740-4B6D-B536-8BD6A6358371}" srcOrd="0" destOrd="0" parTransId="{C18AD864-660E-465B-88C6-E9B2408734B6}" sibTransId="{B2881B79-B0E0-4CCB-8141-CF2CF509AA5C}"/>
    <dgm:cxn modelId="{C498BCA7-377E-438C-9581-3C9FA7C953C4}" srcId="{F9A96867-ACD7-4086-8DA4-886081EA7628}" destId="{74ED5723-98B3-4017-8695-44151E1E072E}" srcOrd="4" destOrd="0" parTransId="{0BF74AAE-0AF6-478F-B2F6-444199648565}" sibTransId="{B8DCC174-7A14-4C3E-990A-B06C7DEDA59E}"/>
    <dgm:cxn modelId="{10AC6C52-E24E-4C98-BB05-F068D5E0CD27}" srcId="{F9A96867-ACD7-4086-8DA4-886081EA7628}" destId="{7A5A5E4F-95D1-4DF8-A949-2C3F0D199F10}" srcOrd="1" destOrd="0" parTransId="{5F5F0E01-C117-4C2C-A5A4-0B5FD52895DD}" sibTransId="{39CBB1A4-F1B0-4B96-AE09-7382EBD8C27A}"/>
    <dgm:cxn modelId="{E3ACF921-74BE-4151-B634-5DF0B9E00DA3}" type="presOf" srcId="{85DB0B88-B740-4B6D-B536-8BD6A6358371}" destId="{05E7EB78-2C48-47CA-9EDA-47B1A6216598}" srcOrd="0" destOrd="0" presId="urn:microsoft.com/office/officeart/2005/8/layout/default"/>
    <dgm:cxn modelId="{75BEB791-14D3-4092-8B15-8C6AB9889427}" type="presParOf" srcId="{E423B48F-B094-4B8B-AD7F-ABD41EFE4259}" destId="{05E7EB78-2C48-47CA-9EDA-47B1A6216598}" srcOrd="0" destOrd="0" presId="urn:microsoft.com/office/officeart/2005/8/layout/default"/>
    <dgm:cxn modelId="{01101092-8AF1-4509-8142-31F4224EF2D2}" type="presParOf" srcId="{E423B48F-B094-4B8B-AD7F-ABD41EFE4259}" destId="{5A419AD9-B8A9-4D61-824B-D361F36D6594}" srcOrd="1" destOrd="0" presId="urn:microsoft.com/office/officeart/2005/8/layout/default"/>
    <dgm:cxn modelId="{1012EAA5-2C1E-4D5D-AABB-A67F6A2A8E8D}" type="presParOf" srcId="{E423B48F-B094-4B8B-AD7F-ABD41EFE4259}" destId="{68C186BE-BCB8-45E9-9E79-90DF6EE7D7DE}" srcOrd="2" destOrd="0" presId="urn:microsoft.com/office/officeart/2005/8/layout/default"/>
    <dgm:cxn modelId="{32B024D3-3C49-4B6F-A1D0-672847B17C8E}" type="presParOf" srcId="{E423B48F-B094-4B8B-AD7F-ABD41EFE4259}" destId="{A1EA2F00-F2EE-4F49-97D3-8B3E800A4435}" srcOrd="3" destOrd="0" presId="urn:microsoft.com/office/officeart/2005/8/layout/default"/>
    <dgm:cxn modelId="{FA174F8E-8634-49FD-831C-2E37A553AA57}" type="presParOf" srcId="{E423B48F-B094-4B8B-AD7F-ABD41EFE4259}" destId="{C76B555F-A466-42AE-A4BF-B3632CB41406}" srcOrd="4" destOrd="0" presId="urn:microsoft.com/office/officeart/2005/8/layout/default"/>
    <dgm:cxn modelId="{21349BCF-9E62-45D3-9AA2-C94132FBECC1}" type="presParOf" srcId="{E423B48F-B094-4B8B-AD7F-ABD41EFE4259}" destId="{779AD983-795A-4B41-870C-B22D08669205}" srcOrd="5" destOrd="0" presId="urn:microsoft.com/office/officeart/2005/8/layout/default"/>
    <dgm:cxn modelId="{150B08DC-FFAC-4C11-A1FF-BCEE3C34FE2F}" type="presParOf" srcId="{E423B48F-B094-4B8B-AD7F-ABD41EFE4259}" destId="{697EB089-44D2-4C44-BAD2-8E54B059C586}" srcOrd="6" destOrd="0" presId="urn:microsoft.com/office/officeart/2005/8/layout/default"/>
    <dgm:cxn modelId="{71654226-EEB5-4C16-8363-29E9D17E8448}" type="presParOf" srcId="{E423B48F-B094-4B8B-AD7F-ABD41EFE4259}" destId="{4FC0D81E-32DF-46B0-9D68-17C8DB03CD28}" srcOrd="7" destOrd="0" presId="urn:microsoft.com/office/officeart/2005/8/layout/default"/>
    <dgm:cxn modelId="{4EB23036-23E9-4CA1-9065-11A99A914187}" type="presParOf" srcId="{E423B48F-B094-4B8B-AD7F-ABD41EFE4259}" destId="{8AAE324C-46C6-4E1C-BAC3-C0CFE7CA1C4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6D475E-86EE-4B34-8C59-EF7A7CCBCB20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75830CB-9BFE-450C-BFA6-56EE166062EE}">
      <dgm:prSet phldrT="[Text]" custT="1"/>
      <dgm:spPr/>
      <dgm:t>
        <a:bodyPr/>
        <a:lstStyle/>
        <a:p>
          <a:pPr algn="l"/>
          <a:r>
            <a: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Database Management System  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028963-8E2A-4A31-A350-2545F2E63AE3}" type="parTrans" cxnId="{4B94CE10-19DA-42C9-95CF-A9AEA78A5070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C98880-14E2-448E-BDBD-1F88B6D087BE}" type="sibTrans" cxnId="{4B94CE10-19DA-42C9-95CF-A9AEA78A5070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DDB1E3-107B-4456-8410-5DFEAA3786C2}">
      <dgm:prSet phldrT="[Text]" custT="1"/>
      <dgm:spPr/>
      <dgm:t>
        <a:bodyPr/>
        <a:lstStyle/>
        <a:p>
          <a:pPr algn="l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RDBMS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	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0754D6-D64B-413B-B7E6-5CFB2F26C02B}" type="parTrans" cxnId="{7DBA2F75-ADA9-4DFC-95B0-3CD30360E715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DB6A97-811F-477E-BFB4-06B74EB0AC88}" type="sibTrans" cxnId="{7DBA2F75-ADA9-4DFC-95B0-3CD30360E715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B8BB7A-9EF5-4944-BE77-4D901B05C38F}">
      <dgm:prSet phldrT="[Text]" custT="1"/>
      <dgm:spPr/>
      <dgm:t>
        <a:bodyPr/>
        <a:lstStyle/>
        <a:p>
          <a:pPr algn="l"/>
          <a:r>
            <a: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Relational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Database Management System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F55339-9FD4-4065-89A3-25ABB4846C82}" type="parTrans" cxnId="{D8525715-B480-4992-A808-3AFCA3937E64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14331-EFD4-4227-917A-41AF92773AF9}" type="sibTrans" cxnId="{D8525715-B480-4992-A808-3AFCA3937E64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9A49B3-F55B-4CBB-9376-91E93ED3593C}">
      <dgm:prSet phldrT="[Text]" custT="1"/>
      <dgm:spPr/>
      <dgm:t>
        <a:bodyPr/>
        <a:lstStyle/>
        <a:p>
          <a:pPr algn="l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1NF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F2689E-BCA4-4219-BDA1-3B4A4A9B17D0}" type="parTrans" cxnId="{4CBC0B2E-D35E-482A-BEED-8E52E6A326B0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7F5C17-AFA4-4455-A44C-4966CFBE37BD}" type="sibTrans" cxnId="{4CBC0B2E-D35E-482A-BEED-8E52E6A326B0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A9D854-545A-495B-9934-C93B12DF7296}">
      <dgm:prSet phldrT="[Text]" custT="1"/>
      <dgm:spPr/>
      <dgm:t>
        <a:bodyPr/>
        <a:lstStyle/>
        <a:p>
          <a:pPr algn="l"/>
          <a:r>
            <a: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First Normal Form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4621F5-5C8B-4FF4-909A-FB3A59B18FDD}" type="parTrans" cxnId="{7FA55B3E-C3B7-487F-B744-054914F463A8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A8B163-84C8-4E71-B748-5F75848B59CE}" type="sibTrans" cxnId="{7FA55B3E-C3B7-487F-B744-054914F463A8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7490FD-93E7-49DB-86EC-B7CD98CD507B}">
      <dgm:prSet phldrT="[Text]" custT="1"/>
      <dgm:spPr/>
      <dgm:t>
        <a:bodyPr/>
        <a:lstStyle/>
        <a:p>
          <a:pPr algn="l"/>
          <a:r>
            <a:rPr lang="en-IN" sz="1800" dirty="0" smtClean="0">
              <a:latin typeface="Arial" panose="020B0604020202020204" pitchFamily="34" charset="0"/>
              <a:cs typeface="Arial" panose="020B0604020202020204" pitchFamily="34" charset="0"/>
            </a:rPr>
            <a:t>2NF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604359-6AA6-4797-8059-4F26977B916C}" type="parTrans" cxnId="{005F647E-083C-4EDE-B0BD-099291664E3E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F57BA8-E102-479F-8C02-3BD4321D3683}" type="sibTrans" cxnId="{005F647E-083C-4EDE-B0BD-099291664E3E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291CCD-88E3-4317-B15A-4EA8C1B65CDD}">
      <dgm:prSet phldrT="[Text]" custT="1"/>
      <dgm:spPr/>
      <dgm:t>
        <a:bodyPr/>
        <a:lstStyle/>
        <a:p>
          <a:pPr algn="l"/>
          <a:r>
            <a:rPr lang="en-IN" sz="1800" dirty="0" smtClean="0">
              <a:latin typeface="Arial" panose="020B0604020202020204" pitchFamily="34" charset="0"/>
              <a:cs typeface="Arial" panose="020B0604020202020204" pitchFamily="34" charset="0"/>
            </a:rPr>
            <a:t>3NF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46B350-7ADE-426A-B4B0-9FD60A7AAD00}" type="parTrans" cxnId="{BB24CC3C-7101-4586-830D-36C4229A8CE8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B94AA8-5790-4EBE-9769-1230A031E306}" type="sibTrans" cxnId="{BB24CC3C-7101-4586-830D-36C4229A8CE8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3B1B97-3E09-48AC-8B1C-BC298A656140}">
      <dgm:prSet phldrT="[Text]" custT="1"/>
      <dgm:spPr/>
      <dgm:t>
        <a:bodyPr/>
        <a:lstStyle/>
        <a:p>
          <a:pPr algn="l"/>
          <a:r>
            <a:rPr lang="en-IN" sz="1800" dirty="0" smtClean="0">
              <a:latin typeface="Arial" panose="020B0604020202020204" pitchFamily="34" charset="0"/>
              <a:cs typeface="Arial" panose="020B0604020202020204" pitchFamily="34" charset="0"/>
            </a:rPr>
            <a:t>BCNF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E0FFFD-FF48-46C6-8539-CE812E21A85B}" type="parTrans" cxnId="{B69AAC3B-DCEA-45AC-8884-051A3C9D2C3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36026F-702B-4735-AC1B-E2E528FFC593}" type="sibTrans" cxnId="{B69AAC3B-DCEA-45AC-8884-051A3C9D2C3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435CAB-595C-4865-856E-EF0F50DFC6D6}">
      <dgm:prSet phldrT="[Text]" custT="1"/>
      <dgm:spPr/>
      <dgm:t>
        <a:bodyPr/>
        <a:lstStyle/>
        <a:p>
          <a:pPr algn="l"/>
          <a:r>
            <a:rPr lang="en-IN" sz="1800" dirty="0" smtClean="0">
              <a:latin typeface="Arial" panose="020B0604020202020204" pitchFamily="34" charset="0"/>
              <a:cs typeface="Arial" panose="020B0604020202020204" pitchFamily="34" charset="0"/>
            </a:rPr>
            <a:t>SQL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B07E3F-D7BA-4504-937C-9301A99861FF}" type="parTrans" cxnId="{A1737EF0-2DE4-43F9-8A90-0547E43FF493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9271C0-0ED5-411B-A28E-6CC0708B7840}" type="sibTrans" cxnId="{A1737EF0-2DE4-43F9-8A90-0547E43FF493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455DD2-1159-40F5-B868-44322C824545}">
      <dgm:prSet phldrT="[Text]" custT="1"/>
      <dgm:spPr/>
      <dgm:t>
        <a:bodyPr/>
        <a:lstStyle/>
        <a:p>
          <a:pPr algn="l"/>
          <a:r>
            <a: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Second Normal Form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2E19ED-4889-43F4-95D5-4BBDBACC6276}" type="parTrans" cxnId="{2B4A2A0E-C15E-41BC-85DC-421CA4BABBE6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1E53C4-4C30-419D-B0E0-8D8AD45A32B6}" type="sibTrans" cxnId="{2B4A2A0E-C15E-41BC-85DC-421CA4BABBE6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DD327A-2654-4E8A-8A74-539E213511D9}">
      <dgm:prSet phldrT="[Text]" custT="1"/>
      <dgm:spPr/>
      <dgm:t>
        <a:bodyPr/>
        <a:lstStyle/>
        <a:p>
          <a:pPr algn="l"/>
          <a:r>
            <a: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Third Normal Form 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825950-C2BE-4040-9AEF-0635E170CB79}" type="parTrans" cxnId="{49FD6309-D601-4D18-B5ED-64DD1EF01E55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740DEC-07C5-4AC1-85C5-7C43F6C44750}" type="sibTrans" cxnId="{49FD6309-D601-4D18-B5ED-64DD1EF01E55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68532F-68A9-4F41-8AAF-4BF32C81E246}">
      <dgm:prSet phldrT="[Text]" custT="1"/>
      <dgm:spPr/>
      <dgm:t>
        <a:bodyPr/>
        <a:lstStyle/>
        <a:p>
          <a:pPr algn="l"/>
          <a:r>
            <a: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Boyce Code Normal Form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6BAD43-3976-4533-A3A9-D275DF398981}" type="parTrans" cxnId="{2F71E279-C938-4FC7-8057-7057A910DB6B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88B168-CD94-4EED-B1FA-D5AA2582E4F7}" type="sibTrans" cxnId="{2F71E279-C938-4FC7-8057-7057A910DB6B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E8F0F2-913E-4E70-9E4C-BE9C03C1E50E}">
      <dgm:prSet phldrT="[Text]" custT="1"/>
      <dgm:spPr/>
      <dgm:t>
        <a:bodyPr/>
        <a:lstStyle/>
        <a:p>
          <a:pPr algn="l"/>
          <a:r>
            <a: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Structured Query Language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1C4330-BA61-4CD7-93F9-DF9B26CA43EC}" type="parTrans" cxnId="{19B00569-F70C-4F4E-9E1D-BAD923F4702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68723F-759B-4173-8104-4FF4D5467154}" type="sibTrans" cxnId="{19B00569-F70C-4F4E-9E1D-BAD923F4702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6BC54-1195-4870-B29C-B606290CCF4B}">
      <dgm:prSet phldrT="[Text]" custT="1"/>
      <dgm:spPr/>
      <dgm:t>
        <a:bodyPr/>
        <a:lstStyle/>
        <a:p>
          <a:pPr algn="l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ANSI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B300AD-AB22-4A77-8CB5-175BD45ACEF4}" type="parTrans" cxnId="{682C2B64-2C5E-4738-9C5D-3223F5E898B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C0FA25-CFCE-4A9A-A61C-7EFCB6C2FCCF}" type="sibTrans" cxnId="{682C2B64-2C5E-4738-9C5D-3223F5E898B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0B4D3-751C-48E6-B6D5-30968E773393}">
      <dgm:prSet phldrT="[Text]" custT="1"/>
      <dgm:spPr/>
      <dgm:t>
        <a:bodyPr/>
        <a:lstStyle/>
        <a:p>
          <a:pPr algn="l"/>
          <a:r>
            <a: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American National Standards Institute</a:t>
          </a:r>
        </a:p>
        <a:p>
          <a:pPr algn="l"/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305FCE-2814-48CB-88E2-183426F2DDA0}" type="parTrans" cxnId="{94294D05-32D7-4688-B55A-FB7DC3D30F0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40CAD9-47F2-4026-9C15-4161705E37DA}" type="sibTrans" cxnId="{94294D05-32D7-4688-B55A-FB7DC3D30F0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61FBFA-8B5B-4FAD-A7AE-DF64DA1E8EBA}">
      <dgm:prSet phldrT="[Text]" custT="1"/>
      <dgm:spPr/>
      <dgm:t>
        <a:bodyPr/>
        <a:lstStyle/>
        <a:p>
          <a:pPr algn="l"/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D764A-26FA-49E4-848A-05B27C7E6C65}" type="parTrans" cxnId="{135CD722-216C-4BE6-922A-E47031BB572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1ED213-1F31-4420-AB0C-AA051E9BEB4B}" type="sibTrans" cxnId="{135CD722-216C-4BE6-922A-E47031BB572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CD6B2A-4770-47F5-8DD5-5293B745F19C}">
      <dgm:prSet phldrT="[Text]" custT="1"/>
      <dgm:spPr/>
      <dgm:t>
        <a:bodyPr/>
        <a:lstStyle/>
        <a:p>
          <a:pPr algn="l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DBMS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3BC992-50AD-4710-960F-0FA1242C9993}" type="sibTrans" cxnId="{E803F112-17A5-4E9C-BDC6-34ACE45DC16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F2A385-244F-460B-A1A9-9DBB3ED30EA1}" type="parTrans" cxnId="{E803F112-17A5-4E9C-BDC6-34ACE45DC16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A60C90-01E4-43F1-B856-5F4A767E47C2}" type="pres">
      <dgm:prSet presAssocID="{CF6D475E-86EE-4B34-8C59-EF7A7CCBCB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F5B4670-01B6-4B59-8F8B-30269BAD299E}" type="pres">
      <dgm:prSet presAssocID="{F4CD6B2A-4770-47F5-8DD5-5293B745F19C}" presName="linNode" presStyleCnt="0"/>
      <dgm:spPr/>
    </dgm:pt>
    <dgm:pt modelId="{A7215D88-4A13-4F68-9508-5B244DECBD93}" type="pres">
      <dgm:prSet presAssocID="{F4CD6B2A-4770-47F5-8DD5-5293B745F19C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0345EC-DA69-456B-AC8B-B621504DB152}" type="pres">
      <dgm:prSet presAssocID="{F4CD6B2A-4770-47F5-8DD5-5293B745F19C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4270A4-A635-4316-B5D8-B9582C1B4ED3}" type="pres">
      <dgm:prSet presAssocID="{D13BC992-50AD-4710-960F-0FA1242C9993}" presName="sp" presStyleCnt="0"/>
      <dgm:spPr/>
    </dgm:pt>
    <dgm:pt modelId="{926C0E01-97F3-4BA5-A541-F21B4C1987DA}" type="pres">
      <dgm:prSet presAssocID="{E9DDB1E3-107B-4456-8410-5DFEAA3786C2}" presName="linNode" presStyleCnt="0"/>
      <dgm:spPr/>
    </dgm:pt>
    <dgm:pt modelId="{E77AA92D-1BE9-434F-8729-9ECC7BD59667}" type="pres">
      <dgm:prSet presAssocID="{E9DDB1E3-107B-4456-8410-5DFEAA3786C2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6D5373-7C70-4380-8D4A-7A805E25859B}" type="pres">
      <dgm:prSet presAssocID="{E9DDB1E3-107B-4456-8410-5DFEAA3786C2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7B7ED3-531B-4E56-9CCD-D8FC28F7539C}" type="pres">
      <dgm:prSet presAssocID="{2BDB6A97-811F-477E-BFB4-06B74EB0AC88}" presName="sp" presStyleCnt="0"/>
      <dgm:spPr/>
    </dgm:pt>
    <dgm:pt modelId="{8B6A952C-875E-49B1-B2E7-FB8A8DB54B55}" type="pres">
      <dgm:prSet presAssocID="{4A9A49B3-F55B-4CBB-9376-91E93ED3593C}" presName="linNode" presStyleCnt="0"/>
      <dgm:spPr/>
    </dgm:pt>
    <dgm:pt modelId="{674AF296-D9B1-4717-9CE2-BECBA81EB1FE}" type="pres">
      <dgm:prSet presAssocID="{4A9A49B3-F55B-4CBB-9376-91E93ED3593C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D12640-1422-4E4A-ACAC-2ED1E0897D23}" type="pres">
      <dgm:prSet presAssocID="{4A9A49B3-F55B-4CBB-9376-91E93ED3593C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9E879D-7FAB-49D0-AE65-270C9C7D3A84}" type="pres">
      <dgm:prSet presAssocID="{717F5C17-AFA4-4455-A44C-4966CFBE37BD}" presName="sp" presStyleCnt="0"/>
      <dgm:spPr/>
    </dgm:pt>
    <dgm:pt modelId="{3B3CBD7B-C0DC-4B9F-92DD-9BB717858CF6}" type="pres">
      <dgm:prSet presAssocID="{DB7490FD-93E7-49DB-86EC-B7CD98CD507B}" presName="linNode" presStyleCnt="0"/>
      <dgm:spPr/>
    </dgm:pt>
    <dgm:pt modelId="{40B1BB0A-D6D4-46B7-A4AB-17FB237AFC02}" type="pres">
      <dgm:prSet presAssocID="{DB7490FD-93E7-49DB-86EC-B7CD98CD507B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69ED2C-69BD-4806-B499-864D8D58FCD0}" type="pres">
      <dgm:prSet presAssocID="{DB7490FD-93E7-49DB-86EC-B7CD98CD507B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FF7533-8881-48B2-87C1-72FC174678FE}" type="pres">
      <dgm:prSet presAssocID="{87F57BA8-E102-479F-8C02-3BD4321D3683}" presName="sp" presStyleCnt="0"/>
      <dgm:spPr/>
    </dgm:pt>
    <dgm:pt modelId="{AF4E226F-0F2B-49E9-9EB2-FC580C802EE2}" type="pres">
      <dgm:prSet presAssocID="{48291CCD-88E3-4317-B15A-4EA8C1B65CDD}" presName="linNode" presStyleCnt="0"/>
      <dgm:spPr/>
    </dgm:pt>
    <dgm:pt modelId="{D7A596E4-1915-4D98-841E-2BE0BF140693}" type="pres">
      <dgm:prSet presAssocID="{48291CCD-88E3-4317-B15A-4EA8C1B65CDD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B1D27-7966-4B10-9A88-BD76074D82CD}" type="pres">
      <dgm:prSet presAssocID="{48291CCD-88E3-4317-B15A-4EA8C1B65CDD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0DA5B3-C500-4B34-AD28-ED4A2BA17DA0}" type="pres">
      <dgm:prSet presAssocID="{25B94AA8-5790-4EBE-9769-1230A031E306}" presName="sp" presStyleCnt="0"/>
      <dgm:spPr/>
    </dgm:pt>
    <dgm:pt modelId="{8797AB60-136C-488E-B00D-39D1833A1803}" type="pres">
      <dgm:prSet presAssocID="{903B1B97-3E09-48AC-8B1C-BC298A656140}" presName="linNode" presStyleCnt="0"/>
      <dgm:spPr/>
    </dgm:pt>
    <dgm:pt modelId="{DCBF758D-FEB5-444E-A298-57C63228F421}" type="pres">
      <dgm:prSet presAssocID="{903B1B97-3E09-48AC-8B1C-BC298A656140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244AF3-50FB-47FE-A4EF-54C10829A730}" type="pres">
      <dgm:prSet presAssocID="{903B1B97-3E09-48AC-8B1C-BC298A656140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3E383D-A970-4ABE-9FCA-7A036FFFA61E}" type="pres">
      <dgm:prSet presAssocID="{5336026F-702B-4735-AC1B-E2E528FFC593}" presName="sp" presStyleCnt="0"/>
      <dgm:spPr/>
    </dgm:pt>
    <dgm:pt modelId="{09C811D5-174F-4AF0-9C0A-40F51E1F2B9F}" type="pres">
      <dgm:prSet presAssocID="{3B435CAB-595C-4865-856E-EF0F50DFC6D6}" presName="linNode" presStyleCnt="0"/>
      <dgm:spPr/>
    </dgm:pt>
    <dgm:pt modelId="{09B70059-561C-452B-8431-DF06330F2409}" type="pres">
      <dgm:prSet presAssocID="{3B435CAB-595C-4865-856E-EF0F50DFC6D6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B35E1B-B3EA-4B90-88B3-5B676A1B0E78}" type="pres">
      <dgm:prSet presAssocID="{3B435CAB-595C-4865-856E-EF0F50DFC6D6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FCA361-74B6-492C-A2A8-32AF524CF21C}" type="pres">
      <dgm:prSet presAssocID="{909271C0-0ED5-411B-A28E-6CC0708B7840}" presName="sp" presStyleCnt="0"/>
      <dgm:spPr/>
    </dgm:pt>
    <dgm:pt modelId="{F9CB2541-0097-42FB-A4F1-7E8683274531}" type="pres">
      <dgm:prSet presAssocID="{8A26BC54-1195-4870-B29C-B606290CCF4B}" presName="linNode" presStyleCnt="0"/>
      <dgm:spPr/>
    </dgm:pt>
    <dgm:pt modelId="{F2A03E8E-E7EE-460D-B6FD-F20713276FE7}" type="pres">
      <dgm:prSet presAssocID="{8A26BC54-1195-4870-B29C-B606290CCF4B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92ACF-3828-4627-8851-21A2D0232979}" type="pres">
      <dgm:prSet presAssocID="{8A26BC54-1195-4870-B29C-B606290CCF4B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06830A-BDA7-4B2C-98F5-A6B9621DAFB7}" type="presOf" srcId="{09455DD2-1159-40F5-B868-44322C824545}" destId="{5669ED2C-69BD-4806-B499-864D8D58FCD0}" srcOrd="0" destOrd="0" presId="urn:microsoft.com/office/officeart/2005/8/layout/vList5"/>
    <dgm:cxn modelId="{A1737EF0-2DE4-43F9-8A90-0547E43FF493}" srcId="{CF6D475E-86EE-4B34-8C59-EF7A7CCBCB20}" destId="{3B435CAB-595C-4865-856E-EF0F50DFC6D6}" srcOrd="6" destOrd="0" parTransId="{09B07E3F-D7BA-4504-937C-9301A99861FF}" sibTransId="{909271C0-0ED5-411B-A28E-6CC0708B7840}"/>
    <dgm:cxn modelId="{7DBA2F75-ADA9-4DFC-95B0-3CD30360E715}" srcId="{CF6D475E-86EE-4B34-8C59-EF7A7CCBCB20}" destId="{E9DDB1E3-107B-4456-8410-5DFEAA3786C2}" srcOrd="1" destOrd="0" parTransId="{000754D6-D64B-413B-B7E6-5CFB2F26C02B}" sibTransId="{2BDB6A97-811F-477E-BFB4-06B74EB0AC88}"/>
    <dgm:cxn modelId="{135CD722-216C-4BE6-922A-E47031BB572A}" srcId="{8A26BC54-1195-4870-B29C-B606290CCF4B}" destId="{1E61FBFA-8B5B-4FAD-A7AE-DF64DA1E8EBA}" srcOrd="0" destOrd="0" parTransId="{DFBD764A-26FA-49E4-848A-05B27C7E6C65}" sibTransId="{911ED213-1F31-4420-AB0C-AA051E9BEB4B}"/>
    <dgm:cxn modelId="{C5123C4E-9778-413A-B718-CE3E44BF2C28}" type="presOf" srcId="{903B1B97-3E09-48AC-8B1C-BC298A656140}" destId="{DCBF758D-FEB5-444E-A298-57C63228F421}" srcOrd="0" destOrd="0" presId="urn:microsoft.com/office/officeart/2005/8/layout/vList5"/>
    <dgm:cxn modelId="{AEFC43C7-0F22-4A2D-A80C-ED4E7584D092}" type="presOf" srcId="{3B435CAB-595C-4865-856E-EF0F50DFC6D6}" destId="{09B70059-561C-452B-8431-DF06330F2409}" srcOrd="0" destOrd="0" presId="urn:microsoft.com/office/officeart/2005/8/layout/vList5"/>
    <dgm:cxn modelId="{B69AAC3B-DCEA-45AC-8884-051A3C9D2C32}" srcId="{CF6D475E-86EE-4B34-8C59-EF7A7CCBCB20}" destId="{903B1B97-3E09-48AC-8B1C-BC298A656140}" srcOrd="5" destOrd="0" parTransId="{8FE0FFFD-FF48-46C6-8539-CE812E21A85B}" sibTransId="{5336026F-702B-4735-AC1B-E2E528FFC593}"/>
    <dgm:cxn modelId="{0855781E-826E-4753-AC8D-7D87C5A837CD}" type="presOf" srcId="{4A9A49B3-F55B-4CBB-9376-91E93ED3593C}" destId="{674AF296-D9B1-4717-9CE2-BECBA81EB1FE}" srcOrd="0" destOrd="0" presId="urn:microsoft.com/office/officeart/2005/8/layout/vList5"/>
    <dgm:cxn modelId="{AB4AAFAE-A0EA-4CC9-97A8-CBC96268A0F2}" type="presOf" srcId="{1E61FBFA-8B5B-4FAD-A7AE-DF64DA1E8EBA}" destId="{0F592ACF-3828-4627-8851-21A2D0232979}" srcOrd="0" destOrd="0" presId="urn:microsoft.com/office/officeart/2005/8/layout/vList5"/>
    <dgm:cxn modelId="{682C2B64-2C5E-4738-9C5D-3223F5E898B2}" srcId="{CF6D475E-86EE-4B34-8C59-EF7A7CCBCB20}" destId="{8A26BC54-1195-4870-B29C-B606290CCF4B}" srcOrd="7" destOrd="0" parTransId="{27B300AD-AB22-4A77-8CB5-175BD45ACEF4}" sibTransId="{06C0FA25-CFCE-4A9A-A61C-7EFCB6C2FCCF}"/>
    <dgm:cxn modelId="{6C883A0F-C5FD-45F3-AA59-38E4691520B5}" type="presOf" srcId="{3EA9D854-545A-495B-9934-C93B12DF7296}" destId="{B5D12640-1422-4E4A-ACAC-2ED1E0897D23}" srcOrd="0" destOrd="0" presId="urn:microsoft.com/office/officeart/2005/8/layout/vList5"/>
    <dgm:cxn modelId="{94294D05-32D7-4688-B55A-FB7DC3D30F05}" srcId="{8A26BC54-1195-4870-B29C-B606290CCF4B}" destId="{A970B4D3-751C-48E6-B6D5-30968E773393}" srcOrd="1" destOrd="0" parTransId="{4D305FCE-2814-48CB-88E2-183426F2DDA0}" sibTransId="{E740CAD9-47F2-4026-9C15-4161705E37DA}"/>
    <dgm:cxn modelId="{4CBC0B2E-D35E-482A-BEED-8E52E6A326B0}" srcId="{CF6D475E-86EE-4B34-8C59-EF7A7CCBCB20}" destId="{4A9A49B3-F55B-4CBB-9376-91E93ED3593C}" srcOrd="2" destOrd="0" parTransId="{84F2689E-BCA4-4219-BDA1-3B4A4A9B17D0}" sibTransId="{717F5C17-AFA4-4455-A44C-4966CFBE37BD}"/>
    <dgm:cxn modelId="{005F647E-083C-4EDE-B0BD-099291664E3E}" srcId="{CF6D475E-86EE-4B34-8C59-EF7A7CCBCB20}" destId="{DB7490FD-93E7-49DB-86EC-B7CD98CD507B}" srcOrd="3" destOrd="0" parTransId="{CE604359-6AA6-4797-8059-4F26977B916C}" sibTransId="{87F57BA8-E102-479F-8C02-3BD4321D3683}"/>
    <dgm:cxn modelId="{5E459ED2-E3D8-4F9B-B4E4-27831CF10AC3}" type="presOf" srcId="{E9DDB1E3-107B-4456-8410-5DFEAA3786C2}" destId="{E77AA92D-1BE9-434F-8729-9ECC7BD59667}" srcOrd="0" destOrd="0" presId="urn:microsoft.com/office/officeart/2005/8/layout/vList5"/>
    <dgm:cxn modelId="{19B00569-F70C-4F4E-9E1D-BAD923F47022}" srcId="{3B435CAB-595C-4865-856E-EF0F50DFC6D6}" destId="{16E8F0F2-913E-4E70-9E4C-BE9C03C1E50E}" srcOrd="0" destOrd="0" parTransId="{4E1C4330-BA61-4CD7-93F9-DF9B26CA43EC}" sibTransId="{F968723F-759B-4173-8104-4FF4D5467154}"/>
    <dgm:cxn modelId="{49FD6309-D601-4D18-B5ED-64DD1EF01E55}" srcId="{48291CCD-88E3-4317-B15A-4EA8C1B65CDD}" destId="{F7DD327A-2654-4E8A-8A74-539E213511D9}" srcOrd="0" destOrd="0" parTransId="{C8825950-C2BE-4040-9AEF-0635E170CB79}" sibTransId="{7D740DEC-07C5-4AC1-85C5-7C43F6C44750}"/>
    <dgm:cxn modelId="{FB7999BB-F6B7-416A-BF10-7672AE95DC1D}" type="presOf" srcId="{6A68532F-68A9-4F41-8AAF-4BF32C81E246}" destId="{BC244AF3-50FB-47FE-A4EF-54C10829A730}" srcOrd="0" destOrd="0" presId="urn:microsoft.com/office/officeart/2005/8/layout/vList5"/>
    <dgm:cxn modelId="{A816560F-42EF-4CC4-B1D7-4F241C474030}" type="presOf" srcId="{36B8BB7A-9EF5-4944-BE77-4D901B05C38F}" destId="{D26D5373-7C70-4380-8D4A-7A805E25859B}" srcOrd="0" destOrd="0" presId="urn:microsoft.com/office/officeart/2005/8/layout/vList5"/>
    <dgm:cxn modelId="{58160D7F-177C-4904-993E-C404EE8ABCD4}" type="presOf" srcId="{CF6D475E-86EE-4B34-8C59-EF7A7CCBCB20}" destId="{2BA60C90-01E4-43F1-B856-5F4A767E47C2}" srcOrd="0" destOrd="0" presId="urn:microsoft.com/office/officeart/2005/8/layout/vList5"/>
    <dgm:cxn modelId="{6A0C39CB-EFAC-4C28-9D2F-D43505E4FC94}" type="presOf" srcId="{975830CB-9BFE-450C-BFA6-56EE166062EE}" destId="{9E0345EC-DA69-456B-AC8B-B621504DB152}" srcOrd="0" destOrd="0" presId="urn:microsoft.com/office/officeart/2005/8/layout/vList5"/>
    <dgm:cxn modelId="{4B94CE10-19DA-42C9-95CF-A9AEA78A5070}" srcId="{F4CD6B2A-4770-47F5-8DD5-5293B745F19C}" destId="{975830CB-9BFE-450C-BFA6-56EE166062EE}" srcOrd="0" destOrd="0" parTransId="{60028963-8E2A-4A31-A350-2545F2E63AE3}" sibTransId="{D9C98880-14E2-448E-BDBD-1F88B6D087BE}"/>
    <dgm:cxn modelId="{48C3191C-2975-4D4E-B0C0-96E5F0782FD3}" type="presOf" srcId="{8A26BC54-1195-4870-B29C-B606290CCF4B}" destId="{F2A03E8E-E7EE-460D-B6FD-F20713276FE7}" srcOrd="0" destOrd="0" presId="urn:microsoft.com/office/officeart/2005/8/layout/vList5"/>
    <dgm:cxn modelId="{CF0C63DA-956E-456E-850A-78A14BF49194}" type="presOf" srcId="{48291CCD-88E3-4317-B15A-4EA8C1B65CDD}" destId="{D7A596E4-1915-4D98-841E-2BE0BF140693}" srcOrd="0" destOrd="0" presId="urn:microsoft.com/office/officeart/2005/8/layout/vList5"/>
    <dgm:cxn modelId="{0D856178-A33E-43D1-B04B-F3DE77D7A593}" type="presOf" srcId="{F7DD327A-2654-4E8A-8A74-539E213511D9}" destId="{6D8B1D27-7966-4B10-9A88-BD76074D82CD}" srcOrd="0" destOrd="0" presId="urn:microsoft.com/office/officeart/2005/8/layout/vList5"/>
    <dgm:cxn modelId="{BB24CC3C-7101-4586-830D-36C4229A8CE8}" srcId="{CF6D475E-86EE-4B34-8C59-EF7A7CCBCB20}" destId="{48291CCD-88E3-4317-B15A-4EA8C1B65CDD}" srcOrd="4" destOrd="0" parTransId="{D446B350-7ADE-426A-B4B0-9FD60A7AAD00}" sibTransId="{25B94AA8-5790-4EBE-9769-1230A031E306}"/>
    <dgm:cxn modelId="{7FA55B3E-C3B7-487F-B744-054914F463A8}" srcId="{4A9A49B3-F55B-4CBB-9376-91E93ED3593C}" destId="{3EA9D854-545A-495B-9934-C93B12DF7296}" srcOrd="0" destOrd="0" parTransId="{0E4621F5-5C8B-4FF4-909A-FB3A59B18FDD}" sibTransId="{28A8B163-84C8-4E71-B748-5F75848B59CE}"/>
    <dgm:cxn modelId="{CAD5F252-60A6-4E12-8FB1-8216A3E54148}" type="presOf" srcId="{16E8F0F2-913E-4E70-9E4C-BE9C03C1E50E}" destId="{96B35E1B-B3EA-4B90-88B3-5B676A1B0E78}" srcOrd="0" destOrd="0" presId="urn:microsoft.com/office/officeart/2005/8/layout/vList5"/>
    <dgm:cxn modelId="{2F71E279-C938-4FC7-8057-7057A910DB6B}" srcId="{903B1B97-3E09-48AC-8B1C-BC298A656140}" destId="{6A68532F-68A9-4F41-8AAF-4BF32C81E246}" srcOrd="0" destOrd="0" parTransId="{2B6BAD43-3976-4533-A3A9-D275DF398981}" sibTransId="{0D88B168-CD94-4EED-B1FA-D5AA2582E4F7}"/>
    <dgm:cxn modelId="{E184292B-A0C4-4974-8999-33B7CD7D774E}" type="presOf" srcId="{F4CD6B2A-4770-47F5-8DD5-5293B745F19C}" destId="{A7215D88-4A13-4F68-9508-5B244DECBD93}" srcOrd="0" destOrd="0" presId="urn:microsoft.com/office/officeart/2005/8/layout/vList5"/>
    <dgm:cxn modelId="{E803F112-17A5-4E9C-BDC6-34ACE45DC162}" srcId="{CF6D475E-86EE-4B34-8C59-EF7A7CCBCB20}" destId="{F4CD6B2A-4770-47F5-8DD5-5293B745F19C}" srcOrd="0" destOrd="0" parTransId="{67F2A385-244F-460B-A1A9-9DBB3ED30EA1}" sibTransId="{D13BC992-50AD-4710-960F-0FA1242C9993}"/>
    <dgm:cxn modelId="{2B4A2A0E-C15E-41BC-85DC-421CA4BABBE6}" srcId="{DB7490FD-93E7-49DB-86EC-B7CD98CD507B}" destId="{09455DD2-1159-40F5-B868-44322C824545}" srcOrd="0" destOrd="0" parTransId="{792E19ED-4889-43F4-95D5-4BBDBACC6276}" sibTransId="{2B1E53C4-4C30-419D-B0E0-8D8AD45A32B6}"/>
    <dgm:cxn modelId="{D8525715-B480-4992-A808-3AFCA3937E64}" srcId="{E9DDB1E3-107B-4456-8410-5DFEAA3786C2}" destId="{36B8BB7A-9EF5-4944-BE77-4D901B05C38F}" srcOrd="0" destOrd="0" parTransId="{1CF55339-9FD4-4065-89A3-25ABB4846C82}" sibTransId="{DE814331-EFD4-4227-917A-41AF92773AF9}"/>
    <dgm:cxn modelId="{506ABC9D-A2C1-4C23-9EBF-05005531986A}" type="presOf" srcId="{DB7490FD-93E7-49DB-86EC-B7CD98CD507B}" destId="{40B1BB0A-D6D4-46B7-A4AB-17FB237AFC02}" srcOrd="0" destOrd="0" presId="urn:microsoft.com/office/officeart/2005/8/layout/vList5"/>
    <dgm:cxn modelId="{2959349D-A215-4A9F-92EA-4229B376E964}" type="presOf" srcId="{A970B4D3-751C-48E6-B6D5-30968E773393}" destId="{0F592ACF-3828-4627-8851-21A2D0232979}" srcOrd="0" destOrd="1" presId="urn:microsoft.com/office/officeart/2005/8/layout/vList5"/>
    <dgm:cxn modelId="{FF0B3B12-AA06-482A-BA46-324156DE0A45}" type="presParOf" srcId="{2BA60C90-01E4-43F1-B856-5F4A767E47C2}" destId="{8F5B4670-01B6-4B59-8F8B-30269BAD299E}" srcOrd="0" destOrd="0" presId="urn:microsoft.com/office/officeart/2005/8/layout/vList5"/>
    <dgm:cxn modelId="{5DC34361-6E23-42BB-B0DC-AD063BD49EFD}" type="presParOf" srcId="{8F5B4670-01B6-4B59-8F8B-30269BAD299E}" destId="{A7215D88-4A13-4F68-9508-5B244DECBD93}" srcOrd="0" destOrd="0" presId="urn:microsoft.com/office/officeart/2005/8/layout/vList5"/>
    <dgm:cxn modelId="{A0D3CBAB-B63F-4E98-81CF-B80555982499}" type="presParOf" srcId="{8F5B4670-01B6-4B59-8F8B-30269BAD299E}" destId="{9E0345EC-DA69-456B-AC8B-B621504DB152}" srcOrd="1" destOrd="0" presId="urn:microsoft.com/office/officeart/2005/8/layout/vList5"/>
    <dgm:cxn modelId="{2B230484-A6E6-4F7A-8752-6E66D9835750}" type="presParOf" srcId="{2BA60C90-01E4-43F1-B856-5F4A767E47C2}" destId="{414270A4-A635-4316-B5D8-B9582C1B4ED3}" srcOrd="1" destOrd="0" presId="urn:microsoft.com/office/officeart/2005/8/layout/vList5"/>
    <dgm:cxn modelId="{4B62BC98-3C67-4C7C-9CFF-FA3D6520D703}" type="presParOf" srcId="{2BA60C90-01E4-43F1-B856-5F4A767E47C2}" destId="{926C0E01-97F3-4BA5-A541-F21B4C1987DA}" srcOrd="2" destOrd="0" presId="urn:microsoft.com/office/officeart/2005/8/layout/vList5"/>
    <dgm:cxn modelId="{7FCCE288-F6BE-4C66-A85E-2A346B2E3E7B}" type="presParOf" srcId="{926C0E01-97F3-4BA5-A541-F21B4C1987DA}" destId="{E77AA92D-1BE9-434F-8729-9ECC7BD59667}" srcOrd="0" destOrd="0" presId="urn:microsoft.com/office/officeart/2005/8/layout/vList5"/>
    <dgm:cxn modelId="{0421B56E-AE9F-4E2F-9489-D201C8087E6D}" type="presParOf" srcId="{926C0E01-97F3-4BA5-A541-F21B4C1987DA}" destId="{D26D5373-7C70-4380-8D4A-7A805E25859B}" srcOrd="1" destOrd="0" presId="urn:microsoft.com/office/officeart/2005/8/layout/vList5"/>
    <dgm:cxn modelId="{DFD174F4-491C-42FB-8A8B-BC7FD4B10C5B}" type="presParOf" srcId="{2BA60C90-01E4-43F1-B856-5F4A767E47C2}" destId="{827B7ED3-531B-4E56-9CCD-D8FC28F7539C}" srcOrd="3" destOrd="0" presId="urn:microsoft.com/office/officeart/2005/8/layout/vList5"/>
    <dgm:cxn modelId="{88BF49D4-1BCF-407E-BBA3-41AE35F786B7}" type="presParOf" srcId="{2BA60C90-01E4-43F1-B856-5F4A767E47C2}" destId="{8B6A952C-875E-49B1-B2E7-FB8A8DB54B55}" srcOrd="4" destOrd="0" presId="urn:microsoft.com/office/officeart/2005/8/layout/vList5"/>
    <dgm:cxn modelId="{BDCC4FC6-9F6A-45D2-8A20-558FC58F110E}" type="presParOf" srcId="{8B6A952C-875E-49B1-B2E7-FB8A8DB54B55}" destId="{674AF296-D9B1-4717-9CE2-BECBA81EB1FE}" srcOrd="0" destOrd="0" presId="urn:microsoft.com/office/officeart/2005/8/layout/vList5"/>
    <dgm:cxn modelId="{B9660090-D12E-4E5C-86A6-9B7C8A0824C6}" type="presParOf" srcId="{8B6A952C-875E-49B1-B2E7-FB8A8DB54B55}" destId="{B5D12640-1422-4E4A-ACAC-2ED1E0897D23}" srcOrd="1" destOrd="0" presId="urn:microsoft.com/office/officeart/2005/8/layout/vList5"/>
    <dgm:cxn modelId="{C996F4E1-8E31-4339-8E2B-1E33726DB3C4}" type="presParOf" srcId="{2BA60C90-01E4-43F1-B856-5F4A767E47C2}" destId="{579E879D-7FAB-49D0-AE65-270C9C7D3A84}" srcOrd="5" destOrd="0" presId="urn:microsoft.com/office/officeart/2005/8/layout/vList5"/>
    <dgm:cxn modelId="{FD7CA3E3-A631-4DA5-9DE5-B20216C171F2}" type="presParOf" srcId="{2BA60C90-01E4-43F1-B856-5F4A767E47C2}" destId="{3B3CBD7B-C0DC-4B9F-92DD-9BB717858CF6}" srcOrd="6" destOrd="0" presId="urn:microsoft.com/office/officeart/2005/8/layout/vList5"/>
    <dgm:cxn modelId="{9B796DEB-DBD8-45FD-A3D0-D3F4B89B658D}" type="presParOf" srcId="{3B3CBD7B-C0DC-4B9F-92DD-9BB717858CF6}" destId="{40B1BB0A-D6D4-46B7-A4AB-17FB237AFC02}" srcOrd="0" destOrd="0" presId="urn:microsoft.com/office/officeart/2005/8/layout/vList5"/>
    <dgm:cxn modelId="{B9E29AD5-477E-4498-93AA-D08579B292BD}" type="presParOf" srcId="{3B3CBD7B-C0DC-4B9F-92DD-9BB717858CF6}" destId="{5669ED2C-69BD-4806-B499-864D8D58FCD0}" srcOrd="1" destOrd="0" presId="urn:microsoft.com/office/officeart/2005/8/layout/vList5"/>
    <dgm:cxn modelId="{7B14313D-9C8B-40A0-924C-B8FE5C70F5D2}" type="presParOf" srcId="{2BA60C90-01E4-43F1-B856-5F4A767E47C2}" destId="{8EFF7533-8881-48B2-87C1-72FC174678FE}" srcOrd="7" destOrd="0" presId="urn:microsoft.com/office/officeart/2005/8/layout/vList5"/>
    <dgm:cxn modelId="{3A8F2BD6-FD86-498E-A550-FF9A297C3E68}" type="presParOf" srcId="{2BA60C90-01E4-43F1-B856-5F4A767E47C2}" destId="{AF4E226F-0F2B-49E9-9EB2-FC580C802EE2}" srcOrd="8" destOrd="0" presId="urn:microsoft.com/office/officeart/2005/8/layout/vList5"/>
    <dgm:cxn modelId="{3CFA4F0F-DD15-49E5-9434-32E5F8E26A9C}" type="presParOf" srcId="{AF4E226F-0F2B-49E9-9EB2-FC580C802EE2}" destId="{D7A596E4-1915-4D98-841E-2BE0BF140693}" srcOrd="0" destOrd="0" presId="urn:microsoft.com/office/officeart/2005/8/layout/vList5"/>
    <dgm:cxn modelId="{3D6BAEE8-4D22-48C8-B2BD-7E33694572C3}" type="presParOf" srcId="{AF4E226F-0F2B-49E9-9EB2-FC580C802EE2}" destId="{6D8B1D27-7966-4B10-9A88-BD76074D82CD}" srcOrd="1" destOrd="0" presId="urn:microsoft.com/office/officeart/2005/8/layout/vList5"/>
    <dgm:cxn modelId="{23E2BC4D-0F02-4EFC-980F-5DA42A6814D0}" type="presParOf" srcId="{2BA60C90-01E4-43F1-B856-5F4A767E47C2}" destId="{5F0DA5B3-C500-4B34-AD28-ED4A2BA17DA0}" srcOrd="9" destOrd="0" presId="urn:microsoft.com/office/officeart/2005/8/layout/vList5"/>
    <dgm:cxn modelId="{5058BCE1-0860-4DD7-9647-6C97B312D10B}" type="presParOf" srcId="{2BA60C90-01E4-43F1-B856-5F4A767E47C2}" destId="{8797AB60-136C-488E-B00D-39D1833A1803}" srcOrd="10" destOrd="0" presId="urn:microsoft.com/office/officeart/2005/8/layout/vList5"/>
    <dgm:cxn modelId="{C3EBB653-15DE-4720-AA4D-E4FCE6B326C9}" type="presParOf" srcId="{8797AB60-136C-488E-B00D-39D1833A1803}" destId="{DCBF758D-FEB5-444E-A298-57C63228F421}" srcOrd="0" destOrd="0" presId="urn:microsoft.com/office/officeart/2005/8/layout/vList5"/>
    <dgm:cxn modelId="{6266C8D5-4C53-4D72-8C33-F61A6F3F59BC}" type="presParOf" srcId="{8797AB60-136C-488E-B00D-39D1833A1803}" destId="{BC244AF3-50FB-47FE-A4EF-54C10829A730}" srcOrd="1" destOrd="0" presId="urn:microsoft.com/office/officeart/2005/8/layout/vList5"/>
    <dgm:cxn modelId="{0E3F2DDE-A479-43B3-9C75-BEF962E10767}" type="presParOf" srcId="{2BA60C90-01E4-43F1-B856-5F4A767E47C2}" destId="{F83E383D-A970-4ABE-9FCA-7A036FFFA61E}" srcOrd="11" destOrd="0" presId="urn:microsoft.com/office/officeart/2005/8/layout/vList5"/>
    <dgm:cxn modelId="{8224EBE6-D6DC-4BD8-9175-73944375232D}" type="presParOf" srcId="{2BA60C90-01E4-43F1-B856-5F4A767E47C2}" destId="{09C811D5-174F-4AF0-9C0A-40F51E1F2B9F}" srcOrd="12" destOrd="0" presId="urn:microsoft.com/office/officeart/2005/8/layout/vList5"/>
    <dgm:cxn modelId="{E1055D74-DDB6-4F76-99FD-4046CF5F7848}" type="presParOf" srcId="{09C811D5-174F-4AF0-9C0A-40F51E1F2B9F}" destId="{09B70059-561C-452B-8431-DF06330F2409}" srcOrd="0" destOrd="0" presId="urn:microsoft.com/office/officeart/2005/8/layout/vList5"/>
    <dgm:cxn modelId="{F43FAB96-12B5-4A80-8D0C-E3A63B6EDE65}" type="presParOf" srcId="{09C811D5-174F-4AF0-9C0A-40F51E1F2B9F}" destId="{96B35E1B-B3EA-4B90-88B3-5B676A1B0E78}" srcOrd="1" destOrd="0" presId="urn:microsoft.com/office/officeart/2005/8/layout/vList5"/>
    <dgm:cxn modelId="{1CE17A05-0BF7-4674-A89F-AF3C21A0CD55}" type="presParOf" srcId="{2BA60C90-01E4-43F1-B856-5F4A767E47C2}" destId="{1BFCA361-74B6-492C-A2A8-32AF524CF21C}" srcOrd="13" destOrd="0" presId="urn:microsoft.com/office/officeart/2005/8/layout/vList5"/>
    <dgm:cxn modelId="{90602698-9A3E-4723-B26B-3A5D4DF5F4C3}" type="presParOf" srcId="{2BA60C90-01E4-43F1-B856-5F4A767E47C2}" destId="{F9CB2541-0097-42FB-A4F1-7E8683274531}" srcOrd="14" destOrd="0" presId="urn:microsoft.com/office/officeart/2005/8/layout/vList5"/>
    <dgm:cxn modelId="{BE41854E-C0CF-4D4A-BD2C-2326F3ED5CC5}" type="presParOf" srcId="{F9CB2541-0097-42FB-A4F1-7E8683274531}" destId="{F2A03E8E-E7EE-460D-B6FD-F20713276FE7}" srcOrd="0" destOrd="0" presId="urn:microsoft.com/office/officeart/2005/8/layout/vList5"/>
    <dgm:cxn modelId="{DFDE0803-9355-4D15-97D7-083E76A12637}" type="presParOf" srcId="{F9CB2541-0097-42FB-A4F1-7E8683274531}" destId="{0F592ACF-3828-4627-8851-21A2D023297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FE0BF7-37B8-4A7A-91B1-8D9D429AFF82}" type="doc">
      <dgm:prSet loTypeId="urn:microsoft.com/office/officeart/2005/8/layout/hierarchy2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110DC961-0156-473D-B5A2-A6934EBD733E}">
      <dgm:prSet phldrT="[Text]"/>
      <dgm:spPr/>
      <dgm:t>
        <a:bodyPr/>
        <a:lstStyle/>
        <a:p>
          <a:r>
            <a:rPr lang="en-US" dirty="0" smtClean="0"/>
            <a:t>Oracle data types</a:t>
          </a:r>
          <a:endParaRPr lang="en-US" dirty="0"/>
        </a:p>
      </dgm:t>
    </dgm:pt>
    <dgm:pt modelId="{DD614A3A-7B85-4009-92E7-D487FDE6EE88}" type="parTrans" cxnId="{9F4CA89E-2D76-4038-9E4D-E2C945466CB1}">
      <dgm:prSet/>
      <dgm:spPr/>
      <dgm:t>
        <a:bodyPr/>
        <a:lstStyle/>
        <a:p>
          <a:endParaRPr lang="en-US"/>
        </a:p>
      </dgm:t>
    </dgm:pt>
    <dgm:pt modelId="{8539B175-D56C-4FA7-BAC0-172C2FE52980}" type="sibTrans" cxnId="{9F4CA89E-2D76-4038-9E4D-E2C945466CB1}">
      <dgm:prSet/>
      <dgm:spPr/>
      <dgm:t>
        <a:bodyPr/>
        <a:lstStyle/>
        <a:p>
          <a:endParaRPr lang="en-US"/>
        </a:p>
      </dgm:t>
    </dgm:pt>
    <dgm:pt modelId="{B709C3AB-09DB-478C-BA0E-9BB474C5097C}" type="asst">
      <dgm:prSet phldrT="[Text]"/>
      <dgm:spPr/>
      <dgm:t>
        <a:bodyPr/>
        <a:lstStyle/>
        <a:p>
          <a:r>
            <a:rPr lang="en-US" dirty="0" smtClean="0"/>
            <a:t>Inbuilt Data Types</a:t>
          </a:r>
          <a:endParaRPr lang="en-US" dirty="0"/>
        </a:p>
      </dgm:t>
    </dgm:pt>
    <dgm:pt modelId="{F1D44D41-F6C3-414B-A4D7-C393F2E7C069}" type="parTrans" cxnId="{4419DDEC-5DA9-43B7-B0D4-ECC595BA9384}">
      <dgm:prSet/>
      <dgm:spPr/>
      <dgm:t>
        <a:bodyPr/>
        <a:lstStyle/>
        <a:p>
          <a:endParaRPr lang="en-US"/>
        </a:p>
      </dgm:t>
    </dgm:pt>
    <dgm:pt modelId="{3BDCC171-496F-4F4A-A712-00658B50E1F2}" type="sibTrans" cxnId="{4419DDEC-5DA9-43B7-B0D4-ECC595BA9384}">
      <dgm:prSet/>
      <dgm:spPr/>
      <dgm:t>
        <a:bodyPr/>
        <a:lstStyle/>
        <a:p>
          <a:endParaRPr lang="en-US"/>
        </a:p>
      </dgm:t>
    </dgm:pt>
    <dgm:pt modelId="{BA4DD24A-CFAF-45B4-B7F8-C26DEF9BAE35}" type="asst">
      <dgm:prSet phldrT="[Text]"/>
      <dgm:spPr/>
      <dgm:t>
        <a:bodyPr/>
        <a:lstStyle/>
        <a:p>
          <a:r>
            <a:rPr lang="en-US" dirty="0" smtClean="0"/>
            <a:t>User Defined Types</a:t>
          </a:r>
          <a:endParaRPr lang="en-US" dirty="0"/>
        </a:p>
      </dgm:t>
    </dgm:pt>
    <dgm:pt modelId="{DB0F7FC6-F891-43AF-9C88-236E489E7F73}" type="parTrans" cxnId="{BC1CE21D-288A-4976-9B0F-A9920A08B11C}">
      <dgm:prSet/>
      <dgm:spPr/>
      <dgm:t>
        <a:bodyPr/>
        <a:lstStyle/>
        <a:p>
          <a:endParaRPr lang="en-US"/>
        </a:p>
      </dgm:t>
    </dgm:pt>
    <dgm:pt modelId="{B393E497-7C85-45CC-954C-5DB050A4F111}" type="sibTrans" cxnId="{BC1CE21D-288A-4976-9B0F-A9920A08B11C}">
      <dgm:prSet/>
      <dgm:spPr/>
      <dgm:t>
        <a:bodyPr/>
        <a:lstStyle/>
        <a:p>
          <a:endParaRPr lang="en-US"/>
        </a:p>
      </dgm:t>
    </dgm:pt>
    <dgm:pt modelId="{711DFBB8-C04D-492D-B713-0BA2342F0B53}" type="asst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Character</a:t>
          </a:r>
          <a:endParaRPr lang="en-US" dirty="0"/>
        </a:p>
      </dgm:t>
    </dgm:pt>
    <dgm:pt modelId="{B6DBF095-2D25-4566-96C5-C3C095ABB931}" type="parTrans" cxnId="{48E10DAF-882E-465A-AA7A-7F45EF4EFD20}">
      <dgm:prSet/>
      <dgm:spPr/>
      <dgm:t>
        <a:bodyPr/>
        <a:lstStyle/>
        <a:p>
          <a:endParaRPr lang="en-US"/>
        </a:p>
      </dgm:t>
    </dgm:pt>
    <dgm:pt modelId="{5109EF7E-F833-447D-9C57-7FF544AE3B3E}" type="sibTrans" cxnId="{48E10DAF-882E-465A-AA7A-7F45EF4EFD20}">
      <dgm:prSet/>
      <dgm:spPr/>
      <dgm:t>
        <a:bodyPr/>
        <a:lstStyle/>
        <a:p>
          <a:endParaRPr lang="en-US"/>
        </a:p>
      </dgm:t>
    </dgm:pt>
    <dgm:pt modelId="{0BB26099-961C-498A-A93E-1E92F483A882}" type="asst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Numeric</a:t>
          </a:r>
          <a:endParaRPr lang="en-US" dirty="0"/>
        </a:p>
      </dgm:t>
    </dgm:pt>
    <dgm:pt modelId="{CFD8C7E2-49E9-4688-907D-D036FD3F0B39}" type="parTrans" cxnId="{166FF3E5-C2CD-4D24-8B52-2490FFEF8643}">
      <dgm:prSet/>
      <dgm:spPr/>
      <dgm:t>
        <a:bodyPr/>
        <a:lstStyle/>
        <a:p>
          <a:endParaRPr lang="en-US"/>
        </a:p>
      </dgm:t>
    </dgm:pt>
    <dgm:pt modelId="{CBBD33CC-DECA-4217-A88A-6CA304486168}" type="sibTrans" cxnId="{166FF3E5-C2CD-4D24-8B52-2490FFEF8643}">
      <dgm:prSet/>
      <dgm:spPr/>
      <dgm:t>
        <a:bodyPr/>
        <a:lstStyle/>
        <a:p>
          <a:endParaRPr lang="en-US"/>
        </a:p>
      </dgm:t>
    </dgm:pt>
    <dgm:pt modelId="{80DA7134-535B-4F6B-B725-3D7B7E013406}" type="asst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F2C4DA16-F438-4BDF-B23E-0F7C741897EF}" type="parTrans" cxnId="{5A86E3B3-DCBA-43D9-A214-76ACE97B3593}">
      <dgm:prSet/>
      <dgm:spPr/>
      <dgm:t>
        <a:bodyPr/>
        <a:lstStyle/>
        <a:p>
          <a:endParaRPr lang="en-US"/>
        </a:p>
      </dgm:t>
    </dgm:pt>
    <dgm:pt modelId="{0E6F0A86-D946-4A71-94EA-A35F67F7DFCE}" type="sibTrans" cxnId="{5A86E3B3-DCBA-43D9-A214-76ACE97B3593}">
      <dgm:prSet/>
      <dgm:spPr/>
      <dgm:t>
        <a:bodyPr/>
        <a:lstStyle/>
        <a:p>
          <a:endParaRPr lang="en-US"/>
        </a:p>
      </dgm:t>
    </dgm:pt>
    <dgm:pt modelId="{7B119257-0E9F-4588-B9C8-B9B1191794A6}" type="asst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BLOB.CLOB</a:t>
          </a:r>
          <a:endParaRPr lang="en-US" dirty="0"/>
        </a:p>
      </dgm:t>
    </dgm:pt>
    <dgm:pt modelId="{1FEADD91-895E-4339-AEDA-6D84BB28A487}" type="parTrans" cxnId="{24B5628D-3A52-47C5-BA3F-F34159470F1F}">
      <dgm:prSet/>
      <dgm:spPr/>
      <dgm:t>
        <a:bodyPr/>
        <a:lstStyle/>
        <a:p>
          <a:endParaRPr lang="en-US"/>
        </a:p>
      </dgm:t>
    </dgm:pt>
    <dgm:pt modelId="{DF50860B-05E1-479A-90AC-07D8A88D03EE}" type="sibTrans" cxnId="{24B5628D-3A52-47C5-BA3F-F34159470F1F}">
      <dgm:prSet/>
      <dgm:spPr/>
      <dgm:t>
        <a:bodyPr/>
        <a:lstStyle/>
        <a:p>
          <a:endParaRPr lang="en-US"/>
        </a:p>
      </dgm:t>
    </dgm:pt>
    <dgm:pt modelId="{FD2A51C3-FFB9-4C9F-86E0-9FC3AA4ABDAA}" type="pres">
      <dgm:prSet presAssocID="{FBFE0BF7-37B8-4A7A-91B1-8D9D429AFF8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8A36EF-B9C5-4FA0-984D-FA9C56EAE730}" type="pres">
      <dgm:prSet presAssocID="{110DC961-0156-473D-B5A2-A6934EBD733E}" presName="root1" presStyleCnt="0"/>
      <dgm:spPr/>
    </dgm:pt>
    <dgm:pt modelId="{07CA3CB7-28DF-4C65-8F6B-63ED6AC99BBC}" type="pres">
      <dgm:prSet presAssocID="{110DC961-0156-473D-B5A2-A6934EBD733E}" presName="LevelOneTextNode" presStyleLbl="node0" presStyleIdx="0" presStyleCnt="1" custLinFactNeighborX="-156" custLinFactNeighborY="-59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D17119-F69F-4E27-8426-B2B942BBAEB6}" type="pres">
      <dgm:prSet presAssocID="{110DC961-0156-473D-B5A2-A6934EBD733E}" presName="level2hierChild" presStyleCnt="0"/>
      <dgm:spPr/>
    </dgm:pt>
    <dgm:pt modelId="{69EF701D-F6CE-46C2-B59B-EA5529AC605B}" type="pres">
      <dgm:prSet presAssocID="{F1D44D41-F6C3-414B-A4D7-C393F2E7C06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EC14CF5-F918-47CD-9467-8A23803764C4}" type="pres">
      <dgm:prSet presAssocID="{F1D44D41-F6C3-414B-A4D7-C393F2E7C06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E18782D-7EA1-44FC-87D2-ED390DBFCAC9}" type="pres">
      <dgm:prSet presAssocID="{B709C3AB-09DB-478C-BA0E-9BB474C5097C}" presName="root2" presStyleCnt="0"/>
      <dgm:spPr/>
    </dgm:pt>
    <dgm:pt modelId="{3677C97E-E122-40DF-8A34-6D770D7FD1A5}" type="pres">
      <dgm:prSet presAssocID="{B709C3AB-09DB-478C-BA0E-9BB474C5097C}" presName="LevelTwoTextNode" presStyleLbl="asst1" presStyleIdx="0" presStyleCnt="6" custLinFactNeighborX="-13385" custLinFactNeighborY="-889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54DCA2-E901-4C9E-8D5D-EADADD75A281}" type="pres">
      <dgm:prSet presAssocID="{B709C3AB-09DB-478C-BA0E-9BB474C5097C}" presName="level3hierChild" presStyleCnt="0"/>
      <dgm:spPr/>
    </dgm:pt>
    <dgm:pt modelId="{99660709-A2EB-413E-96E0-1B70315D00B0}" type="pres">
      <dgm:prSet presAssocID="{B6DBF095-2D25-4566-96C5-C3C095ABB931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1B5855B-6B85-4272-A18D-693B57EAB353}" type="pres">
      <dgm:prSet presAssocID="{B6DBF095-2D25-4566-96C5-C3C095ABB931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0899660-10CE-48FE-A79D-3DCDB27753DA}" type="pres">
      <dgm:prSet presAssocID="{711DFBB8-C04D-492D-B713-0BA2342F0B53}" presName="root2" presStyleCnt="0"/>
      <dgm:spPr/>
    </dgm:pt>
    <dgm:pt modelId="{85174B28-87FD-4862-B802-DAC2FCFEC43A}" type="pres">
      <dgm:prSet presAssocID="{711DFBB8-C04D-492D-B713-0BA2342F0B53}" presName="LevelTwoTextNode" presStyleLbl="asst1" presStyleIdx="1" presStyleCnt="6" custLinFactNeighborX="4851" custLinFactNeighborY="-197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AD07F6-F2BD-4D61-B740-9BC83726804E}" type="pres">
      <dgm:prSet presAssocID="{711DFBB8-C04D-492D-B713-0BA2342F0B53}" presName="level3hierChild" presStyleCnt="0"/>
      <dgm:spPr/>
    </dgm:pt>
    <dgm:pt modelId="{DE80D5C0-BECE-4FA8-AA9F-15E3E60F7851}" type="pres">
      <dgm:prSet presAssocID="{CFD8C7E2-49E9-4688-907D-D036FD3F0B39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E04C0BD9-8427-457D-9E55-5BFCA682783E}" type="pres">
      <dgm:prSet presAssocID="{CFD8C7E2-49E9-4688-907D-D036FD3F0B39}" presName="connTx" presStyleLbl="parChTrans1D3" presStyleIdx="1" presStyleCnt="4"/>
      <dgm:spPr/>
      <dgm:t>
        <a:bodyPr/>
        <a:lstStyle/>
        <a:p>
          <a:endParaRPr lang="en-US"/>
        </a:p>
      </dgm:t>
    </dgm:pt>
    <dgm:pt modelId="{C719D914-4F64-41BD-86D6-8719696EE511}" type="pres">
      <dgm:prSet presAssocID="{0BB26099-961C-498A-A93E-1E92F483A882}" presName="root2" presStyleCnt="0"/>
      <dgm:spPr/>
    </dgm:pt>
    <dgm:pt modelId="{7B42D887-C4F1-4EBE-A634-4B35E6B4AA3E}" type="pres">
      <dgm:prSet presAssocID="{0BB26099-961C-498A-A93E-1E92F483A882}" presName="LevelTwoTextNode" presStyleLbl="asst1" presStyleIdx="2" presStyleCnt="6" custLinFactNeighborX="4851" custLinFactNeighborY="-197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23793-F75F-41FC-9E96-DE2DCCDDA6E2}" type="pres">
      <dgm:prSet presAssocID="{0BB26099-961C-498A-A93E-1E92F483A882}" presName="level3hierChild" presStyleCnt="0"/>
      <dgm:spPr/>
    </dgm:pt>
    <dgm:pt modelId="{77A6796B-6CEA-4E6B-85C0-4DD7FE15D0B0}" type="pres">
      <dgm:prSet presAssocID="{F2C4DA16-F438-4BDF-B23E-0F7C741897EF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2E04B5A6-46C1-4F7B-AC5D-929AF822842D}" type="pres">
      <dgm:prSet presAssocID="{F2C4DA16-F438-4BDF-B23E-0F7C741897EF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205BB13-6BF0-486A-8D6C-17F5F555030A}" type="pres">
      <dgm:prSet presAssocID="{80DA7134-535B-4F6B-B725-3D7B7E013406}" presName="root2" presStyleCnt="0"/>
      <dgm:spPr/>
    </dgm:pt>
    <dgm:pt modelId="{14D3418F-1825-43E0-8D37-D857ADB32FA7}" type="pres">
      <dgm:prSet presAssocID="{80DA7134-535B-4F6B-B725-3D7B7E013406}" presName="LevelTwoTextNode" presStyleLbl="asst1" presStyleIdx="3" presStyleCnt="6" custLinFactNeighborX="4851" custLinFactNeighborY="-197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6CC04-3E9B-4A6C-92AF-2E8CEBBE491D}" type="pres">
      <dgm:prSet presAssocID="{80DA7134-535B-4F6B-B725-3D7B7E013406}" presName="level3hierChild" presStyleCnt="0"/>
      <dgm:spPr/>
    </dgm:pt>
    <dgm:pt modelId="{7AB3B05D-1FF2-4A25-9C82-C63F9062FCD0}" type="pres">
      <dgm:prSet presAssocID="{1FEADD91-895E-4339-AEDA-6D84BB28A48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D20F501-3264-4F68-B988-80A01154EA5B}" type="pres">
      <dgm:prSet presAssocID="{1FEADD91-895E-4339-AEDA-6D84BB28A48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91D9678D-8504-45C6-8705-41461104F8A7}" type="pres">
      <dgm:prSet presAssocID="{7B119257-0E9F-4588-B9C8-B9B1191794A6}" presName="root2" presStyleCnt="0"/>
      <dgm:spPr/>
    </dgm:pt>
    <dgm:pt modelId="{A7408D42-CDDF-4EAD-B414-F44CD9DC76C5}" type="pres">
      <dgm:prSet presAssocID="{7B119257-0E9F-4588-B9C8-B9B1191794A6}" presName="LevelTwoTextNode" presStyleLbl="asst1" presStyleIdx="4" presStyleCnt="6" custLinFactNeighborX="4851" custLinFactNeighborY="-197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B077A-3084-4E58-BF62-C58ADA22E744}" type="pres">
      <dgm:prSet presAssocID="{7B119257-0E9F-4588-B9C8-B9B1191794A6}" presName="level3hierChild" presStyleCnt="0"/>
      <dgm:spPr/>
    </dgm:pt>
    <dgm:pt modelId="{24BF4348-1192-4A0C-AAAD-FCF92E362B13}" type="pres">
      <dgm:prSet presAssocID="{DB0F7FC6-F891-43AF-9C88-236E489E7F7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CDDD961-4ED0-4DB8-8CCF-5C94E5DDC63C}" type="pres">
      <dgm:prSet presAssocID="{DB0F7FC6-F891-43AF-9C88-236E489E7F7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0E03FD9-B8A9-422C-BD0A-C4A158214AB9}" type="pres">
      <dgm:prSet presAssocID="{BA4DD24A-CFAF-45B4-B7F8-C26DEF9BAE35}" presName="root2" presStyleCnt="0"/>
      <dgm:spPr/>
    </dgm:pt>
    <dgm:pt modelId="{FF5A21D2-EA09-4920-822C-873E2833B169}" type="pres">
      <dgm:prSet presAssocID="{BA4DD24A-CFAF-45B4-B7F8-C26DEF9BAE35}" presName="LevelTwoTextNode" presStyleLbl="asst1" presStyleIdx="5" presStyleCnt="6" custLinFactNeighborX="-8690" custLinFactNeighborY="-16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A99-6527-4770-8784-469121971632}" type="pres">
      <dgm:prSet presAssocID="{BA4DD24A-CFAF-45B4-B7F8-C26DEF9BAE35}" presName="level3hierChild" presStyleCnt="0"/>
      <dgm:spPr/>
    </dgm:pt>
  </dgm:ptLst>
  <dgm:cxnLst>
    <dgm:cxn modelId="{DCB59223-994E-4E46-8FC9-2DBEB0939647}" type="presOf" srcId="{711DFBB8-C04D-492D-B713-0BA2342F0B53}" destId="{85174B28-87FD-4862-B802-DAC2FCFEC43A}" srcOrd="0" destOrd="0" presId="urn:microsoft.com/office/officeart/2005/8/layout/hierarchy2"/>
    <dgm:cxn modelId="{4419DDEC-5DA9-43B7-B0D4-ECC595BA9384}" srcId="{110DC961-0156-473D-B5A2-A6934EBD733E}" destId="{B709C3AB-09DB-478C-BA0E-9BB474C5097C}" srcOrd="0" destOrd="0" parTransId="{F1D44D41-F6C3-414B-A4D7-C393F2E7C069}" sibTransId="{3BDCC171-496F-4F4A-A712-00658B50E1F2}"/>
    <dgm:cxn modelId="{E218C9A9-9500-47EC-B8AB-2BCB643209A0}" type="presOf" srcId="{7B119257-0E9F-4588-B9C8-B9B1191794A6}" destId="{A7408D42-CDDF-4EAD-B414-F44CD9DC76C5}" srcOrd="0" destOrd="0" presId="urn:microsoft.com/office/officeart/2005/8/layout/hierarchy2"/>
    <dgm:cxn modelId="{B88DCE04-C00F-425C-BF5F-CE511A956CF5}" type="presOf" srcId="{110DC961-0156-473D-B5A2-A6934EBD733E}" destId="{07CA3CB7-28DF-4C65-8F6B-63ED6AC99BBC}" srcOrd="0" destOrd="0" presId="urn:microsoft.com/office/officeart/2005/8/layout/hierarchy2"/>
    <dgm:cxn modelId="{A6916B29-5FFF-4D97-966E-B51DAF065DB5}" type="presOf" srcId="{0BB26099-961C-498A-A93E-1E92F483A882}" destId="{7B42D887-C4F1-4EBE-A634-4B35E6B4AA3E}" srcOrd="0" destOrd="0" presId="urn:microsoft.com/office/officeart/2005/8/layout/hierarchy2"/>
    <dgm:cxn modelId="{82916898-9C41-412E-821F-03D6BEA57A2A}" type="presOf" srcId="{CFD8C7E2-49E9-4688-907D-D036FD3F0B39}" destId="{DE80D5C0-BECE-4FA8-AA9F-15E3E60F7851}" srcOrd="0" destOrd="0" presId="urn:microsoft.com/office/officeart/2005/8/layout/hierarchy2"/>
    <dgm:cxn modelId="{A4E8B27D-BCB5-4CE2-8BFD-23FC7944CFF5}" type="presOf" srcId="{F2C4DA16-F438-4BDF-B23E-0F7C741897EF}" destId="{77A6796B-6CEA-4E6B-85C0-4DD7FE15D0B0}" srcOrd="0" destOrd="0" presId="urn:microsoft.com/office/officeart/2005/8/layout/hierarchy2"/>
    <dgm:cxn modelId="{625C70F4-9412-442D-AE1F-5BAADDB2DA35}" type="presOf" srcId="{DB0F7FC6-F891-43AF-9C88-236E489E7F73}" destId="{DCDDD961-4ED0-4DB8-8CCF-5C94E5DDC63C}" srcOrd="1" destOrd="0" presId="urn:microsoft.com/office/officeart/2005/8/layout/hierarchy2"/>
    <dgm:cxn modelId="{5AC0A308-2980-46E6-AB1F-0E4D8D190F7F}" type="presOf" srcId="{F1D44D41-F6C3-414B-A4D7-C393F2E7C069}" destId="{EEC14CF5-F918-47CD-9467-8A23803764C4}" srcOrd="1" destOrd="0" presId="urn:microsoft.com/office/officeart/2005/8/layout/hierarchy2"/>
    <dgm:cxn modelId="{1724D26C-3CA9-489C-BC39-74379D38E76E}" type="presOf" srcId="{80DA7134-535B-4F6B-B725-3D7B7E013406}" destId="{14D3418F-1825-43E0-8D37-D857ADB32FA7}" srcOrd="0" destOrd="0" presId="urn:microsoft.com/office/officeart/2005/8/layout/hierarchy2"/>
    <dgm:cxn modelId="{C79B3B73-23C7-4EBA-B1DC-C046AFAF54B7}" type="presOf" srcId="{1FEADD91-895E-4339-AEDA-6D84BB28A487}" destId="{ED20F501-3264-4F68-B988-80A01154EA5B}" srcOrd="1" destOrd="0" presId="urn:microsoft.com/office/officeart/2005/8/layout/hierarchy2"/>
    <dgm:cxn modelId="{F19E1A91-9A1C-4242-9494-FB4CA83DE084}" type="presOf" srcId="{B6DBF095-2D25-4566-96C5-C3C095ABB931}" destId="{99660709-A2EB-413E-96E0-1B70315D00B0}" srcOrd="0" destOrd="0" presId="urn:microsoft.com/office/officeart/2005/8/layout/hierarchy2"/>
    <dgm:cxn modelId="{58F2907D-D7A2-4741-825A-52AEC6E9E876}" type="presOf" srcId="{DB0F7FC6-F891-43AF-9C88-236E489E7F73}" destId="{24BF4348-1192-4A0C-AAAD-FCF92E362B13}" srcOrd="0" destOrd="0" presId="urn:microsoft.com/office/officeart/2005/8/layout/hierarchy2"/>
    <dgm:cxn modelId="{166FF3E5-C2CD-4D24-8B52-2490FFEF8643}" srcId="{B709C3AB-09DB-478C-BA0E-9BB474C5097C}" destId="{0BB26099-961C-498A-A93E-1E92F483A882}" srcOrd="1" destOrd="0" parTransId="{CFD8C7E2-49E9-4688-907D-D036FD3F0B39}" sibTransId="{CBBD33CC-DECA-4217-A88A-6CA304486168}"/>
    <dgm:cxn modelId="{97049998-060F-462A-A717-C0DDAD318418}" type="presOf" srcId="{F2C4DA16-F438-4BDF-B23E-0F7C741897EF}" destId="{2E04B5A6-46C1-4F7B-AC5D-929AF822842D}" srcOrd="1" destOrd="0" presId="urn:microsoft.com/office/officeart/2005/8/layout/hierarchy2"/>
    <dgm:cxn modelId="{43ADC112-4FE4-499C-B802-3ECA74BBC3E3}" type="presOf" srcId="{CFD8C7E2-49E9-4688-907D-D036FD3F0B39}" destId="{E04C0BD9-8427-457D-9E55-5BFCA682783E}" srcOrd="1" destOrd="0" presId="urn:microsoft.com/office/officeart/2005/8/layout/hierarchy2"/>
    <dgm:cxn modelId="{24B5628D-3A52-47C5-BA3F-F34159470F1F}" srcId="{B709C3AB-09DB-478C-BA0E-9BB474C5097C}" destId="{7B119257-0E9F-4588-B9C8-B9B1191794A6}" srcOrd="3" destOrd="0" parTransId="{1FEADD91-895E-4339-AEDA-6D84BB28A487}" sibTransId="{DF50860B-05E1-479A-90AC-07D8A88D03EE}"/>
    <dgm:cxn modelId="{C56DDA72-50F1-4FE8-B752-92C2AF211793}" type="presOf" srcId="{BA4DD24A-CFAF-45B4-B7F8-C26DEF9BAE35}" destId="{FF5A21D2-EA09-4920-822C-873E2833B169}" srcOrd="0" destOrd="0" presId="urn:microsoft.com/office/officeart/2005/8/layout/hierarchy2"/>
    <dgm:cxn modelId="{6A4C609A-DA73-4CD9-9932-4C2D6B9B02B5}" type="presOf" srcId="{F1D44D41-F6C3-414B-A4D7-C393F2E7C069}" destId="{69EF701D-F6CE-46C2-B59B-EA5529AC605B}" srcOrd="0" destOrd="0" presId="urn:microsoft.com/office/officeart/2005/8/layout/hierarchy2"/>
    <dgm:cxn modelId="{E32A99C4-A30F-4387-ABFD-EE9C028AD682}" type="presOf" srcId="{B709C3AB-09DB-478C-BA0E-9BB474C5097C}" destId="{3677C97E-E122-40DF-8A34-6D770D7FD1A5}" srcOrd="0" destOrd="0" presId="urn:microsoft.com/office/officeart/2005/8/layout/hierarchy2"/>
    <dgm:cxn modelId="{48E10DAF-882E-465A-AA7A-7F45EF4EFD20}" srcId="{B709C3AB-09DB-478C-BA0E-9BB474C5097C}" destId="{711DFBB8-C04D-492D-B713-0BA2342F0B53}" srcOrd="0" destOrd="0" parTransId="{B6DBF095-2D25-4566-96C5-C3C095ABB931}" sibTransId="{5109EF7E-F833-447D-9C57-7FF544AE3B3E}"/>
    <dgm:cxn modelId="{A4DFB202-7F59-4548-B1EC-2306D6E07294}" type="presOf" srcId="{1FEADD91-895E-4339-AEDA-6D84BB28A487}" destId="{7AB3B05D-1FF2-4A25-9C82-C63F9062FCD0}" srcOrd="0" destOrd="0" presId="urn:microsoft.com/office/officeart/2005/8/layout/hierarchy2"/>
    <dgm:cxn modelId="{A917DC49-2B80-4F5F-ABFA-535B1046E6BC}" type="presOf" srcId="{B6DBF095-2D25-4566-96C5-C3C095ABB931}" destId="{31B5855B-6B85-4272-A18D-693B57EAB353}" srcOrd="1" destOrd="0" presId="urn:microsoft.com/office/officeart/2005/8/layout/hierarchy2"/>
    <dgm:cxn modelId="{9F4CA89E-2D76-4038-9E4D-E2C945466CB1}" srcId="{FBFE0BF7-37B8-4A7A-91B1-8D9D429AFF82}" destId="{110DC961-0156-473D-B5A2-A6934EBD733E}" srcOrd="0" destOrd="0" parTransId="{DD614A3A-7B85-4009-92E7-D487FDE6EE88}" sibTransId="{8539B175-D56C-4FA7-BAC0-172C2FE52980}"/>
    <dgm:cxn modelId="{8C6A8ED1-1BFC-4C93-8D30-2AA668EF7B05}" type="presOf" srcId="{FBFE0BF7-37B8-4A7A-91B1-8D9D429AFF82}" destId="{FD2A51C3-FFB9-4C9F-86E0-9FC3AA4ABDAA}" srcOrd="0" destOrd="0" presId="urn:microsoft.com/office/officeart/2005/8/layout/hierarchy2"/>
    <dgm:cxn modelId="{BC1CE21D-288A-4976-9B0F-A9920A08B11C}" srcId="{110DC961-0156-473D-B5A2-A6934EBD733E}" destId="{BA4DD24A-CFAF-45B4-B7F8-C26DEF9BAE35}" srcOrd="1" destOrd="0" parTransId="{DB0F7FC6-F891-43AF-9C88-236E489E7F73}" sibTransId="{B393E497-7C85-45CC-954C-5DB050A4F111}"/>
    <dgm:cxn modelId="{5A86E3B3-DCBA-43D9-A214-76ACE97B3593}" srcId="{B709C3AB-09DB-478C-BA0E-9BB474C5097C}" destId="{80DA7134-535B-4F6B-B725-3D7B7E013406}" srcOrd="2" destOrd="0" parTransId="{F2C4DA16-F438-4BDF-B23E-0F7C741897EF}" sibTransId="{0E6F0A86-D946-4A71-94EA-A35F67F7DFCE}"/>
    <dgm:cxn modelId="{BBA5EF3D-9977-4D69-A31E-CDD9F40FC768}" type="presParOf" srcId="{FD2A51C3-FFB9-4C9F-86E0-9FC3AA4ABDAA}" destId="{248A36EF-B9C5-4FA0-984D-FA9C56EAE730}" srcOrd="0" destOrd="0" presId="urn:microsoft.com/office/officeart/2005/8/layout/hierarchy2"/>
    <dgm:cxn modelId="{C5E7D013-84F4-4500-844A-B0E3C2789705}" type="presParOf" srcId="{248A36EF-B9C5-4FA0-984D-FA9C56EAE730}" destId="{07CA3CB7-28DF-4C65-8F6B-63ED6AC99BBC}" srcOrd="0" destOrd="0" presId="urn:microsoft.com/office/officeart/2005/8/layout/hierarchy2"/>
    <dgm:cxn modelId="{3EA6751A-6C1C-456F-9AD6-25F1EFEFD930}" type="presParOf" srcId="{248A36EF-B9C5-4FA0-984D-FA9C56EAE730}" destId="{17D17119-F69F-4E27-8426-B2B942BBAEB6}" srcOrd="1" destOrd="0" presId="urn:microsoft.com/office/officeart/2005/8/layout/hierarchy2"/>
    <dgm:cxn modelId="{17501D2F-39EF-4677-8BDB-8ED876A6CB81}" type="presParOf" srcId="{17D17119-F69F-4E27-8426-B2B942BBAEB6}" destId="{69EF701D-F6CE-46C2-B59B-EA5529AC605B}" srcOrd="0" destOrd="0" presId="urn:microsoft.com/office/officeart/2005/8/layout/hierarchy2"/>
    <dgm:cxn modelId="{2F847F5D-397D-4DB8-AB50-FF99AA65EE46}" type="presParOf" srcId="{69EF701D-F6CE-46C2-B59B-EA5529AC605B}" destId="{EEC14CF5-F918-47CD-9467-8A23803764C4}" srcOrd="0" destOrd="0" presId="urn:microsoft.com/office/officeart/2005/8/layout/hierarchy2"/>
    <dgm:cxn modelId="{6D46799F-96A9-4F08-B0FF-7C38186DD103}" type="presParOf" srcId="{17D17119-F69F-4E27-8426-B2B942BBAEB6}" destId="{4E18782D-7EA1-44FC-87D2-ED390DBFCAC9}" srcOrd="1" destOrd="0" presId="urn:microsoft.com/office/officeart/2005/8/layout/hierarchy2"/>
    <dgm:cxn modelId="{540A7B93-B833-4166-A9D6-AA58A5D67A4D}" type="presParOf" srcId="{4E18782D-7EA1-44FC-87D2-ED390DBFCAC9}" destId="{3677C97E-E122-40DF-8A34-6D770D7FD1A5}" srcOrd="0" destOrd="0" presId="urn:microsoft.com/office/officeart/2005/8/layout/hierarchy2"/>
    <dgm:cxn modelId="{66DED669-D005-4ECD-B782-69DF4EB26B5D}" type="presParOf" srcId="{4E18782D-7EA1-44FC-87D2-ED390DBFCAC9}" destId="{5D54DCA2-E901-4C9E-8D5D-EADADD75A281}" srcOrd="1" destOrd="0" presId="urn:microsoft.com/office/officeart/2005/8/layout/hierarchy2"/>
    <dgm:cxn modelId="{DCE7B592-1F93-49D7-B0DB-FC69728548E3}" type="presParOf" srcId="{5D54DCA2-E901-4C9E-8D5D-EADADD75A281}" destId="{99660709-A2EB-413E-96E0-1B70315D00B0}" srcOrd="0" destOrd="0" presId="urn:microsoft.com/office/officeart/2005/8/layout/hierarchy2"/>
    <dgm:cxn modelId="{E33B3D21-580D-4B0B-9117-9096A75302F1}" type="presParOf" srcId="{99660709-A2EB-413E-96E0-1B70315D00B0}" destId="{31B5855B-6B85-4272-A18D-693B57EAB353}" srcOrd="0" destOrd="0" presId="urn:microsoft.com/office/officeart/2005/8/layout/hierarchy2"/>
    <dgm:cxn modelId="{B4CED358-E86C-4D9D-8BB1-703DAECAF634}" type="presParOf" srcId="{5D54DCA2-E901-4C9E-8D5D-EADADD75A281}" destId="{00899660-10CE-48FE-A79D-3DCDB27753DA}" srcOrd="1" destOrd="0" presId="urn:microsoft.com/office/officeart/2005/8/layout/hierarchy2"/>
    <dgm:cxn modelId="{75455A15-CDA6-42DE-A4E9-3D2E0711E023}" type="presParOf" srcId="{00899660-10CE-48FE-A79D-3DCDB27753DA}" destId="{85174B28-87FD-4862-B802-DAC2FCFEC43A}" srcOrd="0" destOrd="0" presId="urn:microsoft.com/office/officeart/2005/8/layout/hierarchy2"/>
    <dgm:cxn modelId="{DB984819-27C8-40D3-A3A9-81385A3ADDDD}" type="presParOf" srcId="{00899660-10CE-48FE-A79D-3DCDB27753DA}" destId="{49AD07F6-F2BD-4D61-B740-9BC83726804E}" srcOrd="1" destOrd="0" presId="urn:microsoft.com/office/officeart/2005/8/layout/hierarchy2"/>
    <dgm:cxn modelId="{E304B16D-96B9-452A-9417-A4FBF97197ED}" type="presParOf" srcId="{5D54DCA2-E901-4C9E-8D5D-EADADD75A281}" destId="{DE80D5C0-BECE-4FA8-AA9F-15E3E60F7851}" srcOrd="2" destOrd="0" presId="urn:microsoft.com/office/officeart/2005/8/layout/hierarchy2"/>
    <dgm:cxn modelId="{7ACEA065-CC6D-49C4-9907-B12F036176AB}" type="presParOf" srcId="{DE80D5C0-BECE-4FA8-AA9F-15E3E60F7851}" destId="{E04C0BD9-8427-457D-9E55-5BFCA682783E}" srcOrd="0" destOrd="0" presId="urn:microsoft.com/office/officeart/2005/8/layout/hierarchy2"/>
    <dgm:cxn modelId="{EA90D15E-F4C0-48CC-9F70-010D023AAC36}" type="presParOf" srcId="{5D54DCA2-E901-4C9E-8D5D-EADADD75A281}" destId="{C719D914-4F64-41BD-86D6-8719696EE511}" srcOrd="3" destOrd="0" presId="urn:microsoft.com/office/officeart/2005/8/layout/hierarchy2"/>
    <dgm:cxn modelId="{EC18DEDB-0C32-4119-BB3F-2C2CD1B6994B}" type="presParOf" srcId="{C719D914-4F64-41BD-86D6-8719696EE511}" destId="{7B42D887-C4F1-4EBE-A634-4B35E6B4AA3E}" srcOrd="0" destOrd="0" presId="urn:microsoft.com/office/officeart/2005/8/layout/hierarchy2"/>
    <dgm:cxn modelId="{6E2529B7-E9C9-4513-9805-79F90266FD9A}" type="presParOf" srcId="{C719D914-4F64-41BD-86D6-8719696EE511}" destId="{42323793-F75F-41FC-9E96-DE2DCCDDA6E2}" srcOrd="1" destOrd="0" presId="urn:microsoft.com/office/officeart/2005/8/layout/hierarchy2"/>
    <dgm:cxn modelId="{17B08BC0-3D92-4472-AF05-AE5BCDA58765}" type="presParOf" srcId="{5D54DCA2-E901-4C9E-8D5D-EADADD75A281}" destId="{77A6796B-6CEA-4E6B-85C0-4DD7FE15D0B0}" srcOrd="4" destOrd="0" presId="urn:microsoft.com/office/officeart/2005/8/layout/hierarchy2"/>
    <dgm:cxn modelId="{C8E44E4F-543B-4E59-B2B3-34E8F17AE192}" type="presParOf" srcId="{77A6796B-6CEA-4E6B-85C0-4DD7FE15D0B0}" destId="{2E04B5A6-46C1-4F7B-AC5D-929AF822842D}" srcOrd="0" destOrd="0" presId="urn:microsoft.com/office/officeart/2005/8/layout/hierarchy2"/>
    <dgm:cxn modelId="{BA121383-8CE9-47E6-8BCD-EF3AAF290580}" type="presParOf" srcId="{5D54DCA2-E901-4C9E-8D5D-EADADD75A281}" destId="{C205BB13-6BF0-486A-8D6C-17F5F555030A}" srcOrd="5" destOrd="0" presId="urn:microsoft.com/office/officeart/2005/8/layout/hierarchy2"/>
    <dgm:cxn modelId="{E8A160DE-C4C6-48A0-9298-9745D736B24A}" type="presParOf" srcId="{C205BB13-6BF0-486A-8D6C-17F5F555030A}" destId="{14D3418F-1825-43E0-8D37-D857ADB32FA7}" srcOrd="0" destOrd="0" presId="urn:microsoft.com/office/officeart/2005/8/layout/hierarchy2"/>
    <dgm:cxn modelId="{8E7D2E90-56C8-415D-A48D-AFE5BE01759B}" type="presParOf" srcId="{C205BB13-6BF0-486A-8D6C-17F5F555030A}" destId="{BF16CC04-3E9B-4A6C-92AF-2E8CEBBE491D}" srcOrd="1" destOrd="0" presId="urn:microsoft.com/office/officeart/2005/8/layout/hierarchy2"/>
    <dgm:cxn modelId="{858ACE89-D01F-40DD-80E6-9B0C3B6174D9}" type="presParOf" srcId="{5D54DCA2-E901-4C9E-8D5D-EADADD75A281}" destId="{7AB3B05D-1FF2-4A25-9C82-C63F9062FCD0}" srcOrd="6" destOrd="0" presId="urn:microsoft.com/office/officeart/2005/8/layout/hierarchy2"/>
    <dgm:cxn modelId="{5BEF3263-798E-4A9B-A2A4-24B661572DC3}" type="presParOf" srcId="{7AB3B05D-1FF2-4A25-9C82-C63F9062FCD0}" destId="{ED20F501-3264-4F68-B988-80A01154EA5B}" srcOrd="0" destOrd="0" presId="urn:microsoft.com/office/officeart/2005/8/layout/hierarchy2"/>
    <dgm:cxn modelId="{8F5665F6-88FB-4D35-9759-129DF88F9A68}" type="presParOf" srcId="{5D54DCA2-E901-4C9E-8D5D-EADADD75A281}" destId="{91D9678D-8504-45C6-8705-41461104F8A7}" srcOrd="7" destOrd="0" presId="urn:microsoft.com/office/officeart/2005/8/layout/hierarchy2"/>
    <dgm:cxn modelId="{F3549C04-9DF7-4545-A1FF-D79060031EF1}" type="presParOf" srcId="{91D9678D-8504-45C6-8705-41461104F8A7}" destId="{A7408D42-CDDF-4EAD-B414-F44CD9DC76C5}" srcOrd="0" destOrd="0" presId="urn:microsoft.com/office/officeart/2005/8/layout/hierarchy2"/>
    <dgm:cxn modelId="{887FFF49-16A3-49C7-8A47-960CB5809BBF}" type="presParOf" srcId="{91D9678D-8504-45C6-8705-41461104F8A7}" destId="{29EB077A-3084-4E58-BF62-C58ADA22E744}" srcOrd="1" destOrd="0" presId="urn:microsoft.com/office/officeart/2005/8/layout/hierarchy2"/>
    <dgm:cxn modelId="{CF66CDEA-AD9A-4AF4-9774-AA481D448ADA}" type="presParOf" srcId="{17D17119-F69F-4E27-8426-B2B942BBAEB6}" destId="{24BF4348-1192-4A0C-AAAD-FCF92E362B13}" srcOrd="2" destOrd="0" presId="urn:microsoft.com/office/officeart/2005/8/layout/hierarchy2"/>
    <dgm:cxn modelId="{488A967E-9A89-40E6-B7C0-11B0C86486F4}" type="presParOf" srcId="{24BF4348-1192-4A0C-AAAD-FCF92E362B13}" destId="{DCDDD961-4ED0-4DB8-8CCF-5C94E5DDC63C}" srcOrd="0" destOrd="0" presId="urn:microsoft.com/office/officeart/2005/8/layout/hierarchy2"/>
    <dgm:cxn modelId="{4A278756-D1CF-4070-AA69-B0DFE99ECBE1}" type="presParOf" srcId="{17D17119-F69F-4E27-8426-B2B942BBAEB6}" destId="{C0E03FD9-B8A9-422C-BD0A-C4A158214AB9}" srcOrd="3" destOrd="0" presId="urn:microsoft.com/office/officeart/2005/8/layout/hierarchy2"/>
    <dgm:cxn modelId="{A2F3F0F0-8B96-43D9-B00B-D114A01C3E90}" type="presParOf" srcId="{C0E03FD9-B8A9-422C-BD0A-C4A158214AB9}" destId="{FF5A21D2-EA09-4920-822C-873E2833B169}" srcOrd="0" destOrd="0" presId="urn:microsoft.com/office/officeart/2005/8/layout/hierarchy2"/>
    <dgm:cxn modelId="{A7141917-F3EA-42AE-8C92-24CF1F92950C}" type="presParOf" srcId="{C0E03FD9-B8A9-422C-BD0A-C4A158214AB9}" destId="{385A3A99-6527-4770-8784-46912197163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FD2BA-9DCB-4A0B-99D6-12409AE41451}">
      <dsp:nvSpPr>
        <dsp:cNvPr id="0" name=""/>
        <dsp:cNvSpPr/>
      </dsp:nvSpPr>
      <dsp:spPr>
        <a:xfrm>
          <a:off x="113" y="1592710"/>
          <a:ext cx="2236124" cy="107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74625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Types of Data Models:</a:t>
          </a:r>
          <a:endParaRPr lang="en-US" sz="2400" kern="1200" dirty="0"/>
        </a:p>
      </dsp:txBody>
      <dsp:txXfrm>
        <a:off x="31459" y="1624056"/>
        <a:ext cx="2173432" cy="1007531"/>
      </dsp:txXfrm>
    </dsp:sp>
    <dsp:sp modelId="{80FBFECA-0BC1-4534-830F-28AD5B0E8F12}">
      <dsp:nvSpPr>
        <dsp:cNvPr id="0" name=""/>
        <dsp:cNvSpPr/>
      </dsp:nvSpPr>
      <dsp:spPr>
        <a:xfrm rot="17897278">
          <a:off x="1874273" y="1504412"/>
          <a:ext cx="1376037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376037" y="1755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7890" y="1487567"/>
        <a:ext cx="68801" cy="68801"/>
      </dsp:txXfrm>
    </dsp:sp>
    <dsp:sp modelId="{E8D0964F-E4E6-40DD-9F7D-1D3EF2EC037C}">
      <dsp:nvSpPr>
        <dsp:cNvPr id="0" name=""/>
        <dsp:cNvSpPr/>
      </dsp:nvSpPr>
      <dsp:spPr>
        <a:xfrm>
          <a:off x="2888345" y="381003"/>
          <a:ext cx="2140446" cy="10702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Object-based Logical Models</a:t>
          </a:r>
          <a:endParaRPr lang="en-US" sz="2400" kern="1200" dirty="0"/>
        </a:p>
      </dsp:txBody>
      <dsp:txXfrm>
        <a:off x="2919691" y="412349"/>
        <a:ext cx="2077754" cy="1007531"/>
      </dsp:txXfrm>
    </dsp:sp>
    <dsp:sp modelId="{E7EEBA4E-CFFB-440B-8181-4147FB736526}">
      <dsp:nvSpPr>
        <dsp:cNvPr id="0" name=""/>
        <dsp:cNvSpPr/>
      </dsp:nvSpPr>
      <dsp:spPr>
        <a:xfrm rot="21538239">
          <a:off x="5028706" y="889034"/>
          <a:ext cx="106041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060419" y="175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2405" y="880079"/>
        <a:ext cx="53020" cy="53020"/>
      </dsp:txXfrm>
    </dsp:sp>
    <dsp:sp modelId="{45A34628-1CEF-4E4E-B556-E3B7521B3B38}">
      <dsp:nvSpPr>
        <dsp:cNvPr id="0" name=""/>
        <dsp:cNvSpPr/>
      </dsp:nvSpPr>
      <dsp:spPr>
        <a:xfrm>
          <a:off x="6089040" y="361953"/>
          <a:ext cx="2140446" cy="1070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E-R Model</a:t>
          </a:r>
          <a:endParaRPr lang="en-US" sz="2400" kern="1200" dirty="0"/>
        </a:p>
      </dsp:txBody>
      <dsp:txXfrm>
        <a:off x="6120386" y="393299"/>
        <a:ext cx="2077754" cy="1007531"/>
      </dsp:txXfrm>
    </dsp:sp>
    <dsp:sp modelId="{60B44D94-A064-4FAB-BF62-19486A7D2F2F}">
      <dsp:nvSpPr>
        <dsp:cNvPr id="0" name=""/>
        <dsp:cNvSpPr/>
      </dsp:nvSpPr>
      <dsp:spPr>
        <a:xfrm rot="3633150">
          <a:off x="1855926" y="2761710"/>
          <a:ext cx="1496187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496187" y="1755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6614" y="2741861"/>
        <a:ext cx="74809" cy="74809"/>
      </dsp:txXfrm>
    </dsp:sp>
    <dsp:sp modelId="{F343C693-937C-4116-98AD-8DAB67F2CD2F}">
      <dsp:nvSpPr>
        <dsp:cNvPr id="0" name=""/>
        <dsp:cNvSpPr/>
      </dsp:nvSpPr>
      <dsp:spPr>
        <a:xfrm>
          <a:off x="2971801" y="2895599"/>
          <a:ext cx="2140446" cy="10702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Record-based Logical Models</a:t>
          </a:r>
          <a:endParaRPr lang="en-US" sz="2400" kern="1200" dirty="0"/>
        </a:p>
      </dsp:txBody>
      <dsp:txXfrm>
        <a:off x="3003147" y="2926945"/>
        <a:ext cx="2077754" cy="1007531"/>
      </dsp:txXfrm>
    </dsp:sp>
    <dsp:sp modelId="{12C9A446-91CC-4559-8A91-EDC05119A0C6}">
      <dsp:nvSpPr>
        <dsp:cNvPr id="0" name=""/>
        <dsp:cNvSpPr/>
      </dsp:nvSpPr>
      <dsp:spPr>
        <a:xfrm rot="18411561">
          <a:off x="4786450" y="2761710"/>
          <a:ext cx="1628387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628387" y="175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59934" y="2738556"/>
        <a:ext cx="81419" cy="81419"/>
      </dsp:txXfrm>
    </dsp:sp>
    <dsp:sp modelId="{DDDEA4DA-D534-4F14-AF21-77279015FEDA}">
      <dsp:nvSpPr>
        <dsp:cNvPr id="0" name=""/>
        <dsp:cNvSpPr/>
      </dsp:nvSpPr>
      <dsp:spPr>
        <a:xfrm>
          <a:off x="6089040" y="1592710"/>
          <a:ext cx="2140446" cy="1070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Relational Model</a:t>
          </a:r>
          <a:endParaRPr lang="en-US" sz="2400" kern="1200" dirty="0"/>
        </a:p>
      </dsp:txBody>
      <dsp:txXfrm>
        <a:off x="6120386" y="1624056"/>
        <a:ext cx="2077754" cy="1007531"/>
      </dsp:txXfrm>
    </dsp:sp>
    <dsp:sp modelId="{A69DCAD3-4E53-44B3-8169-7834A557BB92}">
      <dsp:nvSpPr>
        <dsp:cNvPr id="0" name=""/>
        <dsp:cNvSpPr/>
      </dsp:nvSpPr>
      <dsp:spPr>
        <a:xfrm rot="21346593">
          <a:off x="5110917" y="3377088"/>
          <a:ext cx="97945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979452" y="175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6157" y="3370158"/>
        <a:ext cx="48972" cy="48972"/>
      </dsp:txXfrm>
    </dsp:sp>
    <dsp:sp modelId="{970EE229-21DB-4C4C-9511-E0FAD46E0E0B}">
      <dsp:nvSpPr>
        <dsp:cNvPr id="0" name=""/>
        <dsp:cNvSpPr/>
      </dsp:nvSpPr>
      <dsp:spPr>
        <a:xfrm>
          <a:off x="6089040" y="2823466"/>
          <a:ext cx="2140446" cy="1070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The Network Model</a:t>
          </a:r>
          <a:endParaRPr lang="en-US" sz="2400" kern="1200" dirty="0" smtClean="0"/>
        </a:p>
      </dsp:txBody>
      <dsp:txXfrm>
        <a:off x="6120386" y="2854812"/>
        <a:ext cx="2077754" cy="1007531"/>
      </dsp:txXfrm>
    </dsp:sp>
    <dsp:sp modelId="{F9719BD3-69B8-40D3-BEAB-441B050DA05E}">
      <dsp:nvSpPr>
        <dsp:cNvPr id="0" name=""/>
        <dsp:cNvSpPr/>
      </dsp:nvSpPr>
      <dsp:spPr>
        <a:xfrm rot="2992020">
          <a:off x="4842928" y="3992466"/>
          <a:ext cx="1515431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515431" y="175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62758" y="3972137"/>
        <a:ext cx="75771" cy="75771"/>
      </dsp:txXfrm>
    </dsp:sp>
    <dsp:sp modelId="{E7F7745A-19BC-4B7B-989C-EF4DC5546B10}">
      <dsp:nvSpPr>
        <dsp:cNvPr id="0" name=""/>
        <dsp:cNvSpPr/>
      </dsp:nvSpPr>
      <dsp:spPr>
        <a:xfrm>
          <a:off x="6089040" y="4054223"/>
          <a:ext cx="2140446" cy="1070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The Hierarchical Model </a:t>
          </a:r>
          <a:endParaRPr lang="en-US" sz="2400" kern="1200" dirty="0"/>
        </a:p>
      </dsp:txBody>
      <dsp:txXfrm>
        <a:off x="6120386" y="4085569"/>
        <a:ext cx="2077754" cy="1007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7EB78-2C48-47CA-9EDA-47B1A6216598}">
      <dsp:nvSpPr>
        <dsp:cNvPr id="0" name=""/>
        <dsp:cNvSpPr/>
      </dsp:nvSpPr>
      <dsp:spPr>
        <a:xfrm>
          <a:off x="0" y="142162"/>
          <a:ext cx="2547937" cy="14580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First Generation Language or 1GL</a:t>
          </a:r>
          <a:r>
            <a:rPr lang="en-US" sz="1600" kern="1200" dirty="0" smtClean="0"/>
            <a:t>: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These are machine languages.</a:t>
          </a:r>
          <a:endParaRPr lang="en-US" sz="1600" kern="1200" dirty="0"/>
        </a:p>
      </dsp:txBody>
      <dsp:txXfrm>
        <a:off x="0" y="142162"/>
        <a:ext cx="2547937" cy="1458041"/>
      </dsp:txXfrm>
    </dsp:sp>
    <dsp:sp modelId="{68C186BE-BCB8-45E9-9E79-90DF6EE7D7DE}">
      <dsp:nvSpPr>
        <dsp:cNvPr id="0" name=""/>
        <dsp:cNvSpPr/>
      </dsp:nvSpPr>
      <dsp:spPr>
        <a:xfrm>
          <a:off x="2802731" y="142162"/>
          <a:ext cx="2547937" cy="14580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Generation Language or 2GL</a:t>
          </a:r>
          <a:r>
            <a:rPr lang="en-US" sz="1600" kern="1200" dirty="0" smtClean="0"/>
            <a:t>: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These are assembly languages.</a:t>
          </a:r>
          <a:endParaRPr lang="en-US" sz="1600" kern="1200" dirty="0"/>
        </a:p>
      </dsp:txBody>
      <dsp:txXfrm>
        <a:off x="2802731" y="142162"/>
        <a:ext cx="2547937" cy="1458041"/>
      </dsp:txXfrm>
    </dsp:sp>
    <dsp:sp modelId="{C76B555F-A466-42AE-A4BF-B3632CB41406}">
      <dsp:nvSpPr>
        <dsp:cNvPr id="0" name=""/>
        <dsp:cNvSpPr/>
      </dsp:nvSpPr>
      <dsp:spPr>
        <a:xfrm>
          <a:off x="5605462" y="142162"/>
          <a:ext cx="2547937" cy="1458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Third Generation Language or 3GL</a:t>
          </a:r>
          <a:r>
            <a:rPr lang="en-US" sz="1600" kern="1200" dirty="0" smtClean="0"/>
            <a:t>: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These are high-level programming languages, such as C, C++, and Java.</a:t>
          </a:r>
          <a:endParaRPr lang="en-US" sz="1600" kern="1200" dirty="0"/>
        </a:p>
      </dsp:txBody>
      <dsp:txXfrm>
        <a:off x="5605462" y="142162"/>
        <a:ext cx="2547937" cy="1458041"/>
      </dsp:txXfrm>
    </dsp:sp>
    <dsp:sp modelId="{697EB089-44D2-4C44-BAD2-8E54B059C586}">
      <dsp:nvSpPr>
        <dsp:cNvPr id="0" name=""/>
        <dsp:cNvSpPr/>
      </dsp:nvSpPr>
      <dsp:spPr>
        <a:xfrm>
          <a:off x="207580" y="1806536"/>
          <a:ext cx="3741722" cy="15287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Fourth Generation Language or 4GL: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These are programming languages closer to human languages than typical high-level programming languages. </a:t>
          </a:r>
        </a:p>
      </dsp:txBody>
      <dsp:txXfrm>
        <a:off x="207580" y="1806536"/>
        <a:ext cx="3741722" cy="1528762"/>
      </dsp:txXfrm>
    </dsp:sp>
    <dsp:sp modelId="{8AAE324C-46C6-4E1C-BAC3-C0CFE7CA1C40}">
      <dsp:nvSpPr>
        <dsp:cNvPr id="0" name=""/>
        <dsp:cNvSpPr/>
      </dsp:nvSpPr>
      <dsp:spPr>
        <a:xfrm>
          <a:off x="4204096" y="1806536"/>
          <a:ext cx="3741722" cy="15287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Fifth Generation Language or 5GL: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These languages are used for artificial intelligence and neural networks.</a:t>
          </a:r>
          <a:endParaRPr lang="en-US" sz="1600" kern="1200" dirty="0"/>
        </a:p>
      </dsp:txBody>
      <dsp:txXfrm>
        <a:off x="4204096" y="1806536"/>
        <a:ext cx="3741722" cy="1528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345EC-DA69-456B-AC8B-B621504DB152}">
      <dsp:nvSpPr>
        <dsp:cNvPr id="0" name=""/>
        <dsp:cNvSpPr/>
      </dsp:nvSpPr>
      <dsp:spPr>
        <a:xfrm rot="5400000">
          <a:off x="5361082" y="-2339470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Database Management System  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81905"/>
        <a:ext cx="5243996" cy="424194"/>
      </dsp:txXfrm>
    </dsp:sp>
    <dsp:sp modelId="{A7215D88-4A13-4F68-9508-5B244DECBD93}">
      <dsp:nvSpPr>
        <dsp:cNvPr id="0" name=""/>
        <dsp:cNvSpPr/>
      </dsp:nvSpPr>
      <dsp:spPr>
        <a:xfrm>
          <a:off x="0" y="194"/>
          <a:ext cx="2962656" cy="5876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DBMS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28879"/>
        <a:ext cx="2905286" cy="530243"/>
      </dsp:txXfrm>
    </dsp:sp>
    <dsp:sp modelId="{D26D5373-7C70-4380-8D4A-7A805E25859B}">
      <dsp:nvSpPr>
        <dsp:cNvPr id="0" name=""/>
        <dsp:cNvSpPr/>
      </dsp:nvSpPr>
      <dsp:spPr>
        <a:xfrm rot="5400000">
          <a:off x="5361082" y="-1722476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844236"/>
            <a:satOff val="7162"/>
            <a:lumOff val="75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44236"/>
              <a:satOff val="7162"/>
              <a:lumOff val="7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Relational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Database Management System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698899"/>
        <a:ext cx="5243996" cy="424194"/>
      </dsp:txXfrm>
    </dsp:sp>
    <dsp:sp modelId="{E77AA92D-1BE9-434F-8729-9ECC7BD59667}">
      <dsp:nvSpPr>
        <dsp:cNvPr id="0" name=""/>
        <dsp:cNvSpPr/>
      </dsp:nvSpPr>
      <dsp:spPr>
        <a:xfrm>
          <a:off x="0" y="617188"/>
          <a:ext cx="2962656" cy="587613"/>
        </a:xfrm>
        <a:prstGeom prst="roundRect">
          <a:avLst/>
        </a:prstGeom>
        <a:solidFill>
          <a:schemeClr val="accent5">
            <a:hueOff val="-703510"/>
            <a:satOff val="4296"/>
            <a:lumOff val="23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RDBMS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	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645873"/>
        <a:ext cx="2905286" cy="530243"/>
      </dsp:txXfrm>
    </dsp:sp>
    <dsp:sp modelId="{B5D12640-1422-4E4A-ACAC-2ED1E0897D23}">
      <dsp:nvSpPr>
        <dsp:cNvPr id="0" name=""/>
        <dsp:cNvSpPr/>
      </dsp:nvSpPr>
      <dsp:spPr>
        <a:xfrm rot="5400000">
          <a:off x="5361082" y="-1105481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1688472"/>
            <a:satOff val="14323"/>
            <a:lumOff val="150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688472"/>
              <a:satOff val="14323"/>
              <a:lumOff val="1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First Normal Form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1315894"/>
        <a:ext cx="5243996" cy="424194"/>
      </dsp:txXfrm>
    </dsp:sp>
    <dsp:sp modelId="{674AF296-D9B1-4717-9CE2-BECBA81EB1FE}">
      <dsp:nvSpPr>
        <dsp:cNvPr id="0" name=""/>
        <dsp:cNvSpPr/>
      </dsp:nvSpPr>
      <dsp:spPr>
        <a:xfrm>
          <a:off x="0" y="1234183"/>
          <a:ext cx="2962656" cy="587613"/>
        </a:xfrm>
        <a:prstGeom prst="roundRect">
          <a:avLst/>
        </a:prstGeom>
        <a:solidFill>
          <a:schemeClr val="accent5">
            <a:hueOff val="-1407020"/>
            <a:satOff val="8593"/>
            <a:lumOff val="46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1NF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1262868"/>
        <a:ext cx="2905286" cy="530243"/>
      </dsp:txXfrm>
    </dsp:sp>
    <dsp:sp modelId="{5669ED2C-69BD-4806-B499-864D8D58FCD0}">
      <dsp:nvSpPr>
        <dsp:cNvPr id="0" name=""/>
        <dsp:cNvSpPr/>
      </dsp:nvSpPr>
      <dsp:spPr>
        <a:xfrm rot="5400000">
          <a:off x="5361082" y="-488487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2532708"/>
            <a:satOff val="21485"/>
            <a:lumOff val="226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532708"/>
              <a:satOff val="21485"/>
              <a:lumOff val="2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Second Normal Form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1932888"/>
        <a:ext cx="5243996" cy="424194"/>
      </dsp:txXfrm>
    </dsp:sp>
    <dsp:sp modelId="{40B1BB0A-D6D4-46B7-A4AB-17FB237AFC02}">
      <dsp:nvSpPr>
        <dsp:cNvPr id="0" name=""/>
        <dsp:cNvSpPr/>
      </dsp:nvSpPr>
      <dsp:spPr>
        <a:xfrm>
          <a:off x="0" y="1851177"/>
          <a:ext cx="2962656" cy="587613"/>
        </a:xfrm>
        <a:prstGeom prst="roundRect">
          <a:avLst/>
        </a:prstGeom>
        <a:solidFill>
          <a:schemeClr val="accent5">
            <a:hueOff val="-2110529"/>
            <a:satOff val="12889"/>
            <a:lumOff val="69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2NF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1879862"/>
        <a:ext cx="2905286" cy="530243"/>
      </dsp:txXfrm>
    </dsp:sp>
    <dsp:sp modelId="{6D8B1D27-7966-4B10-9A88-BD76074D82CD}">
      <dsp:nvSpPr>
        <dsp:cNvPr id="0" name=""/>
        <dsp:cNvSpPr/>
      </dsp:nvSpPr>
      <dsp:spPr>
        <a:xfrm rot="5400000">
          <a:off x="5361082" y="128506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3376945"/>
            <a:satOff val="28646"/>
            <a:lumOff val="301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376945"/>
              <a:satOff val="28646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Third Normal Form 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2549881"/>
        <a:ext cx="5243996" cy="424194"/>
      </dsp:txXfrm>
    </dsp:sp>
    <dsp:sp modelId="{D7A596E4-1915-4D98-841E-2BE0BF140693}">
      <dsp:nvSpPr>
        <dsp:cNvPr id="0" name=""/>
        <dsp:cNvSpPr/>
      </dsp:nvSpPr>
      <dsp:spPr>
        <a:xfrm>
          <a:off x="0" y="2468171"/>
          <a:ext cx="2962656" cy="587613"/>
        </a:xfrm>
        <a:prstGeom prst="roundRect">
          <a:avLst/>
        </a:prstGeom>
        <a:solidFill>
          <a:schemeClr val="accent5">
            <a:hueOff val="-2814039"/>
            <a:satOff val="17186"/>
            <a:lumOff val="92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3NF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2496856"/>
        <a:ext cx="2905286" cy="530243"/>
      </dsp:txXfrm>
    </dsp:sp>
    <dsp:sp modelId="{BC244AF3-50FB-47FE-A4EF-54C10829A730}">
      <dsp:nvSpPr>
        <dsp:cNvPr id="0" name=""/>
        <dsp:cNvSpPr/>
      </dsp:nvSpPr>
      <dsp:spPr>
        <a:xfrm rot="5400000">
          <a:off x="5361082" y="745500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4221181"/>
            <a:satOff val="35808"/>
            <a:lumOff val="376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221181"/>
              <a:satOff val="35808"/>
              <a:lumOff val="3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Boyce Code Normal Form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3166875"/>
        <a:ext cx="5243996" cy="424194"/>
      </dsp:txXfrm>
    </dsp:sp>
    <dsp:sp modelId="{DCBF758D-FEB5-444E-A298-57C63228F421}">
      <dsp:nvSpPr>
        <dsp:cNvPr id="0" name=""/>
        <dsp:cNvSpPr/>
      </dsp:nvSpPr>
      <dsp:spPr>
        <a:xfrm>
          <a:off x="0" y="3085166"/>
          <a:ext cx="2962656" cy="587613"/>
        </a:xfrm>
        <a:prstGeom prst="roundRect">
          <a:avLst/>
        </a:prstGeom>
        <a:solidFill>
          <a:schemeClr val="accent5">
            <a:hueOff val="-3517549"/>
            <a:satOff val="21482"/>
            <a:lumOff val="116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BCNF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3113851"/>
        <a:ext cx="2905286" cy="530243"/>
      </dsp:txXfrm>
    </dsp:sp>
    <dsp:sp modelId="{96B35E1B-B3EA-4B90-88B3-5B676A1B0E78}">
      <dsp:nvSpPr>
        <dsp:cNvPr id="0" name=""/>
        <dsp:cNvSpPr/>
      </dsp:nvSpPr>
      <dsp:spPr>
        <a:xfrm rot="5400000">
          <a:off x="5361082" y="1362495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5065417"/>
            <a:satOff val="42969"/>
            <a:lumOff val="452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065417"/>
              <a:satOff val="42969"/>
              <a:lumOff val="45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Structured Query Language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3783870"/>
        <a:ext cx="5243996" cy="424194"/>
      </dsp:txXfrm>
    </dsp:sp>
    <dsp:sp modelId="{09B70059-561C-452B-8431-DF06330F2409}">
      <dsp:nvSpPr>
        <dsp:cNvPr id="0" name=""/>
        <dsp:cNvSpPr/>
      </dsp:nvSpPr>
      <dsp:spPr>
        <a:xfrm>
          <a:off x="0" y="3702160"/>
          <a:ext cx="2962656" cy="587613"/>
        </a:xfrm>
        <a:prstGeom prst="roundRect">
          <a:avLst/>
        </a:prstGeom>
        <a:solidFill>
          <a:schemeClr val="accent5">
            <a:hueOff val="-4221059"/>
            <a:satOff val="25779"/>
            <a:lumOff val="139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SQL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3730845"/>
        <a:ext cx="2905286" cy="530243"/>
      </dsp:txXfrm>
    </dsp:sp>
    <dsp:sp modelId="{0F592ACF-3828-4627-8851-21A2D0232979}">
      <dsp:nvSpPr>
        <dsp:cNvPr id="0" name=""/>
        <dsp:cNvSpPr/>
      </dsp:nvSpPr>
      <dsp:spPr>
        <a:xfrm rot="5400000">
          <a:off x="5361082" y="1979489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5909653"/>
            <a:satOff val="50131"/>
            <a:lumOff val="527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909653"/>
              <a:satOff val="50131"/>
              <a:lumOff val="5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American National Standards Institute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4400864"/>
        <a:ext cx="5243996" cy="424194"/>
      </dsp:txXfrm>
    </dsp:sp>
    <dsp:sp modelId="{F2A03E8E-E7EE-460D-B6FD-F20713276FE7}">
      <dsp:nvSpPr>
        <dsp:cNvPr id="0" name=""/>
        <dsp:cNvSpPr/>
      </dsp:nvSpPr>
      <dsp:spPr>
        <a:xfrm>
          <a:off x="0" y="4319154"/>
          <a:ext cx="2962656" cy="587613"/>
        </a:xfrm>
        <a:prstGeom prst="round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ANSI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4347839"/>
        <a:ext cx="2905286" cy="5302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A3CB7-28DF-4C65-8F6B-63ED6AC99BBC}">
      <dsp:nvSpPr>
        <dsp:cNvPr id="0" name=""/>
        <dsp:cNvSpPr/>
      </dsp:nvSpPr>
      <dsp:spPr>
        <a:xfrm>
          <a:off x="457" y="1565139"/>
          <a:ext cx="1762943" cy="881471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Oracle data types</a:t>
          </a:r>
          <a:endParaRPr lang="en-US" sz="2200" kern="1200" dirty="0"/>
        </a:p>
      </dsp:txBody>
      <dsp:txXfrm>
        <a:off x="26274" y="1590956"/>
        <a:ext cx="1711309" cy="829837"/>
      </dsp:txXfrm>
    </dsp:sp>
    <dsp:sp modelId="{69EF701D-F6CE-46C2-B59B-EA5529AC605B}">
      <dsp:nvSpPr>
        <dsp:cNvPr id="0" name=""/>
        <dsp:cNvSpPr/>
      </dsp:nvSpPr>
      <dsp:spPr>
        <a:xfrm rot="18088662">
          <a:off x="1547456" y="1600812"/>
          <a:ext cx="903844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903844" y="19643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76783" y="1597859"/>
        <a:ext cx="45192" cy="45192"/>
      </dsp:txXfrm>
    </dsp:sp>
    <dsp:sp modelId="{3677C97E-E122-40DF-8A34-6D770D7FD1A5}">
      <dsp:nvSpPr>
        <dsp:cNvPr id="0" name=""/>
        <dsp:cNvSpPr/>
      </dsp:nvSpPr>
      <dsp:spPr>
        <a:xfrm>
          <a:off x="2235358" y="794301"/>
          <a:ext cx="1762943" cy="88147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Inbuilt Data Types</a:t>
          </a:r>
          <a:endParaRPr lang="en-US" sz="2200" kern="1200" dirty="0"/>
        </a:p>
      </dsp:txBody>
      <dsp:txXfrm>
        <a:off x="2261175" y="820118"/>
        <a:ext cx="1711309" cy="829837"/>
      </dsp:txXfrm>
    </dsp:sp>
    <dsp:sp modelId="{99660709-A2EB-413E-96E0-1B70315D00B0}">
      <dsp:nvSpPr>
        <dsp:cNvPr id="0" name=""/>
        <dsp:cNvSpPr/>
      </dsp:nvSpPr>
      <dsp:spPr>
        <a:xfrm rot="19195959">
          <a:off x="3853486" y="818242"/>
          <a:ext cx="1233985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1233985" y="19643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39629" y="807036"/>
        <a:ext cx="61699" cy="61699"/>
      </dsp:txXfrm>
    </dsp:sp>
    <dsp:sp modelId="{85174B28-87FD-4862-B802-DAC2FCFEC43A}">
      <dsp:nvSpPr>
        <dsp:cNvPr id="0" name=""/>
        <dsp:cNvSpPr/>
      </dsp:nvSpPr>
      <dsp:spPr>
        <a:xfrm>
          <a:off x="4942656" y="0"/>
          <a:ext cx="1762943" cy="88147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Character</a:t>
          </a:r>
          <a:endParaRPr lang="en-US" sz="2200" kern="1200" dirty="0"/>
        </a:p>
      </dsp:txBody>
      <dsp:txXfrm>
        <a:off x="4968473" y="25817"/>
        <a:ext cx="1711309" cy="829837"/>
      </dsp:txXfrm>
    </dsp:sp>
    <dsp:sp modelId="{DE80D5C0-BECE-4FA8-AA9F-15E3E60F7851}">
      <dsp:nvSpPr>
        <dsp:cNvPr id="0" name=""/>
        <dsp:cNvSpPr/>
      </dsp:nvSpPr>
      <dsp:spPr>
        <a:xfrm rot="374110">
          <a:off x="3995491" y="1266981"/>
          <a:ext cx="949974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949974" y="19643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6729" y="1262875"/>
        <a:ext cx="47498" cy="47498"/>
      </dsp:txXfrm>
    </dsp:sp>
    <dsp:sp modelId="{7B42D887-C4F1-4EBE-A634-4B35E6B4AA3E}">
      <dsp:nvSpPr>
        <dsp:cNvPr id="0" name=""/>
        <dsp:cNvSpPr/>
      </dsp:nvSpPr>
      <dsp:spPr>
        <a:xfrm>
          <a:off x="4942656" y="897477"/>
          <a:ext cx="1762943" cy="88147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Numeric</a:t>
          </a:r>
          <a:endParaRPr lang="en-US" sz="2200" kern="1200" dirty="0"/>
        </a:p>
      </dsp:txBody>
      <dsp:txXfrm>
        <a:off x="4968473" y="923294"/>
        <a:ext cx="1711309" cy="829837"/>
      </dsp:txXfrm>
    </dsp:sp>
    <dsp:sp modelId="{77A6796B-6CEA-4E6B-85C0-4DD7FE15D0B0}">
      <dsp:nvSpPr>
        <dsp:cNvPr id="0" name=""/>
        <dsp:cNvSpPr/>
      </dsp:nvSpPr>
      <dsp:spPr>
        <a:xfrm rot="2987053">
          <a:off x="3739178" y="1773827"/>
          <a:ext cx="1462600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1462600" y="19643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33914" y="1756906"/>
        <a:ext cx="73130" cy="73130"/>
      </dsp:txXfrm>
    </dsp:sp>
    <dsp:sp modelId="{14D3418F-1825-43E0-8D37-D857ADB32FA7}">
      <dsp:nvSpPr>
        <dsp:cNvPr id="0" name=""/>
        <dsp:cNvSpPr/>
      </dsp:nvSpPr>
      <dsp:spPr>
        <a:xfrm>
          <a:off x="4942656" y="1911169"/>
          <a:ext cx="1762943" cy="88147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Date</a:t>
          </a:r>
          <a:endParaRPr lang="en-US" sz="2200" kern="1200" dirty="0"/>
        </a:p>
      </dsp:txBody>
      <dsp:txXfrm>
        <a:off x="4968473" y="1936986"/>
        <a:ext cx="1711309" cy="829837"/>
      </dsp:txXfrm>
    </dsp:sp>
    <dsp:sp modelId="{7AB3B05D-1FF2-4A25-9C82-C63F9062FCD0}">
      <dsp:nvSpPr>
        <dsp:cNvPr id="0" name=""/>
        <dsp:cNvSpPr/>
      </dsp:nvSpPr>
      <dsp:spPr>
        <a:xfrm rot="3965704">
          <a:off x="3305243" y="2280674"/>
          <a:ext cx="2330471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2330471" y="19643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412217" y="2242055"/>
        <a:ext cx="116523" cy="116523"/>
      </dsp:txXfrm>
    </dsp:sp>
    <dsp:sp modelId="{A7408D42-CDDF-4EAD-B414-F44CD9DC76C5}">
      <dsp:nvSpPr>
        <dsp:cNvPr id="0" name=""/>
        <dsp:cNvSpPr/>
      </dsp:nvSpPr>
      <dsp:spPr>
        <a:xfrm>
          <a:off x="4942656" y="2924862"/>
          <a:ext cx="1762943" cy="88147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BLOB.CLOB</a:t>
          </a:r>
          <a:endParaRPr lang="en-US" sz="2200" kern="1200" dirty="0"/>
        </a:p>
      </dsp:txBody>
      <dsp:txXfrm>
        <a:off x="4968473" y="2950679"/>
        <a:ext cx="1711309" cy="829837"/>
      </dsp:txXfrm>
    </dsp:sp>
    <dsp:sp modelId="{24BF4348-1192-4A0C-AAAD-FCF92E362B13}">
      <dsp:nvSpPr>
        <dsp:cNvPr id="0" name=""/>
        <dsp:cNvSpPr/>
      </dsp:nvSpPr>
      <dsp:spPr>
        <a:xfrm rot="3474567">
          <a:off x="1518676" y="2428549"/>
          <a:ext cx="1044176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1044176" y="19643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4660" y="2422088"/>
        <a:ext cx="52208" cy="52208"/>
      </dsp:txXfrm>
    </dsp:sp>
    <dsp:sp modelId="{FF5A21D2-EA09-4920-822C-873E2833B169}">
      <dsp:nvSpPr>
        <dsp:cNvPr id="0" name=""/>
        <dsp:cNvSpPr/>
      </dsp:nvSpPr>
      <dsp:spPr>
        <a:xfrm>
          <a:off x="2318128" y="2449775"/>
          <a:ext cx="1762943" cy="88147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Defined Types</a:t>
          </a:r>
          <a:endParaRPr lang="en-US" sz="2200" kern="1200" dirty="0"/>
        </a:p>
      </dsp:txBody>
      <dsp:txXfrm>
        <a:off x="2343945" y="2475592"/>
        <a:ext cx="1711309" cy="829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200" b="1" dirty="0" smtClean="0">
                <a:solidFill>
                  <a:schemeClr val="tx1"/>
                </a:solidFill>
              </a:rPr>
              <a:t>CREATE TABLE </a:t>
            </a:r>
            <a:r>
              <a:rPr lang="en-US" altLang="en-US" sz="1200" dirty="0" smtClean="0">
                <a:solidFill>
                  <a:schemeClr val="tx1"/>
                </a:solidFill>
              </a:rPr>
              <a:t>command is used to create a table.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200" dirty="0" smtClean="0">
                <a:solidFill>
                  <a:schemeClr val="tx1"/>
                </a:solidFill>
              </a:rPr>
              <a:t>     	</a:t>
            </a:r>
          </a:p>
          <a:p>
            <a:pPr>
              <a:lnSpc>
                <a:spcPct val="80000"/>
              </a:lnSpc>
            </a:pPr>
            <a:r>
              <a:rPr lang="en-US" altLang="en-US" sz="1200" b="1" dirty="0" smtClean="0">
                <a:solidFill>
                  <a:schemeClr val="tx1"/>
                </a:solidFill>
              </a:rPr>
              <a:t>ALTER TABLE </a:t>
            </a:r>
            <a:r>
              <a:rPr lang="en-US" altLang="en-US" sz="1200" dirty="0" smtClean="0">
                <a:solidFill>
                  <a:schemeClr val="tx1"/>
                </a:solidFill>
              </a:rPr>
              <a:t>command is used to modify the table structure</a:t>
            </a:r>
          </a:p>
          <a:p>
            <a:pPr>
              <a:lnSpc>
                <a:spcPct val="80000"/>
              </a:lnSpc>
            </a:pPr>
            <a:endParaRPr lang="en-US" altLang="en-US" sz="12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b="1" dirty="0" smtClean="0">
                <a:solidFill>
                  <a:schemeClr val="tx1"/>
                </a:solidFill>
              </a:rPr>
              <a:t>ALTER TABLE </a:t>
            </a:r>
            <a:r>
              <a:rPr lang="en-US" altLang="en-US" sz="1200" dirty="0" smtClean="0">
                <a:solidFill>
                  <a:schemeClr val="tx1"/>
                </a:solidFill>
              </a:rPr>
              <a:t>command can change the width of the column, data type of the column, add new column, drop existing columns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 smtClean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altLang="en-US" sz="1200" b="1" dirty="0" smtClean="0">
                <a:solidFill>
                  <a:schemeClr val="tx1"/>
                </a:solidFill>
              </a:rPr>
              <a:t>DROP TABLE </a:t>
            </a:r>
            <a:r>
              <a:rPr lang="en-US" altLang="en-US" sz="1200" dirty="0" smtClean="0">
                <a:solidFill>
                  <a:schemeClr val="tx1"/>
                </a:solidFill>
              </a:rPr>
              <a:t>command is used to</a:t>
            </a:r>
            <a:r>
              <a:rPr lang="en-US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1200" dirty="0" smtClean="0">
                <a:solidFill>
                  <a:schemeClr val="tx1"/>
                </a:solidFill>
              </a:rPr>
              <a:t>Remove rows and a table structure. Once executed, this statement cannot be rolled back.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b="1" dirty="0" smtClean="0">
                <a:solidFill>
                  <a:schemeClr val="tx1"/>
                </a:solidFill>
              </a:rPr>
              <a:t>RENAME </a:t>
            </a:r>
            <a:r>
              <a:rPr lang="en-US" altLang="en-US" sz="1200" dirty="0" smtClean="0">
                <a:solidFill>
                  <a:schemeClr val="tx1"/>
                </a:solidFill>
              </a:rPr>
              <a:t>command renames a table, view, sequence, or synonym</a:t>
            </a:r>
          </a:p>
          <a:p>
            <a:pPr>
              <a:lnSpc>
                <a:spcPct val="80000"/>
              </a:lnSpc>
            </a:pPr>
            <a:endParaRPr lang="en-US" altLang="en-US" sz="12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b="1" dirty="0" smtClean="0">
                <a:solidFill>
                  <a:schemeClr val="tx1"/>
                </a:solidFill>
              </a:rPr>
              <a:t>TRUNCATE </a:t>
            </a:r>
            <a:r>
              <a:rPr lang="en-US" altLang="en-US" sz="1200" dirty="0" smtClean="0">
                <a:solidFill>
                  <a:schemeClr val="tx1"/>
                </a:solidFill>
              </a:rPr>
              <a:t>command removes all rows from a table and release the storage space used by the table</a:t>
            </a:r>
          </a:p>
          <a:p>
            <a:pPr>
              <a:lnSpc>
                <a:spcPct val="80000"/>
              </a:lnSpc>
            </a:pPr>
            <a:endParaRPr lang="en-US" altLang="en-US" sz="12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The DELETE statement removes only rows.</a:t>
            </a:r>
          </a:p>
          <a:p>
            <a:pPr>
              <a:lnSpc>
                <a:spcPct val="80000"/>
              </a:lnSpc>
            </a:pPr>
            <a:endParaRPr lang="en-US" altLang="en-US" sz="12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b="1" dirty="0" smtClean="0">
                <a:solidFill>
                  <a:schemeClr val="tx1"/>
                </a:solidFill>
              </a:rPr>
              <a:t>COMMENT </a:t>
            </a:r>
            <a:r>
              <a:rPr lang="en-US" altLang="en-US" sz="1200" dirty="0" smtClean="0">
                <a:solidFill>
                  <a:schemeClr val="tx1"/>
                </a:solidFill>
              </a:rPr>
              <a:t>adds a comment to a table or a column.</a:t>
            </a:r>
          </a:p>
          <a:p>
            <a:pPr>
              <a:lnSpc>
                <a:spcPct val="80000"/>
              </a:lnSpc>
            </a:pPr>
            <a:endParaRPr lang="en-US" altLang="en-US" sz="11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911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mtClean="0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C3 : Protected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27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dirty="0" smtClean="0">
                <a:effectLst/>
              </a:rPr>
              <a:t>Datatypes</a:t>
            </a:r>
          </a:p>
          <a:p>
            <a:pPr rtl="0"/>
            <a:r>
              <a:rPr lang="en-US" sz="1200" dirty="0" smtClean="0">
                <a:effectLst/>
              </a:rPr>
              <a:t>Each column value and constant in a SQL statement has a datatype, which is associated with a specific storage format, constraints, and a valid range of values. </a:t>
            </a:r>
          </a:p>
          <a:p>
            <a:pPr rtl="0"/>
            <a:r>
              <a:rPr lang="en-US" sz="1200" dirty="0" smtClean="0">
                <a:effectLst/>
              </a:rPr>
              <a:t>When you create a table, you must specify a datatype for each of its columns.</a:t>
            </a:r>
            <a:endParaRPr lang="en-US" sz="12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72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418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1990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2233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A database is a collection of logically related data can be designed for batch processing, real time processing, or online processing</a:t>
            </a:r>
          </a:p>
          <a:p>
            <a:pPr lvl="0"/>
            <a:endParaRPr lang="en-US" sz="1200" dirty="0" smtClean="0">
              <a:solidFill>
                <a:schemeClr val="bg2"/>
              </a:solidFill>
            </a:endParaRPr>
          </a:p>
          <a:p>
            <a:pPr lvl="0"/>
            <a:r>
              <a:rPr lang="en-US" sz="1200" dirty="0" smtClean="0">
                <a:solidFill>
                  <a:schemeClr val="bg2"/>
                </a:solidFill>
              </a:rPr>
              <a:t>It is used to search data to answer queries. </a:t>
            </a:r>
          </a:p>
          <a:p>
            <a:pPr lvl="0"/>
            <a:endParaRPr lang="en-US" sz="1200" dirty="0" smtClean="0">
              <a:solidFill>
                <a:schemeClr val="bg2"/>
              </a:solidFill>
            </a:endParaRPr>
          </a:p>
          <a:p>
            <a:pPr lvl="0"/>
            <a:r>
              <a:rPr lang="en-US" sz="1200" dirty="0" smtClean="0">
                <a:solidFill>
                  <a:schemeClr val="bg2"/>
                </a:solidFill>
              </a:rPr>
              <a:t>Database Management System is a set of software or programs that enables storing, modifying, and extracting information from a database. </a:t>
            </a:r>
          </a:p>
          <a:p>
            <a:pPr lvl="0"/>
            <a:endParaRPr lang="en-US" sz="1200" dirty="0" smtClean="0">
              <a:solidFill>
                <a:schemeClr val="bg2"/>
              </a:solidFill>
            </a:endParaRPr>
          </a:p>
          <a:p>
            <a:pPr lvl="0"/>
            <a:r>
              <a:rPr lang="en-US" sz="1200" dirty="0" smtClean="0">
                <a:solidFill>
                  <a:schemeClr val="bg2"/>
                </a:solidFill>
              </a:rPr>
              <a:t>It also provide users with tools to add, delete, access, modify, and analyze data stored in one location. </a:t>
            </a:r>
          </a:p>
          <a:p>
            <a:pPr lvl="0"/>
            <a:endParaRPr lang="en-US" sz="1200" dirty="0" smtClean="0">
              <a:solidFill>
                <a:schemeClr val="bg2"/>
              </a:solidFill>
            </a:endParaRPr>
          </a:p>
          <a:p>
            <a:pPr lvl="0"/>
            <a:r>
              <a:rPr lang="en-US" sz="1200" dirty="0" smtClean="0">
                <a:solidFill>
                  <a:schemeClr val="bg2"/>
                </a:solidFill>
              </a:rPr>
              <a:t>A group can access the data by using query and reporting tools that are part of the DBMS, or by using application programs specifically written to access the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5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000" dirty="0" smtClean="0"/>
              <a:t>How are the data modeled or structured in DBMS?</a:t>
            </a:r>
          </a:p>
          <a:p>
            <a:pPr lvl="1"/>
            <a:r>
              <a:rPr lang="en-US" sz="2000" dirty="0" smtClean="0"/>
              <a:t>To answer this, let us understand the concept of Data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2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4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Functionally dependent - </a:t>
            </a:r>
            <a:r>
              <a:rPr lang="en-US" sz="8000" dirty="0" smtClean="0"/>
              <a:t>The value of the field is determined by the value of another field(s)) </a:t>
            </a:r>
          </a:p>
          <a:p>
            <a:pPr marL="457200" lvl="1" indent="0">
              <a:buNone/>
            </a:pPr>
            <a:r>
              <a:rPr lang="en-US" sz="8000" dirty="0" smtClean="0"/>
              <a:t>on the primary key.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/>
              <a:t>In 2NF, we remove the partial dependencies of any non-key field.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0" dirty="0" smtClean="0"/>
          </a:p>
          <a:p>
            <a:pPr marL="457200" lvl="1" indent="0">
              <a:buNone/>
            </a:pPr>
            <a:endParaRPr lang="en-US" sz="8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dirty="0" smtClean="0"/>
              <a:t>A database table is said to be in 2NF if it is in 1NF and contains only those fields or columns that are functionally dependent.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8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dirty="0" smtClean="0"/>
              <a:t>The process of converting the database table into 2NF is as follows: </a:t>
            </a:r>
          </a:p>
          <a:p>
            <a:pPr marL="914400" lvl="2" indent="0">
              <a:buNone/>
            </a:pPr>
            <a:r>
              <a:rPr lang="en-US" sz="8000" dirty="0" smtClean="0"/>
              <a:t>Remove the partial dependencies of any non-key field.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8000" dirty="0" smtClean="0"/>
          </a:p>
          <a:p>
            <a:pPr marL="914400" lvl="2" indent="0">
              <a:buNone/>
            </a:pPr>
            <a:r>
              <a:rPr lang="en-US" sz="8000" dirty="0" smtClean="0"/>
              <a:t>Example: </a:t>
            </a:r>
          </a:p>
          <a:p>
            <a:pPr lvl="2"/>
            <a:r>
              <a:rPr lang="en-US" sz="8000" dirty="0" smtClean="0"/>
              <a:t>If field B depends on field A and vice versa.</a:t>
            </a:r>
          </a:p>
          <a:p>
            <a:pPr lvl="2"/>
            <a:r>
              <a:rPr lang="en-US" sz="8000" dirty="0" smtClean="0"/>
              <a:t>For a given value of B, we have only one possible value of A and vice versa.</a:t>
            </a:r>
          </a:p>
          <a:p>
            <a:pPr lvl="2"/>
            <a:r>
              <a:rPr lang="en-US" sz="8000" dirty="0" smtClean="0"/>
              <a:t>Then put the field B into new database table.</a:t>
            </a:r>
          </a:p>
          <a:p>
            <a:pPr lvl="2"/>
            <a:r>
              <a:rPr lang="en-US" sz="8000" dirty="0" smtClean="0"/>
              <a:t>In the new table, B will be the primary key and also marked as foreign key in parent table.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None/>
            </a:pPr>
            <a:r>
              <a:rPr lang="en-US" sz="2000" b="1" dirty="0" smtClean="0"/>
              <a:t>Transitive Dependency</a:t>
            </a:r>
            <a:r>
              <a:rPr lang="en-US" dirty="0" smtClean="0"/>
              <a:t> – </a:t>
            </a:r>
            <a:r>
              <a:rPr lang="en-US" sz="2000" dirty="0" smtClean="0">
                <a:solidFill>
                  <a:schemeClr val="bg2"/>
                </a:solidFill>
              </a:rPr>
              <a:t>is</a:t>
            </a:r>
            <a:r>
              <a:rPr lang="en-US" sz="2000" baseline="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a type of functional dependency</a:t>
            </a:r>
            <a:r>
              <a:rPr lang="en-US" sz="2000" baseline="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where a field is functionally dependent on the field that is not the primary key. Hence its value is determined, indirectly by the primary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71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3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3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886200" y="0"/>
            <a:ext cx="3657600" cy="708660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Follow the </a:t>
            </a:r>
            <a:r>
              <a:rPr lang="en-US" sz="1800" b="1" dirty="0" smtClean="0">
                <a:solidFill>
                  <a:schemeClr val="tx2"/>
                </a:solidFill>
              </a:rPr>
              <a:t>5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</a:rPr>
              <a:t>slide design principles</a:t>
            </a:r>
            <a:r>
              <a:rPr lang="en-US" sz="1800" dirty="0" smtClean="0">
                <a:solidFill>
                  <a:schemeClr val="tx2"/>
                </a:solidFill>
              </a:rPr>
              <a:t> from the</a:t>
            </a:r>
            <a:r>
              <a:rPr lang="en-US" sz="1800" baseline="0" dirty="0" smtClean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sz="1800" baseline="0" dirty="0" smtClean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Adhere to </a:t>
            </a:r>
            <a:r>
              <a:rPr lang="en-US" sz="1800" b="1" baseline="0" dirty="0" smtClean="0">
                <a:solidFill>
                  <a:schemeClr val="tx2"/>
                </a:solidFill>
              </a:rPr>
              <a:t>LCD ABC model </a:t>
            </a:r>
            <a:r>
              <a:rPr lang="en-US" sz="1800" baseline="0" dirty="0" smtClean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21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Recaps</a:t>
            </a:r>
            <a:r>
              <a:rPr lang="en-US" sz="1800" b="1" baseline="0" dirty="0" smtClean="0">
                <a:solidFill>
                  <a:schemeClr val="tx2"/>
                </a:solidFill>
              </a:rPr>
              <a:t> or Reviews: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Towards the end of each module before the check on learning, do a quick recap</a:t>
            </a:r>
            <a:r>
              <a:rPr lang="en-US" sz="1800" b="0" baseline="0" dirty="0" smtClean="0">
                <a:solidFill>
                  <a:schemeClr val="tx2"/>
                </a:solidFill>
              </a:rPr>
              <a:t> or review of key concepts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Recaps help determine if participants are prepared sufficiently for the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Allow time for questions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689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220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423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02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3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301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77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28117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7042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2630" y="5334000"/>
            <a:ext cx="6555830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-2630" y="6172200"/>
            <a:ext cx="3965030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2096" y="6186041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LEARNER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02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3C94-6F50-43C8-A7D9-5D895D8A3008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88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0"/>
            <a:ext cx="784098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01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Add text here. (Topic slide starts from here)</a:t>
            </a:r>
          </a:p>
          <a:p>
            <a:pPr lvl="0"/>
            <a:r>
              <a:rPr lang="en-US" dirty="0" smtClean="0"/>
              <a:t>You can add a picture, chart, or other content in the right column by clicking the appropriate button.</a:t>
            </a:r>
          </a:p>
          <a:p>
            <a:pPr lvl="0"/>
            <a:r>
              <a:rPr lang="en-US" dirty="0" smtClean="0"/>
              <a:t>You may need more than one slide for each topic. To add a slide, click New Slide on the Insert menu, or press CTRL+M and add a suitable slide depending upon the content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0"/>
            <a:ext cx="784098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2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3C94-6F50-43C8-A7D9-5D895D8A300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C6F-3E5F-45C9-8642-B66D5CA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Logos\Logos\Academy Logo\Academy Logo\Academy_logo_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69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375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026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41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48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97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Generate interest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991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21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74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84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95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60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26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25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1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661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78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355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24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61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32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85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182563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0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E5281-D336-4033-829D-983A86FA9A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6764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0"/>
            <a:ext cx="784098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1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Add text here. (Topic slide starts from here)</a:t>
            </a:r>
          </a:p>
          <a:p>
            <a:pPr lvl="0"/>
            <a:r>
              <a:rPr lang="en-US" dirty="0" smtClean="0"/>
              <a:t>You can add a picture, chart, or other content in the right column by clicking the appropriate button.</a:t>
            </a:r>
          </a:p>
          <a:p>
            <a:pPr lvl="0"/>
            <a:r>
              <a:rPr lang="en-US" dirty="0" smtClean="0"/>
              <a:t>You may need more than one slide for each topic. To add a slide, click New Slide on the Insert menu, or press CTRL+M and add a suitable slide depending upon the content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0"/>
            <a:ext cx="784098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77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638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629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004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12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78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ags" Target="../tags/tag20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6"/>
    </p:custDataLst>
    <p:extLst>
      <p:ext uri="{BB962C8B-B14F-4D97-AF65-F5344CB8AC3E}">
        <p14:creationId xmlns:p14="http://schemas.microsoft.com/office/powerpoint/2010/main" val="59510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  <p:sldLayoutId id="2147483825" r:id="rId20"/>
    <p:sldLayoutId id="2147483826" r:id="rId21"/>
    <p:sldLayoutId id="2147483828" r:id="rId22"/>
    <p:sldLayoutId id="2147483829" r:id="rId23"/>
    <p:sldLayoutId id="2147483830" r:id="rId2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85873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3" r:id="rId22"/>
    <p:sldLayoutId id="2147483854" r:id="rId2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1290" y="49911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07739" y="2571969"/>
            <a:ext cx="8284633" cy="101566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ANSI SQL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2" y="3668712"/>
            <a:ext cx="7880905" cy="4460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Structured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Query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Language(SQL 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Unlike </a:t>
            </a:r>
            <a:r>
              <a:rPr lang="en-US" sz="2000" dirty="0"/>
              <a:t>object-oriented models, this is used to: </a:t>
            </a:r>
          </a:p>
          <a:p>
            <a:pPr lvl="1">
              <a:buClrTx/>
            </a:pPr>
            <a:r>
              <a:rPr lang="en-US" sz="2000" dirty="0"/>
              <a:t>Specify overall logical structure of the database, and</a:t>
            </a:r>
          </a:p>
          <a:p>
            <a:pPr lvl="1">
              <a:buClrTx/>
            </a:pPr>
            <a:r>
              <a:rPr lang="en-US" sz="2000" dirty="0"/>
              <a:t>Provide a high-level description of the implementation</a:t>
            </a:r>
          </a:p>
          <a:p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record type defines a fixed number of fields or attributes.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dirty="0"/>
              <a:t>Record-based Logical Models</a:t>
            </a: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86800" y="64703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Relational Model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Data and relationships are represented by a collection of tables</a:t>
            </a:r>
            <a:r>
              <a:rPr lang="en-US" dirty="0" smtClean="0"/>
              <a:t>.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Each table has a number of columns with unique names. 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 smtClean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 smtClean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/>
              <a:t>	Example</a:t>
            </a:r>
            <a:r>
              <a:rPr lang="en-US" sz="2400" dirty="0"/>
              <a:t>: customer, account.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Record-based Logical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819400"/>
            <a:ext cx="2438400" cy="2438400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3505200" y="2895600"/>
            <a:ext cx="2184851" cy="165737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3453949" y="4462106"/>
            <a:ext cx="2108651" cy="719494"/>
            <a:chOff x="5392724" y="1642706"/>
            <a:chExt cx="1930996" cy="719494"/>
          </a:xfrm>
        </p:grpSpPr>
        <p:sp>
          <p:nvSpPr>
            <p:cNvPr id="10" name="Rectangle 9"/>
            <p:cNvSpPr/>
            <p:nvPr/>
          </p:nvSpPr>
          <p:spPr>
            <a:xfrm>
              <a:off x="5392724" y="1642706"/>
              <a:ext cx="1821261" cy="64279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502459" y="1719402"/>
              <a:ext cx="1821261" cy="642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rgbClr val="002060"/>
                  </a:solidFill>
                </a:rPr>
                <a:t>Relational Model</a:t>
              </a:r>
              <a:endParaRPr lang="en-US" sz="1800" kern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Slide Number Placeholder 25"/>
          <p:cNvSpPr txBox="1">
            <a:spLocks/>
          </p:cNvSpPr>
          <p:nvPr/>
        </p:nvSpPr>
        <p:spPr>
          <a:xfrm>
            <a:off x="8686800" y="64703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24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Network Model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Data are represented by collection of records.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Relationships among data are represented by links.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Organization is that of an arbitrary graph.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 smtClean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 smtClean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 smtClean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 smtClean="0"/>
          </a:p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Record-based Logical Models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95600" y="3200399"/>
            <a:ext cx="2512236" cy="2672169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2996787" y="3295629"/>
            <a:ext cx="2261013" cy="173691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2908852" y="4843104"/>
            <a:ext cx="2348948" cy="883330"/>
            <a:chOff x="1173365" y="1642706"/>
            <a:chExt cx="1892093" cy="786992"/>
          </a:xfrm>
        </p:grpSpPr>
        <p:sp>
          <p:nvSpPr>
            <p:cNvPr id="15" name="Rectangle 14"/>
            <p:cNvSpPr/>
            <p:nvPr/>
          </p:nvSpPr>
          <p:spPr>
            <a:xfrm>
              <a:off x="1244197" y="1642706"/>
              <a:ext cx="1821261" cy="64279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173365" y="1786900"/>
              <a:ext cx="1821261" cy="642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rgbClr val="002060"/>
                  </a:solidFill>
                </a:rPr>
                <a:t>Network Model</a:t>
              </a:r>
              <a:endParaRPr lang="en-US" sz="1800" kern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" name="Slide Number Placeholder 25"/>
          <p:cNvSpPr txBox="1">
            <a:spLocks/>
          </p:cNvSpPr>
          <p:nvPr/>
        </p:nvSpPr>
        <p:spPr>
          <a:xfrm>
            <a:off x="8686800" y="64703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Hierarchical Model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Is similar </a:t>
            </a:r>
            <a:r>
              <a:rPr lang="en-US" dirty="0"/>
              <a:t>to the Network model.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Organization of the records is like a collection of trees, rather than arbitrary graphs.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 smtClean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 smtClean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 smtClean="0"/>
          </a:p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Record-based Logical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23019" y="3191126"/>
            <a:ext cx="2691981" cy="2676274"/>
          </a:xfrm>
          <a:prstGeom prst="rect">
            <a:avLst/>
          </a:prstGeom>
          <a:solidFill>
            <a:schemeClr val="bg2">
              <a:lumMod val="95000"/>
              <a:alpha val="40000"/>
            </a:scheme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/>
          <p:cNvSpPr/>
          <p:nvPr/>
        </p:nvSpPr>
        <p:spPr>
          <a:xfrm>
            <a:off x="3139817" y="3343016"/>
            <a:ext cx="2422783" cy="184833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3124198" y="4833831"/>
            <a:ext cx="2422784" cy="1033569"/>
            <a:chOff x="4711280" y="1642706"/>
            <a:chExt cx="1821262" cy="865331"/>
          </a:xfrm>
        </p:grpSpPr>
        <p:sp>
          <p:nvSpPr>
            <p:cNvPr id="17" name="Rectangle 16"/>
            <p:cNvSpPr/>
            <p:nvPr/>
          </p:nvSpPr>
          <p:spPr>
            <a:xfrm>
              <a:off x="4711281" y="1642706"/>
              <a:ext cx="1821261" cy="64279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711280" y="1865239"/>
              <a:ext cx="1821261" cy="642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rgbClr val="002060"/>
                  </a:solidFill>
                </a:rPr>
                <a:t>Hierarchical Model</a:t>
              </a:r>
              <a:endParaRPr lang="en-US" sz="1800" kern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Database Management System (RDBMS) is a Database Management System (DBMS) that is based on the Relational model.</a:t>
            </a:r>
          </a:p>
          <a:p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dirty="0" smtClean="0">
                <a:solidFill>
                  <a:schemeClr val="bg2"/>
                </a:solidFill>
              </a:rPr>
              <a:t>Definition </a:t>
            </a:r>
            <a:r>
              <a:rPr lang="en-US" sz="1800" dirty="0">
                <a:solidFill>
                  <a:schemeClr val="bg2"/>
                </a:solidFill>
              </a:rPr>
              <a:t>of RDMS</a:t>
            </a: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763000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1197" y="2723524"/>
            <a:ext cx="1813506" cy="1105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Entity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(Student)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638300" y="4509035"/>
            <a:ext cx="2019300" cy="1520289"/>
          </a:xfrm>
          <a:prstGeom prst="diamond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4647272" y="2073022"/>
            <a:ext cx="2057400" cy="838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StudentID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8700" y="4966681"/>
            <a:ext cx="1371600" cy="648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(Course)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6" idx="0"/>
            <a:endCxn id="4" idx="2"/>
          </p:cNvCxnSpPr>
          <p:nvPr/>
        </p:nvCxnSpPr>
        <p:spPr>
          <a:xfrm flipV="1">
            <a:off x="2647950" y="3829438"/>
            <a:ext cx="0" cy="679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7" idx="2"/>
          </p:cNvCxnSpPr>
          <p:nvPr/>
        </p:nvCxnSpPr>
        <p:spPr>
          <a:xfrm flipV="1">
            <a:off x="3554703" y="2492122"/>
            <a:ext cx="1092569" cy="784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8" idx="1"/>
          </p:cNvCxnSpPr>
          <p:nvPr/>
        </p:nvCxnSpPr>
        <p:spPr>
          <a:xfrm>
            <a:off x="3657600" y="5269180"/>
            <a:ext cx="1181100" cy="21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"/>
          <p:cNvSpPr txBox="1">
            <a:spLocks/>
          </p:cNvSpPr>
          <p:nvPr/>
        </p:nvSpPr>
        <p:spPr>
          <a:xfrm>
            <a:off x="1894670" y="5005273"/>
            <a:ext cx="1762930" cy="60967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(Enrolled)</a:t>
            </a:r>
          </a:p>
          <a:p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671006" y="3187700"/>
            <a:ext cx="2491794" cy="838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StudentName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6" name="Straight Connector 45"/>
          <p:cNvCxnSpPr>
            <a:stCxn id="4" idx="3"/>
            <a:endCxn id="45" idx="2"/>
          </p:cNvCxnSpPr>
          <p:nvPr/>
        </p:nvCxnSpPr>
        <p:spPr>
          <a:xfrm>
            <a:off x="3554703" y="3276481"/>
            <a:ext cx="1116303" cy="330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6" grpId="0" animBg="1"/>
      <p:bldP spid="7" grpId="0" animBg="1"/>
      <p:bldP spid="8" grpId="0" animBg="1"/>
      <p:bldP spid="32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0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81000" y="1219200"/>
            <a:ext cx="8305800" cy="1905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lvl="0"/>
            <a:r>
              <a:rPr lang="en-US" sz="4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reduce data redundancy and inconsistency in database tables?</a:t>
            </a:r>
          </a:p>
          <a:p>
            <a:pPr lvl="1"/>
            <a:endParaRPr lang="en-US" sz="4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4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en-US" sz="4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4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8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906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process of organizing the fields and tables of a relational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minimizes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redundancy and dependency.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involves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dividing large tables into smaller (and less redundant) tables and defining relationships between them.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26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138238"/>
            <a:ext cx="8382000" cy="4622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 smtClean="0">
                <a:solidFill>
                  <a:schemeClr val="bg2"/>
                </a:solidFill>
              </a:rPr>
              <a:t>First </a:t>
            </a:r>
            <a:r>
              <a:rPr lang="en-US" sz="2000" dirty="0">
                <a:solidFill>
                  <a:schemeClr val="bg2"/>
                </a:solidFill>
              </a:rPr>
              <a:t>Normal Form (1NF) </a:t>
            </a:r>
            <a:r>
              <a:rPr lang="en-US" sz="2000" dirty="0" smtClean="0">
                <a:solidFill>
                  <a:schemeClr val="bg2"/>
                </a:solidFill>
              </a:rPr>
              <a:t>of Normalization is invented by Edgar F. Codd in 1970.</a:t>
            </a:r>
          </a:p>
          <a:p>
            <a:pPr lvl="1"/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 smtClean="0">
                <a:solidFill>
                  <a:schemeClr val="bg2"/>
                </a:solidFill>
              </a:rPr>
              <a:t>Second </a:t>
            </a:r>
            <a:r>
              <a:rPr lang="en-US" sz="2000" dirty="0">
                <a:solidFill>
                  <a:schemeClr val="bg2"/>
                </a:solidFill>
              </a:rPr>
              <a:t>Normal Form (</a:t>
            </a:r>
            <a:r>
              <a:rPr lang="en-US" sz="2000" dirty="0" smtClean="0">
                <a:solidFill>
                  <a:schemeClr val="bg2"/>
                </a:solidFill>
              </a:rPr>
              <a:t>2NF) and Third Normal Form (3NF) in 1971, By Codd and Raymond F. </a:t>
            </a:r>
          </a:p>
          <a:p>
            <a:pPr lvl="1"/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 smtClean="0">
                <a:solidFill>
                  <a:schemeClr val="bg2"/>
                </a:solidFill>
              </a:rPr>
              <a:t>Boyce </a:t>
            </a:r>
            <a:r>
              <a:rPr lang="en-US" sz="2000" dirty="0">
                <a:solidFill>
                  <a:schemeClr val="bg2"/>
                </a:solidFill>
              </a:rPr>
              <a:t>defined the Boyce-</a:t>
            </a:r>
            <a:r>
              <a:rPr lang="en-US" sz="2000" dirty="0" err="1">
                <a:solidFill>
                  <a:schemeClr val="bg2"/>
                </a:solidFill>
              </a:rPr>
              <a:t>Codd</a:t>
            </a:r>
            <a:r>
              <a:rPr lang="en-US" sz="2000" dirty="0">
                <a:solidFill>
                  <a:schemeClr val="bg2"/>
                </a:solidFill>
              </a:rPr>
              <a:t> Normal Form (BCNF) in 1974.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>
              <a:spcBef>
                <a:spcPts val="0"/>
              </a:spcBef>
            </a:pPr>
            <a:r>
              <a:rPr lang="en-US" sz="2000" dirty="0" smtClean="0"/>
              <a:t>Consider </a:t>
            </a:r>
            <a:r>
              <a:rPr lang="en-US" sz="2000" dirty="0"/>
              <a:t>the following </a:t>
            </a:r>
            <a:r>
              <a:rPr lang="en-US" sz="2000" dirty="0" smtClean="0"/>
              <a:t>de-normalized </a:t>
            </a:r>
            <a:r>
              <a:rPr lang="en-US" sz="2000" dirty="0"/>
              <a:t>database table. </a:t>
            </a:r>
            <a:endParaRPr lang="en-US" sz="2000" dirty="0" smtClean="0"/>
          </a:p>
          <a:p>
            <a:pPr marL="365125" indent="-365125">
              <a:spcBef>
                <a:spcPts val="0"/>
              </a:spcBef>
            </a:pPr>
            <a:r>
              <a:rPr lang="en-US" sz="2000" dirty="0" smtClean="0"/>
              <a:t>We </a:t>
            </a:r>
            <a:r>
              <a:rPr lang="en-US" sz="2000" dirty="0"/>
              <a:t>will normalize the data of the following table using normal forms. </a:t>
            </a:r>
          </a:p>
          <a:p>
            <a:pPr marL="400050" lvl="1" indent="0">
              <a:buNone/>
            </a:pPr>
            <a:endParaRPr lang="en-US" sz="2000" b="1" dirty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 smtClean="0"/>
              <a:t>Normal Forms(NF)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231190" cy="36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08796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6238" y="914400"/>
            <a:ext cx="8670561" cy="4906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database table is said to be in 1NF if it contains no repeated fields or columns. 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process of converting the Un-NF table into 1NF is as follows: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Separate the repeated fields into new database tables along with the key from de-normalized database table.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primary key of new database tables might be a composite key.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First Normal </a:t>
            </a:r>
            <a:r>
              <a:rPr lang="en-US" dirty="0" smtClean="0"/>
              <a:t>Form(1NF) </a:t>
            </a:r>
            <a:endParaRPr lang="en-US" dirty="0"/>
          </a:p>
        </p:txBody>
      </p:sp>
      <p:sp>
        <p:nvSpPr>
          <p:cNvPr id="6" name="Slide Number Placeholder 25"/>
          <p:cNvSpPr txBox="1">
            <a:spLocks/>
          </p:cNvSpPr>
          <p:nvPr/>
        </p:nvSpPr>
        <p:spPr>
          <a:xfrm>
            <a:off x="8686800" y="6556375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86" y="4038600"/>
            <a:ext cx="647522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78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session provides knowledge of Database, Relational Database Management System, Normalization, and ANSI SQL.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75049"/>
            <a:ext cx="7886700" cy="439351"/>
          </a:xfrm>
        </p:spPr>
        <p:txBody>
          <a:bodyPr/>
          <a:lstStyle/>
          <a:p>
            <a:r>
              <a:rPr lang="en-US" sz="1800" dirty="0" smtClean="0">
                <a:solidFill>
                  <a:schemeClr val="bg2"/>
                </a:solidFill>
              </a:rPr>
              <a:t>Context Setting: Overview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0497" y="62955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First Normal </a:t>
            </a: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8178"/>
            <a:ext cx="6781800" cy="294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2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14400"/>
            <a:ext cx="8699369" cy="4906963"/>
          </a:xfrm>
        </p:spPr>
        <p:txBody>
          <a:bodyPr>
            <a:normAutofit fontScale="25000" lnSpcReduction="20000"/>
          </a:bodyPr>
          <a:lstStyle/>
          <a:p>
            <a:endParaRPr lang="en-US" sz="18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dirty="0" smtClean="0"/>
              <a:t>A </a:t>
            </a:r>
            <a:r>
              <a:rPr lang="en-US" sz="8000" dirty="0"/>
              <a:t>database table is said to be in 2NF if it is in 1NF and contains only </a:t>
            </a:r>
            <a:r>
              <a:rPr lang="en-US" sz="8000" dirty="0" smtClean="0"/>
              <a:t>those </a:t>
            </a:r>
            <a:r>
              <a:rPr lang="en-US" sz="8000" dirty="0"/>
              <a:t>fields or columns that are functionally </a:t>
            </a:r>
            <a:r>
              <a:rPr lang="en-US" sz="8000" dirty="0" smtClean="0"/>
              <a:t>dependent.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dirty="0" smtClean="0"/>
              <a:t>The </a:t>
            </a:r>
            <a:r>
              <a:rPr lang="en-US" sz="8000" dirty="0"/>
              <a:t>process of converting the database table into 2NF is as follows: </a:t>
            </a:r>
          </a:p>
          <a:p>
            <a:pPr marL="914400" lvl="2" indent="0">
              <a:buNone/>
            </a:pPr>
            <a:r>
              <a:rPr lang="en-US" sz="8000" dirty="0"/>
              <a:t>Remove the partial dependencies </a:t>
            </a:r>
            <a:r>
              <a:rPr lang="en-US" sz="8000" dirty="0" smtClean="0"/>
              <a:t>of </a:t>
            </a:r>
            <a:r>
              <a:rPr lang="en-US" sz="8000" dirty="0"/>
              <a:t>any non-key field</a:t>
            </a:r>
            <a:r>
              <a:rPr lang="en-US" sz="8000" dirty="0" smtClean="0"/>
              <a:t>.</a:t>
            </a:r>
            <a:endParaRPr lang="en-US" sz="8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8000" dirty="0" smtClean="0"/>
          </a:p>
          <a:p>
            <a:pPr marL="914400" lvl="2" indent="0">
              <a:buNone/>
            </a:pPr>
            <a:r>
              <a:rPr lang="en-US" sz="8000" dirty="0" smtClean="0"/>
              <a:t>Example: </a:t>
            </a:r>
          </a:p>
          <a:p>
            <a:pPr lvl="2"/>
            <a:r>
              <a:rPr lang="en-US" sz="8000" dirty="0" smtClean="0"/>
              <a:t>If </a:t>
            </a:r>
            <a:r>
              <a:rPr lang="en-US" sz="8000" dirty="0"/>
              <a:t>field B depends on field A and vice </a:t>
            </a:r>
            <a:r>
              <a:rPr lang="en-US" sz="8000" dirty="0" smtClean="0"/>
              <a:t>versa.</a:t>
            </a:r>
          </a:p>
          <a:p>
            <a:pPr lvl="2"/>
            <a:r>
              <a:rPr lang="en-US" sz="8000" dirty="0" smtClean="0"/>
              <a:t>For </a:t>
            </a:r>
            <a:r>
              <a:rPr lang="en-US" sz="8000" dirty="0"/>
              <a:t>a given value of B, </a:t>
            </a:r>
            <a:r>
              <a:rPr lang="en-US" sz="8000" dirty="0" smtClean="0"/>
              <a:t>we </a:t>
            </a:r>
            <a:r>
              <a:rPr lang="en-US" sz="8000" dirty="0"/>
              <a:t>have only one possible value of A and vice </a:t>
            </a:r>
            <a:r>
              <a:rPr lang="en-US" sz="8000" dirty="0" smtClean="0"/>
              <a:t>versa.</a:t>
            </a:r>
          </a:p>
          <a:p>
            <a:pPr lvl="2"/>
            <a:r>
              <a:rPr lang="en-US" sz="8000" dirty="0" smtClean="0"/>
              <a:t>Then put </a:t>
            </a:r>
            <a:r>
              <a:rPr lang="en-US" sz="8000" dirty="0"/>
              <a:t>the </a:t>
            </a:r>
            <a:r>
              <a:rPr lang="en-US" sz="8000" dirty="0" smtClean="0"/>
              <a:t>field </a:t>
            </a:r>
            <a:r>
              <a:rPr lang="en-US" sz="8000" dirty="0"/>
              <a:t>B into new database table</a:t>
            </a:r>
            <a:r>
              <a:rPr lang="en-US" sz="8000" dirty="0" smtClean="0"/>
              <a:t>.</a:t>
            </a:r>
          </a:p>
          <a:p>
            <a:pPr lvl="2"/>
            <a:r>
              <a:rPr lang="en-US" sz="8000" dirty="0" smtClean="0"/>
              <a:t>In </a:t>
            </a:r>
            <a:r>
              <a:rPr lang="en-US" sz="8000" dirty="0"/>
              <a:t>the new table, B will be </a:t>
            </a:r>
            <a:r>
              <a:rPr lang="en-US" sz="8000" dirty="0" smtClean="0"/>
              <a:t>the primary </a:t>
            </a:r>
            <a:r>
              <a:rPr lang="en-US" sz="8000" dirty="0"/>
              <a:t>key </a:t>
            </a:r>
            <a:r>
              <a:rPr lang="en-US" sz="8000" dirty="0" smtClean="0"/>
              <a:t>and </a:t>
            </a:r>
            <a:r>
              <a:rPr lang="en-US" sz="8000" dirty="0"/>
              <a:t>also marked as foreign key in parent table. </a:t>
            </a:r>
          </a:p>
          <a:p>
            <a:endParaRPr lang="en-US" sz="1800" dirty="0"/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Second Normal </a:t>
            </a:r>
            <a:r>
              <a:rPr lang="en-US" dirty="0" smtClean="0"/>
              <a:t>Form(2NF)</a:t>
            </a:r>
            <a:endParaRPr lang="en-US" dirty="0"/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99369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0" y="831758"/>
            <a:ext cx="8229600" cy="49069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Example: 2NF of the 1NF tables 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Normal Form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37" y="1617310"/>
            <a:ext cx="30861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7" y="1640888"/>
            <a:ext cx="48672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99635"/>
            <a:ext cx="49625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2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Third Normal Form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990600"/>
            <a:ext cx="8382000" cy="4622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/>
                </a:solidFill>
              </a:rPr>
              <a:t>A </a:t>
            </a:r>
            <a:r>
              <a:rPr lang="en-US" sz="2200" dirty="0">
                <a:solidFill>
                  <a:schemeClr val="bg2"/>
                </a:solidFill>
              </a:rPr>
              <a:t>database table is said to be in 3NF if it is in 2NF </a:t>
            </a:r>
            <a:r>
              <a:rPr lang="en-US" sz="2200" dirty="0" smtClean="0">
                <a:solidFill>
                  <a:schemeClr val="bg2"/>
                </a:solidFill>
              </a:rPr>
              <a:t>and </a:t>
            </a:r>
            <a:r>
              <a:rPr lang="en-US" sz="2200" dirty="0">
                <a:solidFill>
                  <a:schemeClr val="bg2"/>
                </a:solidFill>
              </a:rPr>
              <a:t>all non key fields are dependent on a primary key.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The process of converting a table into 3NF is as follows</a:t>
            </a:r>
            <a:r>
              <a:rPr lang="en-US" sz="2200" dirty="0" smtClean="0">
                <a:solidFill>
                  <a:schemeClr val="bg2"/>
                </a:solidFill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Remove </a:t>
            </a:r>
            <a:r>
              <a:rPr lang="en-US" sz="2000" dirty="0">
                <a:solidFill>
                  <a:schemeClr val="bg2"/>
                </a:solidFill>
              </a:rPr>
              <a:t>the transitive </a:t>
            </a:r>
            <a:r>
              <a:rPr lang="en-US" sz="2000" dirty="0" smtClean="0">
                <a:solidFill>
                  <a:schemeClr val="bg2"/>
                </a:solidFill>
              </a:rPr>
              <a:t>dependences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Make </a:t>
            </a:r>
            <a:r>
              <a:rPr lang="en-US" sz="2000" dirty="0">
                <a:solidFill>
                  <a:schemeClr val="bg2"/>
                </a:solidFill>
              </a:rPr>
              <a:t>separate table for transitive dependent field.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718223" y="6571574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2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b="1" dirty="0" smtClean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Third Normal </a:t>
            </a: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2" y="1283692"/>
            <a:ext cx="43529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04" y="2895600"/>
            <a:ext cx="27622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56" y="1447800"/>
            <a:ext cx="33147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25"/>
          <p:cNvSpPr txBox="1">
            <a:spLocks/>
          </p:cNvSpPr>
          <p:nvPr/>
        </p:nvSpPr>
        <p:spPr>
          <a:xfrm>
            <a:off x="8718223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6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Boyce Code Normal </a:t>
            </a:r>
            <a:r>
              <a:rPr lang="en-US" dirty="0" smtClean="0"/>
              <a:t>Form(BCNF)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-141966" y="901700"/>
            <a:ext cx="8828765" cy="4622800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A </a:t>
            </a:r>
            <a:r>
              <a:rPr lang="en-US" sz="2000" dirty="0">
                <a:solidFill>
                  <a:schemeClr val="bg2"/>
                </a:solidFill>
              </a:rPr>
              <a:t>database table is said to be in BCNF if it is in 3NF and contains each </a:t>
            </a:r>
            <a:r>
              <a:rPr lang="en-US" sz="2000" dirty="0" smtClean="0">
                <a:solidFill>
                  <a:schemeClr val="bg2"/>
                </a:solidFill>
              </a:rPr>
              <a:t>and </a:t>
            </a:r>
            <a:r>
              <a:rPr lang="en-US" sz="2000" dirty="0">
                <a:solidFill>
                  <a:schemeClr val="bg2"/>
                </a:solidFill>
              </a:rPr>
              <a:t>every determinant as a candidate key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The process of converting a table into BCNF is as follows: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Remove the non-trivial functional dependency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Make separate table for the </a:t>
            </a:r>
            <a:r>
              <a:rPr lang="en-US" sz="2200" dirty="0" smtClean="0">
                <a:solidFill>
                  <a:schemeClr val="bg2"/>
                </a:solidFill>
              </a:rPr>
              <a:t>determinants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Let us consider the special situation given below to understand BCNF: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581" y="4089400"/>
            <a:ext cx="565967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18223" y="6543294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Boyce Code Normal </a:t>
            </a:r>
            <a:r>
              <a:rPr lang="en-US" dirty="0" smtClean="0"/>
              <a:t>Form(BCNF)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-141966" y="901700"/>
            <a:ext cx="8828765" cy="469900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Let </a:t>
            </a:r>
            <a:r>
              <a:rPr lang="en-US" sz="2000" dirty="0">
                <a:solidFill>
                  <a:schemeClr val="bg2"/>
                </a:solidFill>
              </a:rPr>
              <a:t>us consider the special situation given below to understand BCNF: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94085"/>
            <a:ext cx="565967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18223" y="6543294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2311" y="3351281"/>
            <a:ext cx="8382000" cy="4231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smtClean="0">
                <a:solidFill>
                  <a:schemeClr val="bg2"/>
                </a:solidFill>
              </a:rPr>
              <a:t>After applying BCNF: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25328"/>
            <a:ext cx="5334000" cy="222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5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ANSI 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477000"/>
            <a:ext cx="736600" cy="228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805543" y="1752600"/>
            <a:ext cx="7162800" cy="12954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</a:p>
          <a:p>
            <a:pPr lvl="0"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the data is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accessed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from RDBMS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838200" y="3467100"/>
            <a:ext cx="7162800" cy="1295400"/>
          </a:xfrm>
          <a:prstGeom prst="round2DiagRect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noFill/>
                  <a:prstDash val="solid"/>
                </a:ln>
                <a:solidFill>
                  <a:schemeClr val="bg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  <a:p>
            <a:pPr lvl="0" algn="ctr"/>
            <a:r>
              <a:rPr lang="en-US" sz="2400" b="1" spc="50" dirty="0" smtClean="0">
                <a:ln w="12700" cmpd="sng">
                  <a:noFill/>
                  <a:prstDash val="solid"/>
                </a:ln>
                <a:solidFill>
                  <a:schemeClr val="bg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2400" b="1" spc="50" dirty="0">
                <a:ln w="12700" cmpd="sng">
                  <a:noFill/>
                  <a:prstDash val="solid"/>
                </a:ln>
                <a:solidFill>
                  <a:schemeClr val="bg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Structured Query </a:t>
            </a:r>
            <a:r>
              <a:rPr lang="en-US" sz="2400" b="1" spc="50" dirty="0" smtClean="0">
                <a:ln w="12700" cmpd="sng">
                  <a:noFill/>
                  <a:prstDash val="solid"/>
                </a:ln>
                <a:solidFill>
                  <a:schemeClr val="bg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Language(SQL</a:t>
            </a:r>
            <a:r>
              <a:rPr lang="en-US" sz="2400" b="1" spc="50" dirty="0">
                <a:ln w="12700" cmpd="sng">
                  <a:noFill/>
                  <a:prstDash val="solid"/>
                </a:ln>
                <a:solidFill>
                  <a:schemeClr val="bg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59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90601"/>
            <a:ext cx="8839200" cy="1676400"/>
          </a:xfrm>
        </p:spPr>
        <p:txBody>
          <a:bodyPr/>
          <a:lstStyle/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Structured Query Language (SQL): Special-purpose </a:t>
            </a:r>
            <a:r>
              <a:rPr lang="en-US" sz="2000" dirty="0">
                <a:solidFill>
                  <a:schemeClr val="bg2"/>
                </a:solidFill>
              </a:rPr>
              <a:t>programming language designed for managing data in RDBMS.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It is a 4th Generation Language or 4GL.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Slide Number Placeholder 25"/>
          <p:cNvSpPr txBox="1">
            <a:spLocks/>
          </p:cNvSpPr>
          <p:nvPr/>
        </p:nvSpPr>
        <p:spPr>
          <a:xfrm>
            <a:off x="8686800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8689801"/>
              </p:ext>
            </p:extLst>
          </p:nvPr>
        </p:nvGraphicFramePr>
        <p:xfrm>
          <a:off x="487279" y="2667000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82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E7EB78-2C48-47CA-9EDA-47B1A6216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05E7EB78-2C48-47CA-9EDA-47B1A62165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8C186BE-BCB8-45E9-9E79-90DF6EE7D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graphicEl>
                                              <a:dgm id="{68C186BE-BCB8-45E9-9E79-90DF6EE7D7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76B555F-A466-42AE-A4BF-B3632CB41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graphicEl>
                                              <a:dgm id="{C76B555F-A466-42AE-A4BF-B3632CB41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7EB089-44D2-4C44-BAD2-8E54B059C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graphicEl>
                                              <a:dgm id="{697EB089-44D2-4C44-BAD2-8E54B059C5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AE324C-46C6-4E1C-BAC3-C0CFE7CA1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graphicEl>
                                              <a:dgm id="{8AAE324C-46C6-4E1C-BAC3-C0CFE7CA1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Graphic spid="8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Enabling Objectives</a:t>
            </a:r>
            <a:endParaRPr lang="en-US" sz="18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236736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After completing this chapter, in the next </a:t>
            </a:r>
            <a:r>
              <a:rPr lang="en-US" sz="2200" dirty="0" smtClean="0">
                <a:solidFill>
                  <a:schemeClr val="bg1"/>
                </a:solidFill>
              </a:rPr>
              <a:t>40 </a:t>
            </a:r>
            <a:r>
              <a:rPr lang="en-US" sz="2200" dirty="0">
                <a:solidFill>
                  <a:schemeClr val="bg1"/>
                </a:solidFill>
              </a:rPr>
              <a:t>minutes you will be able to : </a:t>
            </a:r>
          </a:p>
          <a:p>
            <a:pPr lvl="1">
              <a:buClr>
                <a:schemeClr val="bg1"/>
              </a:buClr>
            </a:pPr>
            <a:endParaRPr lang="en-US" sz="2000" dirty="0" smtClean="0"/>
          </a:p>
          <a:p>
            <a:pPr lvl="1"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Define with an example at least 1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data </a:t>
            </a:r>
            <a:r>
              <a:rPr lang="en-US" sz="2000" dirty="0" smtClean="0">
                <a:solidFill>
                  <a:schemeClr val="bg1"/>
                </a:solidFill>
              </a:rPr>
              <a:t>model.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List and define at least 1 </a:t>
            </a:r>
            <a:r>
              <a:rPr lang="en-US" sz="2000" dirty="0" smtClean="0">
                <a:solidFill>
                  <a:schemeClr val="bg1"/>
                </a:solidFill>
              </a:rPr>
              <a:t>Database </a:t>
            </a:r>
            <a:r>
              <a:rPr lang="en-US" sz="2000" dirty="0" smtClean="0">
                <a:solidFill>
                  <a:schemeClr val="bg1"/>
                </a:solidFill>
              </a:rPr>
              <a:t>Normalization with an example.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List different Data Types used in a table creation.</a:t>
            </a:r>
          </a:p>
          <a:p>
            <a:pPr lvl="1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7522" y="64145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ED8886-DB3B-44F4-9A80-E6A224679F20}" type="slidenum">
              <a:rPr lang="en-US">
                <a:solidFill>
                  <a:schemeClr val="bg2"/>
                </a:solidFill>
              </a:rPr>
              <a:pPr/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90600"/>
            <a:ext cx="8839200" cy="4952999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sz="2000" dirty="0">
                <a:solidFill>
                  <a:schemeClr val="bg1"/>
                </a:solidFill>
              </a:rPr>
              <a:t>SQL statements are used to perform tasks </a:t>
            </a:r>
            <a:r>
              <a:rPr lang="en-US" sz="2000" dirty="0" smtClean="0">
                <a:solidFill>
                  <a:schemeClr val="bg1"/>
                </a:solidFill>
              </a:rPr>
              <a:t>such as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Execute queries against a database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Retrieve data from a database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Insert/ Update/ Delete records in a database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new databases and Tables</a:t>
            </a:r>
          </a:p>
          <a:p>
            <a:pPr marL="457200" lvl="1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Some common RDBMS that use SQL are: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Oracle</a:t>
            </a:r>
            <a:r>
              <a:rPr lang="en-US" sz="2000" dirty="0">
                <a:solidFill>
                  <a:schemeClr val="bg1"/>
                </a:solidFill>
              </a:rPr>
              <a:t>, Sybase, Microsoft SQL Server, Access, Ingres.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Slide Number Placeholder 25"/>
          <p:cNvSpPr txBox="1">
            <a:spLocks/>
          </p:cNvSpPr>
          <p:nvPr/>
        </p:nvSpPr>
        <p:spPr>
          <a:xfrm>
            <a:off x="8686800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9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906963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American National Standards Institute (ANSI):  </a:t>
            </a:r>
          </a:p>
          <a:p>
            <a:pPr lvl="1" indent="-365760">
              <a:buFont typeface="Arial" pitchFamily="34" charset="0"/>
              <a:buChar char="•"/>
            </a:pPr>
            <a:endParaRPr lang="en-US" sz="2000" dirty="0" smtClean="0"/>
          </a:p>
          <a:p>
            <a:pPr lvl="1" indent="-365760">
              <a:buFont typeface="Arial" pitchFamily="34" charset="0"/>
              <a:buChar char="•"/>
            </a:pPr>
            <a:r>
              <a:rPr lang="en-US" sz="2000" dirty="0" smtClean="0"/>
              <a:t>SQL </a:t>
            </a:r>
            <a:r>
              <a:rPr lang="en-US" sz="2000" dirty="0"/>
              <a:t>was adopted as a standard by the American National Standards Institute (ANSI) in 1986 as SQL-86 and the International Organization for Standardization (ISO) in 1987. </a:t>
            </a:r>
            <a:endParaRPr lang="en-US" sz="2000" dirty="0" smtClean="0"/>
          </a:p>
          <a:p>
            <a:pPr marL="457200" lvl="1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ANSI SQL</a:t>
            </a:r>
          </a:p>
        </p:txBody>
      </p:sp>
      <p:sp>
        <p:nvSpPr>
          <p:cNvPr id="7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34539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IN" dirty="0" smtClean="0"/>
              <a:t>Keywords Used</a:t>
            </a:r>
            <a:endParaRPr lang="en-IN" dirty="0"/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868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28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215D88-4A13-4F68-9508-5B244DECB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A7215D88-4A13-4F68-9508-5B244DECBD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E0345EC-DA69-456B-AC8B-B621504DB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9E0345EC-DA69-456B-AC8B-B621504DB1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7AA92D-1BE9-434F-8729-9ECC7BD59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E77AA92D-1BE9-434F-8729-9ECC7BD59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6D5373-7C70-4380-8D4A-7A805E258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D26D5373-7C70-4380-8D4A-7A805E2585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4AF296-D9B1-4717-9CE2-BECBA81EB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graphicEl>
                                              <a:dgm id="{674AF296-D9B1-4717-9CE2-BECBA81EB1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D12640-1422-4E4A-ACAC-2ED1E0897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dgm id="{B5D12640-1422-4E4A-ACAC-2ED1E0897D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0B1BB0A-D6D4-46B7-A4AB-17FB237AF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graphicEl>
                                              <a:dgm id="{40B1BB0A-D6D4-46B7-A4AB-17FB237AFC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69ED2C-69BD-4806-B499-864D8D58F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graphicEl>
                                              <a:dgm id="{5669ED2C-69BD-4806-B499-864D8D58FC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A596E4-1915-4D98-841E-2BE0BF140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graphicEl>
                                              <a:dgm id="{D7A596E4-1915-4D98-841E-2BE0BF1406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D8B1D27-7966-4B10-9A88-BD76074D8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graphicEl>
                                              <a:dgm id="{6D8B1D27-7966-4B10-9A88-BD76074D8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CBF758D-FEB5-444E-A298-57C63228F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graphicEl>
                                              <a:dgm id="{DCBF758D-FEB5-444E-A298-57C63228F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244AF3-50FB-47FE-A4EF-54C10829A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graphicEl>
                                              <a:dgm id="{BC244AF3-50FB-47FE-A4EF-54C10829A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B70059-561C-452B-8431-DF06330F2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graphicEl>
                                              <a:dgm id="{09B70059-561C-452B-8431-DF06330F24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B35E1B-B3EA-4B90-88B3-5B676A1B0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graphicEl>
                                              <a:dgm id="{96B35E1B-B3EA-4B90-88B3-5B676A1B0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A03E8E-E7EE-460D-B6FD-F20713276F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graphicEl>
                                              <a:dgm id="{F2A03E8E-E7EE-460D-B6FD-F20713276F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592ACF-3828-4627-8851-21A2D0232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>
                                            <p:graphicEl>
                                              <a:dgm id="{0F592ACF-3828-4627-8851-21A2D02329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Specifies </a:t>
            </a:r>
            <a:r>
              <a:rPr lang="en-US" sz="2000" dirty="0">
                <a:solidFill>
                  <a:schemeClr val="bg1"/>
                </a:solidFill>
              </a:rPr>
              <a:t>storage </a:t>
            </a:r>
            <a:r>
              <a:rPr lang="en-US" sz="2000" dirty="0" smtClean="0">
                <a:solidFill>
                  <a:schemeClr val="bg1"/>
                </a:solidFill>
              </a:rPr>
              <a:t>format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Specifies constraints</a:t>
            </a:r>
            <a:r>
              <a:rPr lang="en-US" sz="2000" dirty="0"/>
              <a:t>, and a valid range of values.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Must to specify </a:t>
            </a:r>
            <a:r>
              <a:rPr lang="en-US" sz="2000" dirty="0"/>
              <a:t>a datatype for each </a:t>
            </a:r>
            <a:r>
              <a:rPr lang="en-US" sz="2000" dirty="0" smtClean="0"/>
              <a:t>columns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1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Data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36000" y="6477000"/>
            <a:ext cx="736600" cy="228600"/>
          </a:xfrm>
        </p:spPr>
        <p:txBody>
          <a:bodyPr/>
          <a:lstStyle/>
          <a:p>
            <a:fld id="{47ED8886-DB3B-44F4-9A80-E6A224679F2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819400"/>
            <a:ext cx="6781800" cy="161582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200" b="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altLang="en-US" sz="2200" b="0" dirty="0" smtClean="0">
                <a:solidFill>
                  <a:schemeClr val="accent6"/>
                </a:solidFill>
              </a:rPr>
              <a:t>Employee</a:t>
            </a:r>
            <a:r>
              <a:rPr lang="en-US" altLang="en-US" sz="2200" b="0" dirty="0" smtClean="0">
                <a:solidFill>
                  <a:srgbClr val="00B050"/>
                </a:solidFill>
              </a:rPr>
              <a:t> </a:t>
            </a:r>
            <a:r>
              <a:rPr lang="en-US" altLang="en-US" sz="2200" b="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0" dirty="0" smtClean="0">
                <a:solidFill>
                  <a:schemeClr val="accent4">
                    <a:lumMod val="75000"/>
                  </a:schemeClr>
                </a:solidFill>
              </a:rPr>
              <a:t>	 </a:t>
            </a:r>
            <a:r>
              <a:rPr lang="en-US" altLang="en-US" sz="2200" b="0" dirty="0" smtClean="0">
                <a:solidFill>
                  <a:schemeClr val="accent6"/>
                </a:solidFill>
              </a:rPr>
              <a:t>employee_code</a:t>
            </a:r>
            <a:r>
              <a:rPr lang="en-US" alt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	</a:t>
            </a:r>
            <a:r>
              <a:rPr lang="en-US" altLang="en-US" sz="2200" b="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number(4),</a:t>
            </a:r>
            <a:r>
              <a:rPr lang="en-US" alt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0" dirty="0" smtClean="0">
                <a:solidFill>
                  <a:schemeClr val="accent4">
                    <a:lumMod val="75000"/>
                  </a:schemeClr>
                </a:solidFill>
              </a:rPr>
              <a:t>	 </a:t>
            </a:r>
            <a:r>
              <a:rPr lang="en-US" altLang="en-US" sz="2200" b="0" dirty="0" smtClean="0">
                <a:solidFill>
                  <a:schemeClr val="accent6"/>
                </a:solidFill>
              </a:rPr>
              <a:t>employee_name</a:t>
            </a:r>
            <a:r>
              <a:rPr lang="en-US" alt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	</a:t>
            </a:r>
            <a:r>
              <a:rPr lang="en-US" altLang="en-US" sz="2200" b="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varchar2(20),</a:t>
            </a:r>
            <a:r>
              <a:rPr lang="en-US" alt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altLang="en-US" sz="2200" b="0" dirty="0">
              <a:solidFill>
                <a:schemeClr val="accent4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  	 </a:t>
            </a:r>
            <a:r>
              <a:rPr lang="en-US" altLang="en-US" sz="2200" b="0" dirty="0" smtClean="0">
                <a:solidFill>
                  <a:schemeClr val="accent6"/>
                </a:solidFill>
              </a:rPr>
              <a:t>hire_date</a:t>
            </a:r>
            <a:r>
              <a:rPr lang="en-US" alt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		</a:t>
            </a:r>
            <a:r>
              <a:rPr lang="en-US" altLang="en-US" sz="2200" b="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date,</a:t>
            </a:r>
            <a:r>
              <a:rPr lang="en-US" alt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altLang="en-US" sz="2200" b="0" dirty="0">
              <a:solidFill>
                <a:schemeClr val="accent4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  	</a:t>
            </a:r>
            <a:r>
              <a:rPr lang="en-US" altLang="en-US" sz="2200" b="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  <a:endParaRPr lang="en-US" altLang="en-US" sz="2200" b="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Inbuilt data type: Define by oracle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User Defined type : Created by user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 smtClean="0"/>
              <a:t>Data Types</a:t>
            </a: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82699056"/>
              </p:ext>
            </p:extLst>
          </p:nvPr>
        </p:nvGraphicFramePr>
        <p:xfrm>
          <a:off x="1295400" y="2080216"/>
          <a:ext cx="6705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76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 smtClean="0"/>
              <a:t>Data Types</a:t>
            </a: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36000" y="6477000"/>
            <a:ext cx="736600" cy="228600"/>
          </a:xfrm>
        </p:spPr>
        <p:txBody>
          <a:bodyPr/>
          <a:lstStyle/>
          <a:p>
            <a:fld id="{47ED8886-DB3B-44F4-9A80-E6A224679F20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43078" name="Group 70"/>
          <p:cNvGraphicFramePr>
            <a:graphicFrameLocks noGrp="1"/>
          </p:cNvGraphicFramePr>
          <p:nvPr>
            <p:extLst/>
          </p:nvPr>
        </p:nvGraphicFramePr>
        <p:xfrm>
          <a:off x="832757" y="1069325"/>
          <a:ext cx="7848600" cy="2652415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2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varchar2(size)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Variable-length character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(size)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Fixed-length character data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 p, s)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Variable-length numeric data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and time values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Variable-length character data up to 2GB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3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 smtClean="0"/>
              <a:t>Data Types</a:t>
            </a: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36000" y="6477000"/>
            <a:ext cx="736600" cy="228600"/>
          </a:xfrm>
        </p:spPr>
        <p:txBody>
          <a:bodyPr/>
          <a:lstStyle/>
          <a:p>
            <a:fld id="{47ED8886-DB3B-44F4-9A80-E6A224679F20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43078" name="Group 70"/>
          <p:cNvGraphicFramePr>
            <a:graphicFrameLocks noGrp="1"/>
          </p:cNvGraphicFramePr>
          <p:nvPr>
            <p:extLst/>
          </p:nvPr>
        </p:nvGraphicFramePr>
        <p:xfrm>
          <a:off x="832757" y="1069325"/>
          <a:ext cx="7848600" cy="2814444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2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 data up to 4GB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and long raw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binary data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data up to 4 GB( unstructured data: text ,image, video)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BFile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data stored in an external file ; up to 4GB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64 base unique address of  a row in a table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Test Your Understanding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Explain RDBMS.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What is the need of Normalization</a:t>
            </a:r>
            <a:r>
              <a:rPr lang="en-US" sz="2000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Why should </a:t>
            </a:r>
            <a:r>
              <a:rPr lang="en-US" sz="2000" dirty="0" smtClean="0">
                <a:solidFill>
                  <a:schemeClr val="bg1"/>
                </a:solidFill>
              </a:rPr>
              <a:t>you </a:t>
            </a:r>
            <a:r>
              <a:rPr lang="en-US" sz="2000" dirty="0">
                <a:solidFill>
                  <a:schemeClr val="bg1"/>
                </a:solidFill>
              </a:rPr>
              <a:t>know ANSI SQL?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29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RECAP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In this chapter we have </a:t>
            </a:r>
            <a:r>
              <a:rPr lang="en-US" sz="2000">
                <a:solidFill>
                  <a:schemeClr val="bg1"/>
                </a:solidFill>
              </a:rPr>
              <a:t>learnt </a:t>
            </a:r>
            <a:r>
              <a:rPr lang="en-US" sz="2000" smtClean="0">
                <a:solidFill>
                  <a:schemeClr val="bg1"/>
                </a:solidFill>
              </a:rPr>
              <a:t>to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Define Database (DB), Database Management System (DBMS) and Relational Database Management System (RDBMS)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Identify different data models 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List the different Database Normalization.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List different Data Types used in a table creation.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28140" y="623518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ED8886-DB3B-44F4-9A80-E6A224679F20}" type="slidenum">
              <a:rPr lang="en-US">
                <a:solidFill>
                  <a:schemeClr val="bg2"/>
                </a:solidFill>
              </a:rPr>
              <a:pPr/>
              <a:t>38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713879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9846" y="1624774"/>
            <a:ext cx="489807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have successfully completed -</a:t>
            </a:r>
          </a:p>
          <a:p>
            <a:endParaRPr lang="en-US" sz="2400" dirty="0"/>
          </a:p>
          <a:p>
            <a:r>
              <a:rPr lang="en-US" sz="2200" dirty="0" smtClean="0">
                <a:solidFill>
                  <a:schemeClr val="bg1"/>
                </a:solidFill>
              </a:rPr>
              <a:t>Session </a:t>
            </a:r>
            <a:r>
              <a:rPr lang="en-US" sz="2200" dirty="0">
                <a:solidFill>
                  <a:schemeClr val="bg1"/>
                </a:solidFill>
              </a:rPr>
              <a:t>on Understanding SQL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99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Key Topics</a:t>
            </a:r>
            <a:endParaRPr lang="en-US" sz="1800" b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>
            <a:normAutofit/>
          </a:bodyPr>
          <a:lstStyle/>
          <a:p>
            <a:pPr lvl="1">
              <a:buClrTx/>
            </a:pPr>
            <a:r>
              <a:rPr lang="en-US" sz="2000" dirty="0" smtClean="0">
                <a:solidFill>
                  <a:schemeClr val="bg1"/>
                </a:solidFill>
              </a:rPr>
              <a:t>Using DBMS/RDBMS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buClrTx/>
            </a:pPr>
            <a:endParaRPr lang="en-US" sz="2000" dirty="0">
              <a:solidFill>
                <a:schemeClr val="bg1"/>
              </a:solidFill>
            </a:endParaRPr>
          </a:p>
          <a:p>
            <a:pPr lvl="1">
              <a:buClrTx/>
            </a:pPr>
            <a:r>
              <a:rPr lang="en-US" sz="2000" dirty="0" smtClean="0">
                <a:solidFill>
                  <a:schemeClr val="bg1"/>
                </a:solidFill>
              </a:rPr>
              <a:t>Applying Structured Query Language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48" y="838200"/>
            <a:ext cx="8229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</a:rPr>
              <a:t>Database (DB) is a collection of logically related data</a:t>
            </a:r>
            <a:r>
              <a:rPr lang="en-US" sz="2400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Database </a:t>
            </a:r>
            <a:r>
              <a:rPr lang="en-US" sz="2400" dirty="0">
                <a:solidFill>
                  <a:schemeClr val="bg2"/>
                </a:solidFill>
              </a:rPr>
              <a:t>Management </a:t>
            </a:r>
            <a:r>
              <a:rPr lang="en-US" sz="2400" dirty="0" smtClean="0">
                <a:solidFill>
                  <a:schemeClr val="bg2"/>
                </a:solidFill>
              </a:rPr>
              <a:t>System(DBMS) </a:t>
            </a:r>
            <a:r>
              <a:rPr lang="en-US" sz="2400" dirty="0">
                <a:solidFill>
                  <a:schemeClr val="bg2"/>
                </a:solidFill>
              </a:rPr>
              <a:t>is a set of software or programs that </a:t>
            </a:r>
            <a:r>
              <a:rPr lang="en-US" sz="2400" dirty="0" smtClean="0">
                <a:solidFill>
                  <a:schemeClr val="bg2"/>
                </a:solidFill>
              </a:rPr>
              <a:t>enables/allows to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Store </a:t>
            </a:r>
            <a:r>
              <a:rPr lang="en-US" altLang="en-US" sz="2000" dirty="0">
                <a:solidFill>
                  <a:schemeClr val="bg1"/>
                </a:solidFill>
              </a:rPr>
              <a:t>the </a:t>
            </a:r>
            <a:r>
              <a:rPr lang="en-US" altLang="en-US" sz="2000" dirty="0" smtClean="0">
                <a:solidFill>
                  <a:schemeClr val="bg1"/>
                </a:solidFill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Manipulate the data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Retrieve the </a:t>
            </a:r>
            <a:r>
              <a:rPr lang="en-US" sz="2000" dirty="0" smtClean="0">
                <a:solidFill>
                  <a:schemeClr val="bg1"/>
                </a:solidFill>
              </a:rPr>
              <a:t>data</a:t>
            </a:r>
          </a:p>
          <a:p>
            <a:pPr lvl="1"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2"/>
                </a:solidFill>
              </a:rPr>
              <a:t>Data can be retrieved by using Query and Reporting Tools that are part of DBMS.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934200" cy="533400"/>
          </a:xfrm>
          <a:noFill/>
          <a:ln>
            <a:noFill/>
          </a:ln>
        </p:spPr>
        <p:txBody>
          <a:bodyPr anchor="ctr"/>
          <a:lstStyle/>
          <a:p>
            <a:r>
              <a:rPr lang="en-US" sz="20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820348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389665" cy="607259"/>
          </a:xfrm>
          <a:noFill/>
          <a:ln>
            <a:noFill/>
          </a:ln>
        </p:spPr>
        <p:txBody>
          <a:bodyPr anchor="ctr"/>
          <a:lstStyle/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sz="1800" dirty="0" smtClean="0">
                <a:solidFill>
                  <a:schemeClr val="bg2"/>
                </a:solidFill>
              </a:rPr>
              <a:t>Data </a:t>
            </a:r>
            <a:r>
              <a:rPr lang="en-US" sz="1800" dirty="0">
                <a:solidFill>
                  <a:schemeClr val="bg2"/>
                </a:solidFill>
              </a:rPr>
              <a:t>Models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4800" y="728350"/>
            <a:ext cx="8382000" cy="2667000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sz="2000" dirty="0"/>
          </a:p>
          <a:p>
            <a:pPr lvl="1">
              <a:buClr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Data Model is a representation of a real world situation.</a:t>
            </a:r>
          </a:p>
          <a:p>
            <a:pPr lvl="1">
              <a:buClrTx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for the situation is to be collected and stored in a database. </a:t>
            </a:r>
          </a:p>
          <a:p>
            <a:pPr lvl="1">
              <a:buClrTx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data model depicts the dataflow and logical interrelationship among different data elements.</a:t>
            </a:r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915400" y="6590428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iconshock.com/img_jpg/IMPRESSIONS/database/jpg/128/entity_relationship_model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66" y="3385357"/>
            <a:ext cx="3408034" cy="276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dirty="0">
                <a:solidFill>
                  <a:schemeClr val="bg2"/>
                </a:solidFill>
              </a:rPr>
              <a:t>Types of Data Models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839200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07413833"/>
              </p:ext>
            </p:extLst>
          </p:nvPr>
        </p:nvGraphicFramePr>
        <p:xfrm>
          <a:off x="609600" y="838200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390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9FD2BA-9DCB-4A0B-99D6-12409AE41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629FD2BA-9DCB-4A0B-99D6-12409AE41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FBFECA-0BC1-4534-830F-28AD5B0E8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80FBFECA-0BC1-4534-830F-28AD5B0E8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D0964F-E4E6-40DD-9F7D-1D3EF2EC0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E8D0964F-E4E6-40DD-9F7D-1D3EF2EC03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B44D94-A064-4FAB-BF62-19486A7D2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graphicEl>
                                              <a:dgm id="{60B44D94-A064-4FAB-BF62-19486A7D2F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43C693-937C-4116-98AD-8DAB67F2C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F343C693-937C-4116-98AD-8DAB67F2C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EEBA4E-CFFB-440B-8181-4147FB736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E7EEBA4E-CFFB-440B-8181-4147FB736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5A34628-1CEF-4E4E-B556-E3B7521B3B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45A34628-1CEF-4E4E-B556-E3B7521B3B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C9A446-91CC-4559-8A91-EDC05119A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graphicEl>
                                              <a:dgm id="{12C9A446-91CC-4559-8A91-EDC05119A0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DEA4DA-D534-4F14-AF21-77279015F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DDEA4DA-D534-4F14-AF21-77279015F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9DCAD3-4E53-44B3-8169-7834A557B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graphicEl>
                                              <a:dgm id="{A69DCAD3-4E53-44B3-8169-7834A557B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0EE229-21DB-4C4C-9511-E0FAD46E0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970EE229-21DB-4C4C-9511-E0FAD46E0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719BD3-69B8-40D3-BEAB-441B050DA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graphicEl>
                                              <a:dgm id="{F9719BD3-69B8-40D3-BEAB-441B050DA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F7745A-19BC-4B7B-989C-EF4DC5546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graphicEl>
                                              <a:dgm id="{E7F7745A-19BC-4B7B-989C-EF4DC5546B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/>
              <a:t>They </a:t>
            </a:r>
            <a:r>
              <a:rPr lang="en-US" sz="2000" dirty="0"/>
              <a:t>describe data at conceptual and view levels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r>
              <a:rPr lang="en-US" sz="2000" dirty="0"/>
              <a:t>The Entity-Relationship model </a:t>
            </a:r>
            <a:r>
              <a:rPr lang="en-US" sz="2000" dirty="0" smtClean="0"/>
              <a:t>(E-R Model)</a:t>
            </a:r>
            <a:endParaRPr lang="en-US" sz="2000" dirty="0"/>
          </a:p>
          <a:p>
            <a:pPr lvl="1">
              <a:buClrTx/>
            </a:pPr>
            <a:r>
              <a:rPr lang="en-US" sz="2000" dirty="0" smtClean="0"/>
              <a:t>is </a:t>
            </a:r>
            <a:r>
              <a:rPr lang="en-US" sz="2000" dirty="0"/>
              <a:t>based on a perception of the world as a collection </a:t>
            </a:r>
            <a:r>
              <a:rPr lang="en-US" sz="2000" dirty="0" smtClean="0"/>
              <a:t>of basic</a:t>
            </a:r>
            <a:r>
              <a:rPr lang="en-US" sz="2000" dirty="0"/>
              <a:t> objects (entities) and relationships among these objects.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dirty="0">
                <a:solidFill>
                  <a:schemeClr val="bg2"/>
                </a:solidFill>
              </a:rPr>
              <a:t>Object-based Logical Models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89157" y="6571574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3379897"/>
            <a:ext cx="2514600" cy="2380734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2747529" y="3474631"/>
            <a:ext cx="2263140" cy="154747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2691981" y="5022603"/>
            <a:ext cx="2263140" cy="642798"/>
            <a:chOff x="1849457" y="1642706"/>
            <a:chExt cx="1821261" cy="642798"/>
          </a:xfrm>
        </p:grpSpPr>
        <p:sp>
          <p:nvSpPr>
            <p:cNvPr id="10" name="Rectangle 9"/>
            <p:cNvSpPr/>
            <p:nvPr/>
          </p:nvSpPr>
          <p:spPr>
            <a:xfrm>
              <a:off x="1849457" y="1642706"/>
              <a:ext cx="1821261" cy="64279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849457" y="1642706"/>
              <a:ext cx="1821261" cy="642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rgbClr val="002060"/>
                  </a:solidFill>
                </a:rPr>
                <a:t>ER- Model</a:t>
              </a:r>
              <a:endParaRPr lang="en-US" sz="1800" kern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1E278A50734B8A721F01C1B19487" ma:contentTypeVersion="12" ma:contentTypeDescription="Create a new document." ma:contentTypeScope="" ma:versionID="e242aab5cd6de1005018a86c864f40bf">
  <xsd:schema xmlns:xsd="http://www.w3.org/2001/XMLSchema" xmlns:xs="http://www.w3.org/2001/XMLSchema" xmlns:p="http://schemas.microsoft.com/office/2006/metadata/properties" xmlns:ns2="951c5514-b77c-4532-82d5-a05f2f7d58e2" xmlns:ns3="c6f516c4-2602-422c-aa9a-755893ba4f98" targetNamespace="http://schemas.microsoft.com/office/2006/metadata/properties" ma:root="true" ma:fieldsID="aac0e3ca36e3d3717b9bb9c8f21b1ee1" ns2:_="" ns3:_="">
    <xsd:import namespace="951c5514-b77c-4532-82d5-a05f2f7d58e2"/>
    <xsd:import namespace="c6f516c4-2602-422c-aa9a-755893ba4f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516c4-2602-422c-aa9a-755893ba4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B593FFC-AF8E-4E8C-B5E0-864A5DC0FDC5}"/>
</file>

<file path=customXml/itemProps2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481EB-8F30-4DBE-97E4-C47F16554C60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28641</TotalTime>
  <Words>1750</Words>
  <Application>Microsoft Office PowerPoint</Application>
  <PresentationFormat>On-screen Show (4:3)</PresentationFormat>
  <Paragraphs>399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Narrow</vt:lpstr>
      <vt:lpstr>Arial Rounded MT Bold</vt:lpstr>
      <vt:lpstr>Calibri</vt:lpstr>
      <vt:lpstr>Myriad Pro</vt:lpstr>
      <vt:lpstr>Verdana</vt:lpstr>
      <vt:lpstr>Wingdings</vt:lpstr>
      <vt:lpstr>Academy LCD Compliant Template</vt:lpstr>
      <vt:lpstr>1_Academy LCD Compliant Template</vt:lpstr>
      <vt:lpstr>PowerPoint Presentation</vt:lpstr>
      <vt:lpstr>Context Setting: Overview</vt:lpstr>
      <vt:lpstr>Enabling Objectives</vt:lpstr>
      <vt:lpstr>Key Topics</vt:lpstr>
      <vt:lpstr>PowerPoint Presentation</vt:lpstr>
      <vt:lpstr>Introduction</vt:lpstr>
      <vt:lpstr> Data Models</vt:lpstr>
      <vt:lpstr>Types of Data Models </vt:lpstr>
      <vt:lpstr>Object-based Logical Models </vt:lpstr>
      <vt:lpstr>Record-based Logical Models</vt:lpstr>
      <vt:lpstr>Record-based Logical Models</vt:lpstr>
      <vt:lpstr>Record-based Logical Models</vt:lpstr>
      <vt:lpstr>Record-based Logical Models</vt:lpstr>
      <vt:lpstr>Definition of RDMS</vt:lpstr>
      <vt:lpstr>Database Normalization</vt:lpstr>
      <vt:lpstr>Database Normalization</vt:lpstr>
      <vt:lpstr>Normal Forms</vt:lpstr>
      <vt:lpstr>Normal Forms(NF)</vt:lpstr>
      <vt:lpstr>First Normal Form(1NF) </vt:lpstr>
      <vt:lpstr>First Normal Form</vt:lpstr>
      <vt:lpstr>Second Normal Form(2NF)</vt:lpstr>
      <vt:lpstr>Second Normal Form</vt:lpstr>
      <vt:lpstr>Third Normal Form </vt:lpstr>
      <vt:lpstr>Third Normal Form</vt:lpstr>
      <vt:lpstr>Boyce Code Normal Form(BCNF)</vt:lpstr>
      <vt:lpstr>Boyce Code Normal Form(BCNF)</vt:lpstr>
      <vt:lpstr>PowerPoint Presentation</vt:lpstr>
      <vt:lpstr>SQL</vt:lpstr>
      <vt:lpstr>SQL</vt:lpstr>
      <vt:lpstr>SQL</vt:lpstr>
      <vt:lpstr>ANSI SQL</vt:lpstr>
      <vt:lpstr>Keywords Used</vt:lpstr>
      <vt:lpstr>Data Types</vt:lpstr>
      <vt:lpstr>Data Types</vt:lpstr>
      <vt:lpstr>Data Types</vt:lpstr>
      <vt:lpstr>Data Types</vt:lpstr>
      <vt:lpstr>Test Your Understanding</vt:lpstr>
      <vt:lpstr>RECAP</vt:lpstr>
      <vt:lpstr>PowerPoint Presentation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RIO_01_Understanding_SQL</dc:title>
  <dc:creator>AssetDevelopmentTeam@cognizant.com</dc:creator>
  <cp:lastModifiedBy>S Gavade, Sheetal (Cognizant)</cp:lastModifiedBy>
  <cp:revision>1154</cp:revision>
  <dcterms:created xsi:type="dcterms:W3CDTF">2011-06-15T11:24:59Z</dcterms:created>
  <dcterms:modified xsi:type="dcterms:W3CDTF">2018-09-05T10:56:53Z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0x010100D6E01E278A50734B8A721F01C1B19487</vt:lpwstr>
  </property>
  <property fmtid="{D5CDD505-2E9C-101B-9397-08002B2CF9AE}" pid="3" name="Order">
    <vt:r8>2401700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