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74" r:id="rId11"/>
    <p:sldId id="271" r:id="rId12"/>
    <p:sldId id="272" r:id="rId13"/>
    <p:sldId id="273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A42C40-05FA-48C0-8190-06084416D86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C8E2C5-C27E-44FC-9F06-62BDC695F84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Getting Started with </a:t>
            </a:r>
            <a:r>
              <a:rPr lang="en-US" b="0" dirty="0" err="1" smtClean="0">
                <a:effectLst/>
              </a:rPr>
              <a:t>ADO.Net</a:t>
            </a:r>
            <a:r>
              <a:rPr lang="en-US" b="0" dirty="0" smtClean="0">
                <a:effectLst/>
              </a:rPr>
              <a:t> </a:t>
            </a:r>
            <a:r>
              <a:rPr lang="en-US" b="0" dirty="0">
                <a:effectLst/>
              </a:rPr>
              <a:t> 4.5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SqlCommand</a:t>
            </a:r>
            <a:r>
              <a:rPr lang="en-US" dirty="0"/>
              <a:t> </a:t>
            </a:r>
            <a:r>
              <a:rPr lang="en-US" dirty="0" err="1"/>
              <a:t>cmd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SqlCommand</a:t>
            </a:r>
            <a:r>
              <a:rPr lang="en-US" dirty="0"/>
              <a:t>(“Query which has to </a:t>
            </a:r>
            <a:r>
              <a:rPr lang="en-US" dirty="0" err="1"/>
              <a:t>perform”,Connection</a:t>
            </a:r>
            <a:r>
              <a:rPr lang="en-US" dirty="0"/>
              <a:t> Object)</a:t>
            </a:r>
          </a:p>
        </p:txBody>
      </p:sp>
    </p:spTree>
    <p:extLst>
      <p:ext uri="{BB962C8B-B14F-4D97-AF65-F5344CB8AC3E}">
        <p14:creationId xmlns:p14="http://schemas.microsoft.com/office/powerpoint/2010/main" val="23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cmd</a:t>
            </a:r>
            <a:r>
              <a:rPr lang="en-US" dirty="0"/>
              <a:t> = </a:t>
            </a:r>
            <a:r>
              <a:rPr lang="en-US" dirty="0" err="1"/>
              <a:t>con.CreateCommand</a:t>
            </a:r>
            <a:r>
              <a:rPr lang="en-US" dirty="0"/>
              <a:t>(); </a:t>
            </a:r>
            <a:r>
              <a:rPr lang="en-US" i="1" dirty="0"/>
              <a:t>// This will specify that we are passing the stored procedures name</a:t>
            </a:r>
            <a:r>
              <a:rPr lang="en-US" dirty="0"/>
              <a:t> </a:t>
            </a:r>
            <a:r>
              <a:rPr lang="en-US" dirty="0" err="1"/>
              <a:t>cmd.CommandType</a:t>
            </a:r>
            <a:r>
              <a:rPr lang="en-US" dirty="0"/>
              <a:t> = </a:t>
            </a:r>
            <a:r>
              <a:rPr lang="en-US" dirty="0" err="1"/>
              <a:t>CommandType.StoredProcedure</a:t>
            </a:r>
            <a:r>
              <a:rPr lang="en-US" dirty="0"/>
              <a:t>; </a:t>
            </a:r>
            <a:r>
              <a:rPr lang="en-US" dirty="0" err="1"/>
              <a:t>cmd.CommandText</a:t>
            </a:r>
            <a:r>
              <a:rPr lang="en-US" dirty="0"/>
              <a:t> = </a:t>
            </a:r>
            <a:r>
              <a:rPr lang="en-US" dirty="0" err="1"/>
              <a:t>CommandName</a:t>
            </a:r>
            <a:r>
              <a:rPr lang="en-US" dirty="0"/>
              <a:t>; </a:t>
            </a:r>
            <a:r>
              <a:rPr lang="en-US" i="1" dirty="0"/>
              <a:t>// This will be the stored procedures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Stored Procedure is expecting some parameters then we can pass these parameters by creating instances of </a:t>
            </a:r>
            <a:r>
              <a:rPr lang="en-US" dirty="0" err="1"/>
              <a:t>SqlParameter</a:t>
            </a:r>
            <a:r>
              <a:rPr lang="en-US" dirty="0"/>
              <a:t> objects as: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</a:t>
            </a:r>
            <a:r>
              <a:rPr lang="en-US" dirty="0" err="1"/>
              <a:t>con.CreateCommand</a:t>
            </a:r>
            <a:r>
              <a:rPr lang="en-US" dirty="0"/>
              <a:t>(); </a:t>
            </a:r>
            <a:r>
              <a:rPr lang="en-US" i="1" dirty="0"/>
              <a:t>// This will specify that we are passing the stored procedures name</a:t>
            </a:r>
            <a:r>
              <a:rPr lang="en-US" dirty="0"/>
              <a:t> </a:t>
            </a:r>
            <a:r>
              <a:rPr lang="en-US" dirty="0" err="1"/>
              <a:t>cmd.CommandType</a:t>
            </a:r>
            <a:r>
              <a:rPr lang="en-US" dirty="0"/>
              <a:t> = </a:t>
            </a:r>
            <a:r>
              <a:rPr lang="en-US" dirty="0" err="1"/>
              <a:t>CommandType.StoredProcedure</a:t>
            </a:r>
            <a:r>
              <a:rPr lang="en-US" dirty="0"/>
              <a:t>; </a:t>
            </a:r>
            <a:r>
              <a:rPr lang="en-US" dirty="0" err="1"/>
              <a:t>cmd.CommandText</a:t>
            </a:r>
            <a:r>
              <a:rPr lang="en-US" dirty="0"/>
              <a:t> = </a:t>
            </a:r>
            <a:r>
              <a:rPr lang="en-US" dirty="0" err="1"/>
              <a:t>CommandName</a:t>
            </a:r>
            <a:r>
              <a:rPr lang="en-US" dirty="0"/>
              <a:t>; </a:t>
            </a:r>
            <a:r>
              <a:rPr lang="en-US" i="1" dirty="0"/>
              <a:t>// This will be the stored procedures name</a:t>
            </a:r>
            <a:r>
              <a:rPr lang="en-US" dirty="0"/>
              <a:t> </a:t>
            </a:r>
            <a:r>
              <a:rPr lang="en-US" dirty="0" err="1"/>
              <a:t>SqlParameter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= new </a:t>
            </a:r>
            <a:r>
              <a:rPr lang="en-US" dirty="0" err="1"/>
              <a:t>SqlParameter</a:t>
            </a:r>
            <a:r>
              <a:rPr lang="en-US" dirty="0"/>
              <a:t>("@id", </a:t>
            </a:r>
            <a:r>
              <a:rPr lang="en-US" dirty="0" err="1"/>
              <a:t>txtSearch.Text</a:t>
            </a:r>
            <a:r>
              <a:rPr lang="en-US" dirty="0"/>
              <a:t>); </a:t>
            </a:r>
            <a:r>
              <a:rPr lang="en-US" dirty="0" err="1"/>
              <a:t>cmd.Parameters.Add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79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Passing a SQL query from an application using a Command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pass a SQL query from our application then we can use the </a:t>
            </a:r>
            <a:r>
              <a:rPr lang="en-US" dirty="0" err="1"/>
              <a:t>SqlCommand</a:t>
            </a:r>
            <a:r>
              <a:rPr lang="en-US" dirty="0"/>
              <a:t> 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</a:t>
            </a:r>
            <a:r>
              <a:rPr lang="en-US" dirty="0" err="1"/>
              <a:t>con.CreateCommand</a:t>
            </a:r>
            <a:r>
              <a:rPr lang="en-US" dirty="0"/>
              <a:t>(); </a:t>
            </a:r>
            <a:r>
              <a:rPr lang="en-US" dirty="0" err="1"/>
              <a:t>cmd.CommandType</a:t>
            </a:r>
            <a:r>
              <a:rPr lang="en-US" dirty="0"/>
              <a:t> = </a:t>
            </a:r>
            <a:r>
              <a:rPr lang="en-US" dirty="0" err="1"/>
              <a:t>CommandType.Text</a:t>
            </a:r>
            <a:r>
              <a:rPr lang="en-US" dirty="0"/>
              <a:t>; </a:t>
            </a:r>
            <a:r>
              <a:rPr lang="en-US" i="1" dirty="0"/>
              <a:t>//This will specify that we are passing query from application</a:t>
            </a:r>
            <a:r>
              <a:rPr lang="en-US" dirty="0"/>
              <a:t> string query = "select * from Authors"; </a:t>
            </a:r>
            <a:r>
              <a:rPr lang="en-US" dirty="0" err="1"/>
              <a:t>cmd.CommandText</a:t>
            </a:r>
            <a:r>
              <a:rPr lang="en-US" dirty="0"/>
              <a:t> = query;</a:t>
            </a:r>
          </a:p>
        </p:txBody>
      </p:sp>
    </p:spTree>
    <p:extLst>
      <p:ext uri="{BB962C8B-B14F-4D97-AF65-F5344CB8AC3E}">
        <p14:creationId xmlns:p14="http://schemas.microsoft.com/office/powerpoint/2010/main" val="4039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Storing </a:t>
            </a:r>
            <a:r>
              <a:rPr lang="en-US" dirty="0"/>
              <a:t>the Result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DataReader</a:t>
            </a:r>
            <a:r>
              <a:rPr lang="en-US" dirty="0" smtClean="0"/>
              <a:t>: </a:t>
            </a:r>
            <a:r>
              <a:rPr lang="en-US" dirty="0" err="1" smtClean="0"/>
              <a:t>DataReader</a:t>
            </a:r>
            <a:r>
              <a:rPr lang="en-US" dirty="0" smtClean="0"/>
              <a:t> used to read the data from source.</a:t>
            </a:r>
            <a:endParaRPr lang="en-US" dirty="0"/>
          </a:p>
          <a:p>
            <a:r>
              <a:rPr lang="en-US" b="1" dirty="0"/>
              <a:t>Dataset: </a:t>
            </a:r>
            <a:r>
              <a:rPr lang="en-US" dirty="0" err="1"/>
              <a:t>DataSet</a:t>
            </a:r>
            <a:r>
              <a:rPr lang="en-US" dirty="0"/>
              <a:t> contains the table and relation.</a:t>
            </a:r>
          </a:p>
          <a:p>
            <a:r>
              <a:rPr lang="en-US" b="1" dirty="0" err="1"/>
              <a:t>DataAdapter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DataAdapter</a:t>
            </a:r>
            <a:r>
              <a:rPr lang="en-US" dirty="0"/>
              <a:t> behave as mediator between back end and front end. But it does not has features to contains the data .So there is dataset which contains the data of result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err="1"/>
              <a:t>DataReader</a:t>
            </a:r>
            <a:r>
              <a:rPr lang="en-US" dirty="0"/>
              <a:t> is an object that can be used to access the results sequentially from a database. The </a:t>
            </a:r>
            <a:r>
              <a:rPr lang="en-US" dirty="0" err="1"/>
              <a:t>DataReader</a:t>
            </a:r>
            <a:r>
              <a:rPr lang="en-US" dirty="0"/>
              <a:t> is used to get forward only sequential results as the query executes. This is used with the Command object</a:t>
            </a:r>
          </a:p>
        </p:txBody>
      </p:sp>
    </p:spTree>
    <p:extLst>
      <p:ext uri="{BB962C8B-B14F-4D97-AF65-F5344CB8AC3E}">
        <p14:creationId xmlns:p14="http://schemas.microsoft.com/office/powerpoint/2010/main" val="8191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Dataset can be thought of as an in-memory representation of a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 </a:t>
            </a:r>
            <a:r>
              <a:rPr lang="en-US" dirty="0" err="1"/>
              <a:t>DataSet</a:t>
            </a:r>
            <a:r>
              <a:rPr lang="en-US" dirty="0"/>
              <a:t> is a disconnected data access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query can be stored in a Dataset.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 smtClean="0"/>
              <a:t>DataSet</a:t>
            </a:r>
            <a:r>
              <a:rPr lang="en-US" dirty="0" smtClean="0"/>
              <a:t> contains</a:t>
            </a:r>
            <a:r>
              <a:rPr lang="en-US" dirty="0"/>
              <a:t> </a:t>
            </a:r>
            <a:r>
              <a:rPr lang="en-US" dirty="0" err="1"/>
              <a:t>DataTables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DataTables</a:t>
            </a:r>
            <a:r>
              <a:rPr lang="en-US" dirty="0"/>
              <a:t> contain </a:t>
            </a:r>
            <a:r>
              <a:rPr lang="en-US" dirty="0" err="1"/>
              <a:t>DataRow</a:t>
            </a:r>
            <a:r>
              <a:rPr lang="en-US" dirty="0"/>
              <a:t> and </a:t>
            </a:r>
            <a:r>
              <a:rPr lang="en-US" dirty="0" err="1"/>
              <a:t>DataColumns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err="1"/>
              <a:t>DataSet</a:t>
            </a:r>
            <a:r>
              <a:rPr lang="en-US" dirty="0"/>
              <a:t> or a </a:t>
            </a:r>
            <a:r>
              <a:rPr lang="en-US" dirty="0" err="1" smtClean="0"/>
              <a:t>DataTable</a:t>
            </a:r>
            <a:r>
              <a:rPr lang="en-US" dirty="0" smtClean="0"/>
              <a:t> can </a:t>
            </a:r>
            <a:r>
              <a:rPr lang="en-US" dirty="0"/>
              <a:t>be used with a Command and a </a:t>
            </a:r>
            <a:r>
              <a:rPr lang="en-US" dirty="0" err="1"/>
              <a:t>DataAdapter</a:t>
            </a:r>
            <a:r>
              <a:rPr lang="en-US" dirty="0"/>
              <a:t> </a:t>
            </a:r>
            <a:r>
              <a:rPr lang="en-US" dirty="0" smtClean="0"/>
              <a:t> object </a:t>
            </a:r>
            <a:r>
              <a:rPr lang="en-US" dirty="0"/>
              <a:t>to store query results.</a:t>
            </a:r>
          </a:p>
        </p:txBody>
      </p:sp>
    </p:spTree>
    <p:extLst>
      <p:ext uri="{BB962C8B-B14F-4D97-AF65-F5344CB8AC3E}">
        <p14:creationId xmlns:p14="http://schemas.microsoft.com/office/powerpoint/2010/main" val="10164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err="1"/>
              <a:t>DataAdapter</a:t>
            </a:r>
            <a:r>
              <a:rPr lang="en-US" dirty="0"/>
              <a:t> object is used to fill a </a:t>
            </a:r>
            <a:r>
              <a:rPr lang="en-US" dirty="0" err="1"/>
              <a:t>DataSet</a:t>
            </a:r>
            <a:r>
              <a:rPr lang="en-US" dirty="0"/>
              <a:t>/</a:t>
            </a:r>
            <a:r>
              <a:rPr lang="en-US" dirty="0" err="1"/>
              <a:t>DataTable</a:t>
            </a:r>
            <a:r>
              <a:rPr lang="en-US" dirty="0"/>
              <a:t> with query results.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thought of as the adapter between the connected and disconnected data models.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Command object will be used to execute the query and a </a:t>
            </a:r>
            <a:r>
              <a:rPr lang="en-US" dirty="0" err="1"/>
              <a:t>DataAdapter</a:t>
            </a:r>
            <a:r>
              <a:rPr lang="en-US" dirty="0"/>
              <a:t> </a:t>
            </a:r>
            <a:r>
              <a:rPr lang="en-US" dirty="0" smtClean="0"/>
              <a:t> will </a:t>
            </a:r>
            <a:r>
              <a:rPr lang="en-US" dirty="0"/>
              <a:t>use this Command object and fill the query results coming from the database into a </a:t>
            </a:r>
            <a:r>
              <a:rPr lang="en-US" dirty="0" err="1"/>
              <a:t>DataSet</a:t>
            </a:r>
            <a:r>
              <a:rPr lang="en-US" dirty="0"/>
              <a:t>/</a:t>
            </a:r>
            <a:r>
              <a:rPr lang="en-US" dirty="0" err="1"/>
              <a:t>DataTable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 stands for </a:t>
            </a:r>
            <a:r>
              <a:rPr lang="en-US" dirty="0" err="1" smtClean="0"/>
              <a:t>activeX</a:t>
            </a:r>
            <a:r>
              <a:rPr lang="en-US" dirty="0" smtClean="0"/>
              <a:t> </a:t>
            </a:r>
            <a:r>
              <a:rPr lang="en-US" dirty="0"/>
              <a:t>data object, which behaves as a mediator between the </a:t>
            </a:r>
            <a:r>
              <a:rPr lang="en-US" dirty="0" smtClean="0"/>
              <a:t>front end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back end. </a:t>
            </a:r>
            <a:r>
              <a:rPr lang="en-US" dirty="0"/>
              <a:t>Client side can’t directly interact </a:t>
            </a:r>
            <a:r>
              <a:rPr lang="en-US" dirty="0" smtClean="0"/>
              <a:t>with the </a:t>
            </a:r>
            <a:r>
              <a:rPr lang="en-US" dirty="0"/>
              <a:t>server side, so there is </a:t>
            </a:r>
            <a:r>
              <a:rPr lang="en-US" dirty="0" smtClean="0"/>
              <a:t>ADO.NET which </a:t>
            </a:r>
            <a:r>
              <a:rPr lang="en-US" dirty="0"/>
              <a:t>behaves as a mediator between front end and back end as in the following figure:</a:t>
            </a:r>
          </a:p>
        </p:txBody>
      </p:sp>
    </p:spTree>
    <p:extLst>
      <p:ext uri="{BB962C8B-B14F-4D97-AF65-F5344CB8AC3E}">
        <p14:creationId xmlns:p14="http://schemas.microsoft.com/office/powerpoint/2010/main" val="8477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O.NET 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33525"/>
            <a:ext cx="4649587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diagram </a:t>
            </a:r>
            <a:r>
              <a:rPr lang="en-US" dirty="0" smtClean="0"/>
              <a:t>shows </a:t>
            </a:r>
            <a:r>
              <a:rPr lang="en-US" dirty="0"/>
              <a:t>that ADO.NET can be used with any kind of application, i.e., it can be used from a Windows Forms application, an ASP.NET application, or from a WPF and/or Silverlight application.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the data store underneath can be any data store, SQL Server, Access, or Oracle.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just a matter of using the right set of classes specific to that data store and the methodology will remain the same.</a:t>
            </a:r>
          </a:p>
        </p:txBody>
      </p:sp>
    </p:spTree>
    <p:extLst>
      <p:ext uri="{BB962C8B-B14F-4D97-AF65-F5344CB8AC3E}">
        <p14:creationId xmlns:p14="http://schemas.microsoft.com/office/powerpoint/2010/main" val="39835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typical scenario requiring data access, we need to perform four major tasks</a:t>
            </a:r>
            <a:r>
              <a:rPr lang="en-US" dirty="0" smtClean="0"/>
              <a:t>: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Passing the request to the database, i.e., a command like select, insert, or update.</a:t>
            </a:r>
          </a:p>
          <a:p>
            <a:r>
              <a:rPr lang="en-US" dirty="0"/>
              <a:t>Getting back the results, i.e., rows and/or the number of rows effected.</a:t>
            </a:r>
          </a:p>
          <a:p>
            <a:r>
              <a:rPr lang="en-US" dirty="0"/>
              <a:t>Storing the result and displaying it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O.NET 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551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Classes in </a:t>
            </a:r>
            <a:r>
              <a:rPr lang="en-US" b="1" dirty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ADO.NET is a group of class which contains.</a:t>
            </a:r>
          </a:p>
          <a:p>
            <a:r>
              <a:rPr lang="en-US" dirty="0"/>
              <a:t>Connection</a:t>
            </a:r>
          </a:p>
          <a:p>
            <a:r>
              <a:rPr lang="en-US" dirty="0"/>
              <a:t>Command</a:t>
            </a:r>
          </a:p>
          <a:p>
            <a:r>
              <a:rPr lang="en-US" dirty="0" err="1"/>
              <a:t>Datareader</a:t>
            </a:r>
            <a:endParaRPr lang="en-US" dirty="0"/>
          </a:p>
          <a:p>
            <a:r>
              <a:rPr lang="en-US" dirty="0" err="1"/>
              <a:t>DataAdapter</a:t>
            </a:r>
            <a:endParaRPr lang="en-US" dirty="0"/>
          </a:p>
          <a:p>
            <a:r>
              <a:rPr lang="en-US" dirty="0"/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Connection </a:t>
            </a:r>
            <a:r>
              <a:rPr lang="en-US" dirty="0"/>
              <a:t>class used to establish the </a:t>
            </a:r>
            <a:r>
              <a:rPr lang="en-US" dirty="0" smtClean="0"/>
              <a:t>connection between front end and back end</a:t>
            </a:r>
          </a:p>
          <a:p>
            <a:r>
              <a:rPr lang="en-US" dirty="0" smtClean="0"/>
              <a:t>The </a:t>
            </a:r>
            <a:r>
              <a:rPr lang="en-US" dirty="0"/>
              <a:t>Connection class uses a </a:t>
            </a:r>
            <a:r>
              <a:rPr lang="en-US" dirty="0" err="1"/>
              <a:t>ConnectionString</a:t>
            </a:r>
            <a:r>
              <a:rPr lang="en-US" dirty="0"/>
              <a:t> to identify the database server location, authentication parameters, and other information to connect to the database.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Ex.</a:t>
            </a:r>
            <a:endParaRPr lang="en-US" dirty="0"/>
          </a:p>
          <a:p>
            <a:r>
              <a:rPr lang="en-US" dirty="0" err="1"/>
              <a:t>SqlConnection</a:t>
            </a:r>
            <a:r>
              <a:rPr lang="en-US" dirty="0"/>
              <a:t> con=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SqlConnection</a:t>
            </a:r>
            <a:r>
              <a:rPr lang="en-US" dirty="0"/>
              <a:t>(“Integrated security=</a:t>
            </a:r>
            <a:r>
              <a:rPr lang="en-US" b="1" dirty="0" err="1"/>
              <a:t>true</a:t>
            </a:r>
            <a:r>
              <a:rPr lang="en-US" dirty="0" err="1"/>
              <a:t>;initial</a:t>
            </a:r>
            <a:r>
              <a:rPr lang="en-US" dirty="0"/>
              <a:t> catalog=</a:t>
            </a:r>
            <a:r>
              <a:rPr lang="en-US" dirty="0" err="1"/>
              <a:t>Student;Data</a:t>
            </a:r>
            <a:r>
              <a:rPr lang="en-US" dirty="0"/>
              <a:t> source=. 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err="1"/>
              <a:t>SqlConnection</a:t>
            </a:r>
            <a:r>
              <a:rPr lang="en-US" dirty="0"/>
              <a:t> Con=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SqlConnection</a:t>
            </a:r>
            <a:r>
              <a:rPr lang="en-US" dirty="0"/>
              <a:t>(“User id=</a:t>
            </a:r>
            <a:r>
              <a:rPr lang="en-US" dirty="0" err="1"/>
              <a:t>sa;Password</a:t>
            </a:r>
            <a:r>
              <a:rPr lang="en-US" dirty="0"/>
              <a:t>=sa123;Database=</a:t>
            </a:r>
            <a:r>
              <a:rPr lang="en-US" dirty="0" err="1"/>
              <a:t>Student;Server</a:t>
            </a:r>
            <a:r>
              <a:rPr lang="en-US" dirty="0"/>
              <a:t>=.”);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connection ready, the next step would be to tell the database about what operation we need to perform on the database.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done using the Command object.</a:t>
            </a:r>
          </a:p>
        </p:txBody>
      </p:sp>
    </p:spTree>
    <p:extLst>
      <p:ext uri="{BB962C8B-B14F-4D97-AF65-F5344CB8AC3E}">
        <p14:creationId xmlns:p14="http://schemas.microsoft.com/office/powerpoint/2010/main" val="25406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</TotalTime>
  <Words>374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Getting Started with ADO.Net  4.5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in ADO.NET</vt:lpstr>
      <vt:lpstr>Connection</vt:lpstr>
      <vt:lpstr>Command</vt:lpstr>
      <vt:lpstr>PowerPoint Presentation</vt:lpstr>
      <vt:lpstr>PowerPoint Presentation</vt:lpstr>
      <vt:lpstr>PowerPoint Presentation</vt:lpstr>
      <vt:lpstr>Passing a SQL query from an application using a Command </vt:lpstr>
      <vt:lpstr>   Storing the Result </vt:lpstr>
      <vt:lpstr>DataReader</vt:lpstr>
      <vt:lpstr>Dataset</vt:lpstr>
      <vt:lpstr>DataAdapter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Anamika</cp:lastModifiedBy>
  <cp:revision>8</cp:revision>
  <dcterms:created xsi:type="dcterms:W3CDTF">2018-10-09T14:48:03Z</dcterms:created>
  <dcterms:modified xsi:type="dcterms:W3CDTF">2021-05-14T06:40:42Z</dcterms:modified>
</cp:coreProperties>
</file>