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6" r:id="rId7"/>
    <p:sldId id="261" r:id="rId8"/>
    <p:sldId id="262" r:id="rId9"/>
    <p:sldId id="263" r:id="rId10"/>
    <p:sldId id="274" r:id="rId11"/>
    <p:sldId id="271" r:id="rId12"/>
    <p:sldId id="272" r:id="rId13"/>
    <p:sldId id="273" r:id="rId14"/>
    <p:sldId id="265"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80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6A42C40-05FA-48C0-8190-06084416D86B}" type="datetimeFigureOut">
              <a:rPr lang="en-US" smtClean="0"/>
              <a:t>5/21/2024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BC8E2C5-C27E-44FC-9F06-62BDC695F8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A42C40-05FA-48C0-8190-06084416D86B}"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A42C40-05FA-48C0-8190-06084416D86B}"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A42C40-05FA-48C0-8190-06084416D86B}"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6A42C40-05FA-48C0-8190-06084416D86B}"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E2C5-C27E-44FC-9F06-62BDC695F8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6A42C40-05FA-48C0-8190-06084416D86B}"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6A42C40-05FA-48C0-8190-06084416D86B}"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6A42C40-05FA-48C0-8190-06084416D86B}"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42C40-05FA-48C0-8190-06084416D86B}"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6A42C40-05FA-48C0-8190-06084416D86B}"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6A42C40-05FA-48C0-8190-06084416D86B}"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BC8E2C5-C27E-44FC-9F06-62BDC695F84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6A42C40-05FA-48C0-8190-06084416D86B}" type="datetimeFigureOut">
              <a:rPr lang="en-US" smtClean="0"/>
              <a:t>5/21/2024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BC8E2C5-C27E-44FC-9F06-62BDC695F84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ffectLst/>
              </a:rPr>
              <a:t>Getting Started with </a:t>
            </a:r>
            <a:r>
              <a:rPr lang="en-US" b="0" dirty="0" err="1">
                <a:effectLst/>
              </a:rPr>
              <a:t>ADO.Net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6034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SqlCommand</a:t>
            </a:r>
            <a:r>
              <a:rPr lang="en-US" dirty="0"/>
              <a:t> </a:t>
            </a:r>
            <a:r>
              <a:rPr lang="en-US" dirty="0" err="1"/>
              <a:t>cmd</a:t>
            </a:r>
            <a:r>
              <a:rPr lang="en-US" dirty="0"/>
              <a:t>=</a:t>
            </a:r>
            <a:r>
              <a:rPr lang="en-US" b="1" dirty="0"/>
              <a:t>new</a:t>
            </a:r>
            <a:r>
              <a:rPr lang="en-US" dirty="0"/>
              <a:t> </a:t>
            </a:r>
            <a:r>
              <a:rPr lang="en-US" dirty="0" err="1"/>
              <a:t>SqlCommand</a:t>
            </a:r>
            <a:r>
              <a:rPr lang="en-US" dirty="0"/>
              <a:t>(“Query which has to </a:t>
            </a:r>
            <a:r>
              <a:rPr lang="en-US" dirty="0" err="1"/>
              <a:t>perform”,Connection</a:t>
            </a:r>
            <a:r>
              <a:rPr lang="en-US" dirty="0"/>
              <a:t> Object)</a:t>
            </a:r>
          </a:p>
        </p:txBody>
      </p:sp>
    </p:spTree>
    <p:extLst>
      <p:ext uri="{BB962C8B-B14F-4D97-AF65-F5344CB8AC3E}">
        <p14:creationId xmlns:p14="http://schemas.microsoft.com/office/powerpoint/2010/main" val="23824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cmd</a:t>
            </a:r>
            <a:r>
              <a:rPr lang="en-US" dirty="0"/>
              <a:t> = </a:t>
            </a:r>
            <a:r>
              <a:rPr lang="en-US" dirty="0" err="1"/>
              <a:t>con.CreateCommand</a:t>
            </a:r>
            <a:r>
              <a:rPr lang="en-US" dirty="0"/>
              <a:t>(); </a:t>
            </a:r>
            <a:r>
              <a:rPr lang="en-US" i="1" dirty="0"/>
              <a:t>// This will specify that we are passing the stored procedures name</a:t>
            </a:r>
            <a:r>
              <a:rPr lang="en-US" dirty="0"/>
              <a:t> </a:t>
            </a:r>
            <a:r>
              <a:rPr lang="en-US" dirty="0" err="1"/>
              <a:t>cmd.CommandType</a:t>
            </a:r>
            <a:r>
              <a:rPr lang="en-US" dirty="0"/>
              <a:t> = </a:t>
            </a:r>
            <a:r>
              <a:rPr lang="en-US" dirty="0" err="1"/>
              <a:t>CommandType.StoredProcedure</a:t>
            </a:r>
            <a:r>
              <a:rPr lang="en-US" dirty="0"/>
              <a:t>; </a:t>
            </a:r>
            <a:r>
              <a:rPr lang="en-US" dirty="0" err="1"/>
              <a:t>cmd.CommandText</a:t>
            </a:r>
            <a:r>
              <a:rPr lang="en-US" dirty="0"/>
              <a:t> = </a:t>
            </a:r>
            <a:r>
              <a:rPr lang="en-US" dirty="0" err="1"/>
              <a:t>CommandName</a:t>
            </a:r>
            <a:r>
              <a:rPr lang="en-US" dirty="0"/>
              <a:t>; </a:t>
            </a:r>
            <a:r>
              <a:rPr lang="en-US" i="1" dirty="0"/>
              <a:t>// This will be the stored procedures name</a:t>
            </a:r>
            <a:endParaRPr lang="en-US" dirty="0"/>
          </a:p>
        </p:txBody>
      </p:sp>
    </p:spTree>
    <p:extLst>
      <p:ext uri="{BB962C8B-B14F-4D97-AF65-F5344CB8AC3E}">
        <p14:creationId xmlns:p14="http://schemas.microsoft.com/office/powerpoint/2010/main" val="109460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If the Stored Procedure is expecting some parameters then we can pass these parameters by creating instances of </a:t>
            </a:r>
            <a:r>
              <a:rPr lang="en-US" dirty="0" err="1"/>
              <a:t>SqlParameter</a:t>
            </a:r>
            <a:r>
              <a:rPr lang="en-US" dirty="0"/>
              <a:t> objects as:</a:t>
            </a:r>
          </a:p>
          <a:p>
            <a:pPr marL="0" indent="0">
              <a:buNone/>
            </a:pPr>
            <a:br>
              <a:rPr lang="en-US" dirty="0"/>
            </a:br>
            <a:r>
              <a:rPr lang="en-US" dirty="0" err="1"/>
              <a:t>SqlCommand</a:t>
            </a:r>
            <a:r>
              <a:rPr lang="en-US" dirty="0"/>
              <a:t> </a:t>
            </a:r>
            <a:r>
              <a:rPr lang="en-US" dirty="0" err="1"/>
              <a:t>cmd</a:t>
            </a:r>
            <a:r>
              <a:rPr lang="en-US" dirty="0"/>
              <a:t> = </a:t>
            </a:r>
            <a:r>
              <a:rPr lang="en-US" dirty="0" err="1"/>
              <a:t>con.CreateCommand</a:t>
            </a:r>
            <a:r>
              <a:rPr lang="en-US" dirty="0"/>
              <a:t>(); </a:t>
            </a:r>
            <a:r>
              <a:rPr lang="en-US" i="1" dirty="0"/>
              <a:t>// This will specify that we are passing the stored procedures name</a:t>
            </a:r>
            <a:r>
              <a:rPr lang="en-US" dirty="0"/>
              <a:t> </a:t>
            </a:r>
            <a:r>
              <a:rPr lang="en-US" dirty="0" err="1"/>
              <a:t>cmd.CommandType</a:t>
            </a:r>
            <a:r>
              <a:rPr lang="en-US" dirty="0"/>
              <a:t> = </a:t>
            </a:r>
            <a:r>
              <a:rPr lang="en-US" dirty="0" err="1"/>
              <a:t>CommandType.StoredProcedure</a:t>
            </a:r>
            <a:r>
              <a:rPr lang="en-US" dirty="0"/>
              <a:t>; </a:t>
            </a:r>
            <a:r>
              <a:rPr lang="en-US" dirty="0" err="1"/>
              <a:t>cmd.CommandText</a:t>
            </a:r>
            <a:r>
              <a:rPr lang="en-US" dirty="0"/>
              <a:t> = </a:t>
            </a:r>
            <a:r>
              <a:rPr lang="en-US" dirty="0" err="1"/>
              <a:t>CommandName</a:t>
            </a:r>
            <a:r>
              <a:rPr lang="en-US" dirty="0"/>
              <a:t>; </a:t>
            </a:r>
            <a:r>
              <a:rPr lang="en-US" i="1" dirty="0"/>
              <a:t>// This will be the stored procedures name</a:t>
            </a:r>
            <a:r>
              <a:rPr lang="en-US" dirty="0"/>
              <a:t> </a:t>
            </a:r>
            <a:r>
              <a:rPr lang="en-US" dirty="0" err="1"/>
              <a:t>SqlParameter</a:t>
            </a:r>
            <a:r>
              <a:rPr lang="en-US" dirty="0"/>
              <a:t> </a:t>
            </a:r>
            <a:r>
              <a:rPr lang="en-US" dirty="0" err="1"/>
              <a:t>param</a:t>
            </a:r>
            <a:r>
              <a:rPr lang="en-US" dirty="0"/>
              <a:t> = new </a:t>
            </a:r>
            <a:r>
              <a:rPr lang="en-US" dirty="0" err="1"/>
              <a:t>SqlParameter</a:t>
            </a:r>
            <a:r>
              <a:rPr lang="en-US" dirty="0"/>
              <a:t>("@id", </a:t>
            </a:r>
            <a:r>
              <a:rPr lang="en-US" dirty="0" err="1"/>
              <a:t>txtSearch.Text</a:t>
            </a:r>
            <a:r>
              <a:rPr lang="en-US" dirty="0"/>
              <a:t>); </a:t>
            </a:r>
            <a:r>
              <a:rPr lang="en-US" dirty="0" err="1"/>
              <a:t>cmd.Parameters.Add</a:t>
            </a:r>
            <a:r>
              <a:rPr lang="en-US" dirty="0"/>
              <a:t>(</a:t>
            </a:r>
            <a:r>
              <a:rPr lang="en-US" dirty="0" err="1"/>
              <a:t>param</a:t>
            </a:r>
            <a:r>
              <a:rPr lang="en-US" dirty="0"/>
              <a:t>);</a:t>
            </a:r>
          </a:p>
        </p:txBody>
      </p:sp>
    </p:spTree>
    <p:extLst>
      <p:ext uri="{BB962C8B-B14F-4D97-AF65-F5344CB8AC3E}">
        <p14:creationId xmlns:p14="http://schemas.microsoft.com/office/powerpoint/2010/main" val="181795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fontScale="90000"/>
          </a:bodyPr>
          <a:lstStyle/>
          <a:p>
            <a:r>
              <a:rPr lang="en-US" sz="4400" b="1" dirty="0"/>
              <a:t>Passing a SQL query from an application using a Command</a:t>
            </a:r>
            <a:br>
              <a:rPr lang="en-US" b="1" dirty="0"/>
            </a:br>
            <a:endParaRPr lang="en-US" dirty="0"/>
          </a:p>
        </p:txBody>
      </p:sp>
      <p:sp>
        <p:nvSpPr>
          <p:cNvPr id="3" name="Content Placeholder 2"/>
          <p:cNvSpPr>
            <a:spLocks noGrp="1"/>
          </p:cNvSpPr>
          <p:nvPr>
            <p:ph idx="1"/>
          </p:nvPr>
        </p:nvSpPr>
        <p:spPr/>
        <p:txBody>
          <a:bodyPr/>
          <a:lstStyle/>
          <a:p>
            <a:r>
              <a:rPr lang="en-US" dirty="0"/>
              <a:t>If we want to pass a SQL query from our application then we can use the </a:t>
            </a:r>
            <a:r>
              <a:rPr lang="en-US" dirty="0" err="1"/>
              <a:t>SqlCommand</a:t>
            </a:r>
            <a:r>
              <a:rPr lang="en-US" dirty="0"/>
              <a:t> as:</a:t>
            </a:r>
          </a:p>
          <a:p>
            <a:endParaRPr lang="en-US" dirty="0"/>
          </a:p>
          <a:p>
            <a:r>
              <a:rPr lang="en-US" dirty="0" err="1"/>
              <a:t>SqlCommand</a:t>
            </a:r>
            <a:r>
              <a:rPr lang="en-US" dirty="0"/>
              <a:t> </a:t>
            </a:r>
            <a:r>
              <a:rPr lang="en-US" dirty="0" err="1"/>
              <a:t>cmd</a:t>
            </a:r>
            <a:r>
              <a:rPr lang="en-US" dirty="0"/>
              <a:t> = </a:t>
            </a:r>
            <a:r>
              <a:rPr lang="en-US" dirty="0" err="1"/>
              <a:t>con.CreateCommand</a:t>
            </a:r>
            <a:r>
              <a:rPr lang="en-US" dirty="0"/>
              <a:t>(); </a:t>
            </a:r>
            <a:r>
              <a:rPr lang="en-US" dirty="0" err="1"/>
              <a:t>cmd.CommandType</a:t>
            </a:r>
            <a:r>
              <a:rPr lang="en-US" dirty="0"/>
              <a:t> = </a:t>
            </a:r>
            <a:r>
              <a:rPr lang="en-US" dirty="0" err="1"/>
              <a:t>CommandType.Text</a:t>
            </a:r>
            <a:r>
              <a:rPr lang="en-US" dirty="0"/>
              <a:t>; </a:t>
            </a:r>
            <a:r>
              <a:rPr lang="en-US" i="1" dirty="0"/>
              <a:t>//This will specify that we are passing query from application</a:t>
            </a:r>
            <a:r>
              <a:rPr lang="en-US" dirty="0"/>
              <a:t> string query = "select * from Authors"; </a:t>
            </a:r>
            <a:r>
              <a:rPr lang="en-US" dirty="0" err="1"/>
              <a:t>cmd.CommandText</a:t>
            </a:r>
            <a:r>
              <a:rPr lang="en-US" dirty="0"/>
              <a:t> = query;</a:t>
            </a:r>
          </a:p>
        </p:txBody>
      </p:sp>
    </p:spTree>
    <p:extLst>
      <p:ext uri="{BB962C8B-B14F-4D97-AF65-F5344CB8AC3E}">
        <p14:creationId xmlns:p14="http://schemas.microsoft.com/office/powerpoint/2010/main" val="40397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143000"/>
          </a:xfrm>
        </p:spPr>
        <p:txBody>
          <a:bodyPr>
            <a:normAutofit fontScale="90000"/>
          </a:bodyPr>
          <a:lstStyle/>
          <a:p>
            <a:pPr algn="ctr"/>
            <a:br>
              <a:rPr lang="en-US" dirty="0"/>
            </a:br>
            <a:br>
              <a:rPr lang="en-US" dirty="0"/>
            </a:br>
            <a:br>
              <a:rPr lang="en-US" dirty="0"/>
            </a:br>
            <a:r>
              <a:rPr lang="en-US" dirty="0"/>
              <a:t>Storing the Result</a:t>
            </a:r>
            <a:br>
              <a:rPr lang="en-US" dirty="0"/>
            </a:br>
            <a:endParaRPr lang="en-US" dirty="0"/>
          </a:p>
        </p:txBody>
      </p:sp>
      <p:sp>
        <p:nvSpPr>
          <p:cNvPr id="3" name="Content Placeholder 2"/>
          <p:cNvSpPr>
            <a:spLocks noGrp="1"/>
          </p:cNvSpPr>
          <p:nvPr>
            <p:ph idx="1"/>
          </p:nvPr>
        </p:nvSpPr>
        <p:spPr/>
        <p:txBody>
          <a:bodyPr>
            <a:normAutofit/>
          </a:bodyPr>
          <a:lstStyle/>
          <a:p>
            <a:r>
              <a:rPr lang="en-US" b="1" dirty="0" err="1"/>
              <a:t>DataReader</a:t>
            </a:r>
            <a:r>
              <a:rPr lang="en-US" dirty="0"/>
              <a:t>: </a:t>
            </a:r>
            <a:r>
              <a:rPr lang="en-US" dirty="0" err="1"/>
              <a:t>DataReader</a:t>
            </a:r>
            <a:r>
              <a:rPr lang="en-US" dirty="0"/>
              <a:t> used to read the data from source.</a:t>
            </a:r>
          </a:p>
          <a:p>
            <a:r>
              <a:rPr lang="en-US" b="1" dirty="0"/>
              <a:t>Dataset: </a:t>
            </a:r>
            <a:r>
              <a:rPr lang="en-US" dirty="0" err="1"/>
              <a:t>DataSet</a:t>
            </a:r>
            <a:r>
              <a:rPr lang="en-US" dirty="0"/>
              <a:t> contains the table and relation.</a:t>
            </a:r>
          </a:p>
          <a:p>
            <a:r>
              <a:rPr lang="en-US" b="1" dirty="0" err="1"/>
              <a:t>DataAdapter</a:t>
            </a:r>
            <a:r>
              <a:rPr lang="en-US" b="1" dirty="0"/>
              <a:t>:</a:t>
            </a:r>
            <a:r>
              <a:rPr lang="en-US" dirty="0"/>
              <a:t> </a:t>
            </a:r>
            <a:r>
              <a:rPr lang="en-US" dirty="0" err="1"/>
              <a:t>DataAdapter</a:t>
            </a:r>
            <a:r>
              <a:rPr lang="en-US" dirty="0"/>
              <a:t> behave as mediator between back end and front end. But it does not has features to contains the data .So there is dataset which contains the data of result set.</a:t>
            </a:r>
          </a:p>
          <a:p>
            <a:endParaRPr lang="en-US" dirty="0"/>
          </a:p>
        </p:txBody>
      </p:sp>
    </p:spTree>
    <p:extLst>
      <p:ext uri="{BB962C8B-B14F-4D97-AF65-F5344CB8AC3E}">
        <p14:creationId xmlns:p14="http://schemas.microsoft.com/office/powerpoint/2010/main" val="3041025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DataReader</a:t>
            </a:r>
            <a:endParaRPr lang="en-US" dirty="0"/>
          </a:p>
        </p:txBody>
      </p:sp>
      <p:sp>
        <p:nvSpPr>
          <p:cNvPr id="3" name="Content Placeholder 2"/>
          <p:cNvSpPr>
            <a:spLocks noGrp="1"/>
          </p:cNvSpPr>
          <p:nvPr>
            <p:ph idx="1"/>
          </p:nvPr>
        </p:nvSpPr>
        <p:spPr/>
        <p:txBody>
          <a:bodyPr/>
          <a:lstStyle/>
          <a:p>
            <a:r>
              <a:rPr lang="en-US" dirty="0"/>
              <a:t>A </a:t>
            </a:r>
            <a:r>
              <a:rPr lang="en-US" dirty="0" err="1"/>
              <a:t>DataReader</a:t>
            </a:r>
            <a:r>
              <a:rPr lang="en-US" dirty="0"/>
              <a:t> is an object that can be used to access the results sequentially from a database. The </a:t>
            </a:r>
            <a:r>
              <a:rPr lang="en-US" dirty="0" err="1"/>
              <a:t>DataReader</a:t>
            </a:r>
            <a:r>
              <a:rPr lang="en-US" dirty="0"/>
              <a:t> is used to get forward only sequential results as the query executes. This is used with the Command object</a:t>
            </a:r>
          </a:p>
        </p:txBody>
      </p:sp>
    </p:spTree>
    <p:extLst>
      <p:ext uri="{BB962C8B-B14F-4D97-AF65-F5344CB8AC3E}">
        <p14:creationId xmlns:p14="http://schemas.microsoft.com/office/powerpoint/2010/main" val="81912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Dataset</a:t>
            </a:r>
          </a:p>
        </p:txBody>
      </p:sp>
      <p:sp>
        <p:nvSpPr>
          <p:cNvPr id="3" name="Content Placeholder 2"/>
          <p:cNvSpPr>
            <a:spLocks noGrp="1"/>
          </p:cNvSpPr>
          <p:nvPr>
            <p:ph idx="1"/>
          </p:nvPr>
        </p:nvSpPr>
        <p:spPr/>
        <p:txBody>
          <a:bodyPr/>
          <a:lstStyle/>
          <a:p>
            <a:r>
              <a:rPr lang="en-US" dirty="0"/>
              <a:t>The Dataset can be thought of as an in-memory representation of a database.</a:t>
            </a:r>
          </a:p>
          <a:p>
            <a:r>
              <a:rPr lang="en-US" dirty="0"/>
              <a:t> A </a:t>
            </a:r>
            <a:r>
              <a:rPr lang="en-US" dirty="0" err="1"/>
              <a:t>DataSet</a:t>
            </a:r>
            <a:r>
              <a:rPr lang="en-US" dirty="0"/>
              <a:t> is a disconnected data access object. </a:t>
            </a:r>
          </a:p>
          <a:p>
            <a:r>
              <a:rPr lang="en-US" dirty="0"/>
              <a:t>The result of the query can be stored in a Dataset. </a:t>
            </a:r>
          </a:p>
          <a:p>
            <a:r>
              <a:rPr lang="en-US" dirty="0"/>
              <a:t>The </a:t>
            </a:r>
            <a:r>
              <a:rPr lang="en-US" dirty="0" err="1"/>
              <a:t>DataSet</a:t>
            </a:r>
            <a:r>
              <a:rPr lang="en-US" dirty="0"/>
              <a:t> contains </a:t>
            </a:r>
            <a:r>
              <a:rPr lang="en-US" dirty="0" err="1"/>
              <a:t>DataTables</a:t>
            </a:r>
            <a:r>
              <a:rPr lang="en-US" dirty="0"/>
              <a:t>. </a:t>
            </a:r>
          </a:p>
          <a:p>
            <a:r>
              <a:rPr lang="en-US" dirty="0"/>
              <a:t>The </a:t>
            </a:r>
            <a:r>
              <a:rPr lang="en-US" dirty="0" err="1"/>
              <a:t>DataTables</a:t>
            </a:r>
            <a:r>
              <a:rPr lang="en-US" dirty="0"/>
              <a:t> contain </a:t>
            </a:r>
            <a:r>
              <a:rPr lang="en-US" dirty="0" err="1"/>
              <a:t>DataRow</a:t>
            </a:r>
            <a:r>
              <a:rPr lang="en-US" dirty="0"/>
              <a:t> and </a:t>
            </a:r>
            <a:r>
              <a:rPr lang="en-US" dirty="0" err="1"/>
              <a:t>DataColumns</a:t>
            </a:r>
            <a:r>
              <a:rPr lang="en-US" dirty="0"/>
              <a:t>. </a:t>
            </a:r>
          </a:p>
          <a:p>
            <a:r>
              <a:rPr lang="en-US" dirty="0"/>
              <a:t>A </a:t>
            </a:r>
            <a:r>
              <a:rPr lang="en-US" dirty="0" err="1"/>
              <a:t>DataSet</a:t>
            </a:r>
            <a:r>
              <a:rPr lang="en-US" dirty="0"/>
              <a:t> or a </a:t>
            </a:r>
            <a:r>
              <a:rPr lang="en-US" dirty="0" err="1"/>
              <a:t>DataTable</a:t>
            </a:r>
            <a:r>
              <a:rPr lang="en-US" dirty="0"/>
              <a:t> can be used with a Command and a </a:t>
            </a:r>
            <a:r>
              <a:rPr lang="en-US" dirty="0" err="1"/>
              <a:t>DataAdapter</a:t>
            </a:r>
            <a:r>
              <a:rPr lang="en-US" dirty="0"/>
              <a:t>  object to store query results.</a:t>
            </a:r>
          </a:p>
        </p:txBody>
      </p:sp>
    </p:spTree>
    <p:extLst>
      <p:ext uri="{BB962C8B-B14F-4D97-AF65-F5344CB8AC3E}">
        <p14:creationId xmlns:p14="http://schemas.microsoft.com/office/powerpoint/2010/main" val="1016463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DataAdapter</a:t>
            </a:r>
            <a:endParaRPr lang="en-US" dirty="0"/>
          </a:p>
        </p:txBody>
      </p:sp>
      <p:sp>
        <p:nvSpPr>
          <p:cNvPr id="3" name="Content Placeholder 2"/>
          <p:cNvSpPr>
            <a:spLocks noGrp="1"/>
          </p:cNvSpPr>
          <p:nvPr>
            <p:ph idx="1"/>
          </p:nvPr>
        </p:nvSpPr>
        <p:spPr/>
        <p:txBody>
          <a:bodyPr/>
          <a:lstStyle/>
          <a:p>
            <a:r>
              <a:rPr lang="en-US" dirty="0"/>
              <a:t>A </a:t>
            </a:r>
            <a:r>
              <a:rPr lang="en-US" dirty="0" err="1"/>
              <a:t>DataAdapter</a:t>
            </a:r>
            <a:r>
              <a:rPr lang="en-US" dirty="0"/>
              <a:t> object is used to fill a </a:t>
            </a:r>
            <a:r>
              <a:rPr lang="en-US" dirty="0" err="1"/>
              <a:t>DataSet</a:t>
            </a:r>
            <a:r>
              <a:rPr lang="en-US" dirty="0"/>
              <a:t>/</a:t>
            </a:r>
            <a:r>
              <a:rPr lang="en-US" dirty="0" err="1"/>
              <a:t>DataTable</a:t>
            </a:r>
            <a:r>
              <a:rPr lang="en-US" dirty="0"/>
              <a:t> with query results. </a:t>
            </a:r>
          </a:p>
          <a:p>
            <a:r>
              <a:rPr lang="en-US" dirty="0"/>
              <a:t>This can be thought of as the adapter between the connected and disconnected data models. </a:t>
            </a:r>
          </a:p>
          <a:p>
            <a:r>
              <a:rPr lang="en-US" dirty="0"/>
              <a:t>A Command object will be used to execute the query and a </a:t>
            </a:r>
            <a:r>
              <a:rPr lang="en-US" dirty="0" err="1"/>
              <a:t>DataAdapter</a:t>
            </a:r>
            <a:r>
              <a:rPr lang="en-US" dirty="0"/>
              <a:t>  will use this Command object and fill the query results coming from the database into a </a:t>
            </a:r>
            <a:r>
              <a:rPr lang="en-US" dirty="0" err="1"/>
              <a:t>DataSet</a:t>
            </a:r>
            <a:r>
              <a:rPr lang="en-US" dirty="0"/>
              <a:t>/</a:t>
            </a:r>
            <a:r>
              <a:rPr lang="en-US" dirty="0" err="1"/>
              <a:t>DataTable</a:t>
            </a:r>
            <a:endParaRPr lang="en-US" dirty="0"/>
          </a:p>
        </p:txBody>
      </p:sp>
    </p:spTree>
    <p:extLst>
      <p:ext uri="{BB962C8B-B14F-4D97-AF65-F5344CB8AC3E}">
        <p14:creationId xmlns:p14="http://schemas.microsoft.com/office/powerpoint/2010/main" val="368812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programming language does not understand syntax and structure of other programming language but if it is required to interact from one to another programming language, there will be one mediator which will help them to interact without any problem.</a:t>
            </a:r>
          </a:p>
        </p:txBody>
      </p:sp>
    </p:spTree>
    <p:extLst>
      <p:ext uri="{BB962C8B-B14F-4D97-AF65-F5344CB8AC3E}">
        <p14:creationId xmlns:p14="http://schemas.microsoft.com/office/powerpoint/2010/main" val="406552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ADO stands for active data object, which behaves as a mediator between the client side and server side. Client side can’t directly </a:t>
            </a:r>
            <a:r>
              <a:rPr lang="en-US"/>
              <a:t>interact with the </a:t>
            </a:r>
            <a:r>
              <a:rPr lang="en-US" dirty="0"/>
              <a:t>server side, so there is ADO.NET which behaves as a mediator between front end and back end as in the following figure:</a:t>
            </a:r>
          </a:p>
        </p:txBody>
      </p:sp>
    </p:spTree>
    <p:extLst>
      <p:ext uri="{BB962C8B-B14F-4D97-AF65-F5344CB8AC3E}">
        <p14:creationId xmlns:p14="http://schemas.microsoft.com/office/powerpoint/2010/main" val="84772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O.NET articl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33525"/>
            <a:ext cx="4649587"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43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diagram shows that ADO.NET can be used with any kind of application, i.e., it can be used from a Windows Forms application, an ASP.NET application, or from a WPF and/or Silverlight application. </a:t>
            </a:r>
          </a:p>
          <a:p>
            <a:r>
              <a:rPr lang="en-US" dirty="0"/>
              <a:t>Also, the data store underneath can be any data store, SQL Server, Access, or Oracle. </a:t>
            </a:r>
          </a:p>
          <a:p>
            <a:r>
              <a:rPr lang="en-US" dirty="0"/>
              <a:t>It is just a matter of using the right set of classes specific to that data store and the methodology will remain the same.</a:t>
            </a:r>
          </a:p>
        </p:txBody>
      </p:sp>
    </p:spTree>
    <p:extLst>
      <p:ext uri="{BB962C8B-B14F-4D97-AF65-F5344CB8AC3E}">
        <p14:creationId xmlns:p14="http://schemas.microsoft.com/office/powerpoint/2010/main" val="398358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 a typical scenario requiring data access, we need to perform four major tasks:</a:t>
            </a:r>
          </a:p>
          <a:p>
            <a:r>
              <a:rPr lang="en-US" dirty="0"/>
              <a:t>Connecting to the database</a:t>
            </a:r>
          </a:p>
          <a:p>
            <a:r>
              <a:rPr lang="en-US" dirty="0"/>
              <a:t>Passing the request to the database, i.e., a command like select, insert, or update.</a:t>
            </a:r>
          </a:p>
          <a:p>
            <a:r>
              <a:rPr lang="en-US" dirty="0"/>
              <a:t>Getting back the results, i.e., rows and/or the number of rows effected.</a:t>
            </a:r>
          </a:p>
          <a:p>
            <a:r>
              <a:rPr lang="en-US" dirty="0"/>
              <a:t>Storing the result and displaying it to the user.</a:t>
            </a:r>
          </a:p>
          <a:p>
            <a:endParaRPr lang="en-US" dirty="0"/>
          </a:p>
        </p:txBody>
      </p:sp>
    </p:spTree>
    <p:extLst>
      <p:ext uri="{BB962C8B-B14F-4D97-AF65-F5344CB8AC3E}">
        <p14:creationId xmlns:p14="http://schemas.microsoft.com/office/powerpoint/2010/main" val="361840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Classes in ADO.NET</a:t>
            </a:r>
            <a:endParaRPr lang="en-US" dirty="0"/>
          </a:p>
        </p:txBody>
      </p:sp>
      <p:sp>
        <p:nvSpPr>
          <p:cNvPr id="3" name="Content Placeholder 2"/>
          <p:cNvSpPr>
            <a:spLocks noGrp="1"/>
          </p:cNvSpPr>
          <p:nvPr>
            <p:ph idx="1"/>
          </p:nvPr>
        </p:nvSpPr>
        <p:spPr/>
        <p:txBody>
          <a:bodyPr/>
          <a:lstStyle/>
          <a:p>
            <a:pPr marL="0" indent="0">
              <a:buNone/>
            </a:pPr>
            <a:r>
              <a:rPr lang="en-US" dirty="0"/>
              <a:t>ADO.NET is a group of class which contains.</a:t>
            </a:r>
          </a:p>
          <a:p>
            <a:r>
              <a:rPr lang="en-US" dirty="0"/>
              <a:t>Connection</a:t>
            </a:r>
          </a:p>
          <a:p>
            <a:r>
              <a:rPr lang="en-US" dirty="0"/>
              <a:t>Command</a:t>
            </a:r>
          </a:p>
          <a:p>
            <a:r>
              <a:rPr lang="en-US" dirty="0" err="1"/>
              <a:t>Datareader</a:t>
            </a:r>
            <a:endParaRPr lang="en-US" dirty="0"/>
          </a:p>
          <a:p>
            <a:r>
              <a:rPr lang="en-US" dirty="0" err="1"/>
              <a:t>DataAdapter</a:t>
            </a:r>
            <a:endParaRPr lang="en-US" dirty="0"/>
          </a:p>
          <a:p>
            <a:r>
              <a:rPr lang="en-US" dirty="0"/>
              <a:t>Dataset</a:t>
            </a:r>
          </a:p>
          <a:p>
            <a:endParaRPr lang="en-US" dirty="0"/>
          </a:p>
        </p:txBody>
      </p:sp>
    </p:spTree>
    <p:extLst>
      <p:ext uri="{BB962C8B-B14F-4D97-AF65-F5344CB8AC3E}">
        <p14:creationId xmlns:p14="http://schemas.microsoft.com/office/powerpoint/2010/main" val="375393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Connection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Connection class used to establish the connection between front end and back end</a:t>
            </a:r>
          </a:p>
          <a:p>
            <a:r>
              <a:rPr lang="en-US" dirty="0"/>
              <a:t>The Connection class uses a </a:t>
            </a:r>
            <a:r>
              <a:rPr lang="en-US" dirty="0" err="1"/>
              <a:t>ConnectionString</a:t>
            </a:r>
            <a:r>
              <a:rPr lang="en-US" dirty="0"/>
              <a:t> to identify the database server location, authentication parameters, and other information to connect to the database.</a:t>
            </a:r>
          </a:p>
          <a:p>
            <a:pPr marL="0" indent="0">
              <a:buNone/>
            </a:pPr>
            <a:r>
              <a:rPr lang="en-US" dirty="0"/>
              <a:t> Ex.</a:t>
            </a:r>
          </a:p>
          <a:p>
            <a:r>
              <a:rPr lang="en-US" dirty="0" err="1"/>
              <a:t>SqlConnection</a:t>
            </a:r>
            <a:r>
              <a:rPr lang="en-US" dirty="0"/>
              <a:t> con=</a:t>
            </a:r>
            <a:r>
              <a:rPr lang="en-US" b="1" dirty="0"/>
              <a:t>new</a:t>
            </a:r>
            <a:r>
              <a:rPr lang="en-US" dirty="0"/>
              <a:t> </a:t>
            </a:r>
            <a:r>
              <a:rPr lang="en-US" dirty="0" err="1"/>
              <a:t>SqlConnection</a:t>
            </a:r>
            <a:r>
              <a:rPr lang="en-US" dirty="0"/>
              <a:t>(“Integrated security=</a:t>
            </a:r>
            <a:r>
              <a:rPr lang="en-US" b="1" dirty="0" err="1"/>
              <a:t>true</a:t>
            </a:r>
            <a:r>
              <a:rPr lang="en-US" dirty="0" err="1"/>
              <a:t>;initial</a:t>
            </a:r>
            <a:r>
              <a:rPr lang="en-US" dirty="0"/>
              <a:t> catalog=</a:t>
            </a:r>
            <a:r>
              <a:rPr lang="en-US" dirty="0" err="1"/>
              <a:t>Student;Data</a:t>
            </a:r>
            <a:r>
              <a:rPr lang="en-US" dirty="0"/>
              <a:t> source=. </a:t>
            </a:r>
          </a:p>
          <a:p>
            <a:r>
              <a:rPr lang="en-US" dirty="0"/>
              <a:t>OR</a:t>
            </a:r>
          </a:p>
          <a:p>
            <a:r>
              <a:rPr lang="en-US" dirty="0" err="1"/>
              <a:t>SqlConnection</a:t>
            </a:r>
            <a:r>
              <a:rPr lang="en-US" dirty="0"/>
              <a:t> Con=</a:t>
            </a:r>
            <a:r>
              <a:rPr lang="en-US" b="1" dirty="0"/>
              <a:t>new</a:t>
            </a:r>
            <a:r>
              <a:rPr lang="en-US" dirty="0"/>
              <a:t> </a:t>
            </a:r>
            <a:r>
              <a:rPr lang="en-US" dirty="0" err="1"/>
              <a:t>SqlConnection</a:t>
            </a:r>
            <a:r>
              <a:rPr lang="en-US" dirty="0"/>
              <a:t>(“User id=</a:t>
            </a:r>
            <a:r>
              <a:rPr lang="en-US" dirty="0" err="1"/>
              <a:t>sa;Password</a:t>
            </a:r>
            <a:r>
              <a:rPr lang="en-US" dirty="0"/>
              <a:t>=sa123;Database=</a:t>
            </a:r>
            <a:r>
              <a:rPr lang="en-US" dirty="0" err="1"/>
              <a:t>Student;Server</a:t>
            </a:r>
            <a:r>
              <a:rPr lang="en-US" dirty="0"/>
              <a:t>=.”);  </a:t>
            </a:r>
          </a:p>
          <a:p>
            <a:endParaRPr lang="en-US" dirty="0"/>
          </a:p>
        </p:txBody>
      </p:sp>
    </p:spTree>
    <p:extLst>
      <p:ext uri="{BB962C8B-B14F-4D97-AF65-F5344CB8AC3E}">
        <p14:creationId xmlns:p14="http://schemas.microsoft.com/office/powerpoint/2010/main" val="750442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Command</a:t>
            </a:r>
            <a:endParaRPr lang="en-US" dirty="0"/>
          </a:p>
        </p:txBody>
      </p:sp>
      <p:sp>
        <p:nvSpPr>
          <p:cNvPr id="3" name="Content Placeholder 2"/>
          <p:cNvSpPr>
            <a:spLocks noGrp="1"/>
          </p:cNvSpPr>
          <p:nvPr>
            <p:ph idx="1"/>
          </p:nvPr>
        </p:nvSpPr>
        <p:spPr/>
        <p:txBody>
          <a:bodyPr/>
          <a:lstStyle/>
          <a:p>
            <a:r>
              <a:rPr lang="en-US" dirty="0"/>
              <a:t>Once we have the connection ready, the next step would be to tell the database about what operation we need to perform on the database. </a:t>
            </a:r>
          </a:p>
          <a:p>
            <a:r>
              <a:rPr lang="en-US" dirty="0"/>
              <a:t>This can be done using the Command object.</a:t>
            </a:r>
          </a:p>
        </p:txBody>
      </p:sp>
    </p:spTree>
    <p:extLst>
      <p:ext uri="{BB962C8B-B14F-4D97-AF65-F5344CB8AC3E}">
        <p14:creationId xmlns:p14="http://schemas.microsoft.com/office/powerpoint/2010/main" val="2540654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172</TotalTime>
  <Words>850</Words>
  <Application>Microsoft Office PowerPoint</Application>
  <PresentationFormat>On-screen Show (4:3)</PresentationFormat>
  <Paragraphs>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Constantia</vt:lpstr>
      <vt:lpstr>Wingdings 2</vt:lpstr>
      <vt:lpstr>Flow</vt:lpstr>
      <vt:lpstr>Getting Started with ADO.Net</vt:lpstr>
      <vt:lpstr>PowerPoint Presentation</vt:lpstr>
      <vt:lpstr>PowerPoint Presentation</vt:lpstr>
      <vt:lpstr>PowerPoint Presentation</vt:lpstr>
      <vt:lpstr>PowerPoint Presentation</vt:lpstr>
      <vt:lpstr>PowerPoint Presentation</vt:lpstr>
      <vt:lpstr>Classes in ADO.NET</vt:lpstr>
      <vt:lpstr>Connection</vt:lpstr>
      <vt:lpstr>Command</vt:lpstr>
      <vt:lpstr>PowerPoint Presentation</vt:lpstr>
      <vt:lpstr>PowerPoint Presentation</vt:lpstr>
      <vt:lpstr>PowerPoint Presentation</vt:lpstr>
      <vt:lpstr>Passing a SQL query from an application using a Command </vt:lpstr>
      <vt:lpstr>   Storing the Result </vt:lpstr>
      <vt:lpstr>DataReader</vt:lpstr>
      <vt:lpstr>Dataset</vt:lpstr>
      <vt:lpstr>DataAdapter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Win7</dc:creator>
  <cp:lastModifiedBy>Anamika Sawhney</cp:lastModifiedBy>
  <cp:revision>7</cp:revision>
  <dcterms:created xsi:type="dcterms:W3CDTF">2018-10-09T14:48:03Z</dcterms:created>
  <dcterms:modified xsi:type="dcterms:W3CDTF">2024-05-21T08:08:33Z</dcterms:modified>
</cp:coreProperties>
</file>