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436EC0-AA47-4A23-B1EC-2C5DE4B8F5A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3D2ED5-F705-47B5-BB7C-EB10A2AA384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Operations using Connected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: To establish connection with database</a:t>
            </a:r>
          </a:p>
          <a:p>
            <a:r>
              <a:rPr lang="en-US" dirty="0" smtClean="0"/>
              <a:t>Command  : To contain command to be executed </a:t>
            </a:r>
          </a:p>
          <a:p>
            <a:r>
              <a:rPr lang="en-US" dirty="0" err="1" smtClean="0"/>
              <a:t>DataReader</a:t>
            </a:r>
            <a:r>
              <a:rPr lang="en-US" dirty="0" smtClean="0"/>
              <a:t> : To store records after query is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Connection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Connection Object is a part of ADO.NET Data Provider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connect to the specified Data Source and open a connection between the </a:t>
            </a:r>
            <a:r>
              <a:rPr lang="en-US" dirty="0" smtClean="0"/>
              <a:t>application </a:t>
            </a:r>
            <a:r>
              <a:rPr lang="en-US" dirty="0"/>
              <a:t>and the Data Source, depends on the parameter specified in the Connection String </a:t>
            </a:r>
            <a:endParaRPr lang="en-US" dirty="0" smtClean="0"/>
          </a:p>
          <a:p>
            <a:r>
              <a:rPr lang="en-US" dirty="0" smtClean="0"/>
              <a:t>Connection String : Contains server name, database name and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Command class is provided in several provider-specific varieties, including </a:t>
            </a:r>
            <a:r>
              <a:rPr lang="en-US" dirty="0" err="1"/>
              <a:t>SqlCommand</a:t>
            </a:r>
            <a:r>
              <a:rPr lang="en-US" dirty="0"/>
              <a:t> and </a:t>
            </a:r>
            <a:r>
              <a:rPr lang="en-US" dirty="0" err="1"/>
              <a:t>OleDbCommand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execute a Command , </a:t>
            </a:r>
            <a:r>
              <a:rPr lang="en-US" dirty="0" smtClean="0"/>
              <a:t>we can use </a:t>
            </a:r>
            <a:r>
              <a:rPr lang="en-US" dirty="0"/>
              <a:t>one of </a:t>
            </a:r>
            <a:r>
              <a:rPr lang="en-US" dirty="0" smtClean="0"/>
              <a:t>the Command</a:t>
            </a:r>
            <a:r>
              <a:rPr lang="en-US" dirty="0"/>
              <a:t> object methods, including </a:t>
            </a:r>
            <a:r>
              <a:rPr lang="en-US" dirty="0" err="1"/>
              <a:t>ExecuteNonQuery</a:t>
            </a:r>
            <a:r>
              <a:rPr lang="en-US" dirty="0"/>
              <a:t>( ) , </a:t>
            </a:r>
            <a:r>
              <a:rPr lang="en-US" dirty="0" err="1"/>
              <a:t>ExecuteReader</a:t>
            </a:r>
            <a:r>
              <a:rPr lang="en-US" dirty="0"/>
              <a:t>( ) </a:t>
            </a:r>
            <a:r>
              <a:rPr lang="en-US" dirty="0" smtClean="0"/>
              <a:t>and </a:t>
            </a:r>
            <a:r>
              <a:rPr lang="en-US" dirty="0" err="1"/>
              <a:t>ExecuteScalar</a:t>
            </a:r>
            <a:r>
              <a:rPr lang="en-US" dirty="0"/>
              <a:t>( ) </a:t>
            </a:r>
            <a:r>
              <a:rPr lang="en-US" dirty="0" smtClean="0"/>
              <a:t>depending </a:t>
            </a:r>
            <a:r>
              <a:rPr lang="en-US" dirty="0"/>
              <a:t>on the type of Command .</a:t>
            </a:r>
          </a:p>
        </p:txBody>
      </p:sp>
    </p:spTree>
    <p:extLst>
      <p:ext uri="{BB962C8B-B14F-4D97-AF65-F5344CB8AC3E}">
        <p14:creationId xmlns:p14="http://schemas.microsoft.com/office/powerpoint/2010/main" val="16542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DataReader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DataReader</a:t>
            </a:r>
            <a:r>
              <a:rPr lang="en-US" dirty="0"/>
              <a:t> object is ‘stream-based’, ‘read-only’ and ‘forward-only’, which provides a connection based data access from a database. This contains a ‘Read ()’ method that retrieves the data stored in a data source.</a:t>
            </a:r>
          </a:p>
          <a:p>
            <a:r>
              <a:rPr lang="en-US" dirty="0"/>
              <a:t>A Connection Object has only one </a:t>
            </a:r>
            <a:r>
              <a:rPr lang="en-US" dirty="0" err="1"/>
              <a:t>DataReader</a:t>
            </a:r>
            <a:r>
              <a:rPr lang="en-US" dirty="0"/>
              <a:t> at a time. ‘Read ()’ method retrieves only one row at a time. That is data need not be completely read into the application before it is processed.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ExecuteReader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ExecuteReader</a:t>
            </a:r>
            <a:r>
              <a:rPr lang="en-US" dirty="0"/>
              <a:t> is used for any result set with multiple rows/columns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SqlCommand</a:t>
            </a:r>
            <a:r>
              <a:rPr lang="en-US" dirty="0"/>
              <a:t> com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SqlCommand</a:t>
            </a:r>
            <a:r>
              <a:rPr lang="en-US" dirty="0"/>
              <a:t>(“Select </a:t>
            </a:r>
            <a:r>
              <a:rPr lang="en-US" dirty="0" smtClean="0"/>
              <a:t> * </a:t>
            </a:r>
            <a:r>
              <a:rPr lang="en-US" dirty="0"/>
              <a:t>from employee”, con);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SqlDataReader</a:t>
            </a:r>
            <a:r>
              <a:rPr lang="en-US" dirty="0"/>
              <a:t>  </a:t>
            </a:r>
            <a:r>
              <a:rPr lang="en-US" dirty="0" smtClean="0"/>
              <a:t>read = </a:t>
            </a:r>
            <a:r>
              <a:rPr lang="en-US" dirty="0" err="1" smtClean="0"/>
              <a:t>com.ExecuteReader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In this case, we </a:t>
            </a:r>
            <a:r>
              <a:rPr lang="en-US" dirty="0" smtClean="0"/>
              <a:t>will get all records of </a:t>
            </a:r>
            <a:r>
              <a:rPr lang="en-US" dirty="0"/>
              <a:t>employees </a:t>
            </a:r>
            <a:r>
              <a:rPr lang="en-US" dirty="0" smtClean="0"/>
              <a:t>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ExecuteScalar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ExecuteScalar</a:t>
            </a:r>
            <a:r>
              <a:rPr lang="en-US" dirty="0" smtClean="0"/>
              <a:t>()</a:t>
            </a:r>
            <a:r>
              <a:rPr lang="en-US" dirty="0"/>
              <a:t> in </a:t>
            </a:r>
            <a:r>
              <a:rPr lang="en-US" dirty="0" err="1"/>
              <a:t>SqlCommand</a:t>
            </a:r>
            <a:r>
              <a:rPr lang="en-US" dirty="0"/>
              <a:t> Object is used for get a single value from Database after its execution. It executes SQL statements or Stored Procedure and returned a scalar value on first column of first row in the Result 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SqlCommand</a:t>
            </a:r>
            <a:r>
              <a:rPr lang="en-US" dirty="0" smtClean="0"/>
              <a:t> com = new </a:t>
            </a:r>
            <a:r>
              <a:rPr lang="en-US" dirty="0" err="1" smtClean="0"/>
              <a:t>SqlCommand</a:t>
            </a:r>
            <a:r>
              <a:rPr lang="en-US" dirty="0" smtClean="0"/>
              <a:t>(“Select  count(*) from employee”, con);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count = </a:t>
            </a:r>
            <a:r>
              <a:rPr lang="en-US" dirty="0" err="1" smtClean="0"/>
              <a:t>com.ExecuteSaclar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In this case, we only need total number of employees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ExecuteNonQuery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ExecuteNonQuery</a:t>
            </a:r>
            <a:r>
              <a:rPr lang="en-US" dirty="0"/>
              <a:t> is typically used for SQL statements without results (e.g., UPDATE, INSERT, etc.).</a:t>
            </a:r>
          </a:p>
          <a:p>
            <a:r>
              <a:rPr lang="en-US" dirty="0" smtClean="0"/>
              <a:t>Its return type in </a:t>
            </a:r>
            <a:r>
              <a:rPr lang="en-US" dirty="0" err="1" smtClean="0"/>
              <a:t>int</a:t>
            </a:r>
            <a:r>
              <a:rPr lang="en-US" dirty="0" smtClean="0"/>
              <a:t>, which returns number of records affected by the (insert/delete/update) query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SqlCommand</a:t>
            </a:r>
            <a:r>
              <a:rPr lang="en-US" dirty="0" smtClean="0"/>
              <a:t> com = </a:t>
            </a:r>
            <a:r>
              <a:rPr lang="en-US" dirty="0"/>
              <a:t>new </a:t>
            </a:r>
            <a:r>
              <a:rPr lang="en-US" dirty="0" err="1"/>
              <a:t>SqlCommand</a:t>
            </a:r>
            <a:r>
              <a:rPr lang="en-US" dirty="0" smtClean="0"/>
              <a:t>(“Delete  * from employee”, </a:t>
            </a:r>
            <a:r>
              <a:rPr lang="en-US" dirty="0"/>
              <a:t>con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res = </a:t>
            </a:r>
            <a:r>
              <a:rPr lang="en-US" dirty="0" err="1" smtClean="0"/>
              <a:t>com.ExecuteNonQuery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In this case, we will get number of records deleted from employee 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Steps to access database through </a:t>
            </a:r>
            <a:r>
              <a:rPr lang="en-US" sz="3600" dirty="0" err="1" smtClean="0"/>
              <a:t>ADO.Net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 reference library class. </a:t>
            </a:r>
            <a:r>
              <a:rPr lang="en-US" dirty="0" smtClean="0"/>
              <a:t> </a:t>
            </a:r>
            <a:r>
              <a:rPr lang="en-US" u="sng" dirty="0" smtClean="0"/>
              <a:t>Example</a:t>
            </a:r>
            <a:r>
              <a:rPr lang="en-US" b="1" u="sng" dirty="0"/>
              <a:t>:</a:t>
            </a:r>
            <a:r>
              <a:rPr lang="en-US" dirty="0"/>
              <a:t> using </a:t>
            </a:r>
            <a:r>
              <a:rPr lang="en-US" dirty="0" err="1" smtClean="0"/>
              <a:t>System.Data.SqlClient</a:t>
            </a:r>
            <a:endParaRPr lang="en-US" dirty="0"/>
          </a:p>
          <a:p>
            <a:r>
              <a:rPr lang="en-US" dirty="0"/>
              <a:t>Create connection object.</a:t>
            </a:r>
          </a:p>
          <a:p>
            <a:r>
              <a:rPr lang="en-US" dirty="0"/>
              <a:t>Specify the connection string, you may copy that from the Database Property.</a:t>
            </a:r>
          </a:p>
          <a:p>
            <a:r>
              <a:rPr lang="en-US" dirty="0"/>
              <a:t>Use Connection object constructor and specify the ‘connection String ‘as Argument.</a:t>
            </a:r>
          </a:p>
          <a:p>
            <a:r>
              <a:rPr lang="en-US" dirty="0" smtClean="0"/>
              <a:t>Create Command object</a:t>
            </a:r>
          </a:p>
          <a:p>
            <a:r>
              <a:rPr lang="en-US" dirty="0" err="1" smtClean="0"/>
              <a:t>Initailize</a:t>
            </a:r>
            <a:r>
              <a:rPr lang="en-US" dirty="0" smtClean="0"/>
              <a:t> it with Inline Query or a stored procedure name</a:t>
            </a:r>
          </a:p>
          <a:p>
            <a:r>
              <a:rPr lang="en-US" dirty="0"/>
              <a:t>Open an instance of Connection (It’s better to open it in a try-catch statement).</a:t>
            </a:r>
          </a:p>
          <a:p>
            <a:r>
              <a:rPr lang="en-US" dirty="0" smtClean="0"/>
              <a:t>Execute the Query </a:t>
            </a:r>
            <a:r>
              <a:rPr lang="en-US" dirty="0" smtClean="0"/>
              <a:t>by </a:t>
            </a:r>
            <a:r>
              <a:rPr lang="en-US" dirty="0" smtClean="0"/>
              <a:t>calling </a:t>
            </a:r>
            <a:r>
              <a:rPr lang="en-US" dirty="0" smtClean="0"/>
              <a:t>appropriate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Close the connection</a:t>
            </a:r>
          </a:p>
          <a:p>
            <a:r>
              <a:rPr lang="en-US" dirty="0" smtClean="0"/>
              <a:t>Dispose the connection object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211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CRUD Operations using Connected Architecture</vt:lpstr>
      <vt:lpstr>Classes Used</vt:lpstr>
      <vt:lpstr>Connection Class</vt:lpstr>
      <vt:lpstr>Command Class</vt:lpstr>
      <vt:lpstr>DataReader</vt:lpstr>
      <vt:lpstr>ExecuteReader()</vt:lpstr>
      <vt:lpstr>ExecuteScalar()</vt:lpstr>
      <vt:lpstr>ExecuteNonQuery()</vt:lpstr>
      <vt:lpstr>Steps to access database through ADO.Net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Operations using Connected Architecture</dc:title>
  <dc:creator>lptp</dc:creator>
  <cp:lastModifiedBy>Win7</cp:lastModifiedBy>
  <cp:revision>6</cp:revision>
  <dcterms:created xsi:type="dcterms:W3CDTF">2018-10-09T05:54:55Z</dcterms:created>
  <dcterms:modified xsi:type="dcterms:W3CDTF">2018-10-09T15:56:08Z</dcterms:modified>
</cp:coreProperties>
</file>