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7" r:id="rId4"/>
    <p:sldId id="262" r:id="rId5"/>
    <p:sldId id="269" r:id="rId6"/>
    <p:sldId id="270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36EC0-AA47-4A23-B1EC-2C5DE4B8F5AB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2ED5-F705-47B5-BB7C-EB10A2AA384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36EC0-AA47-4A23-B1EC-2C5DE4B8F5AB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2ED5-F705-47B5-BB7C-EB10A2AA38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36EC0-AA47-4A23-B1EC-2C5DE4B8F5AB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2ED5-F705-47B5-BB7C-EB10A2AA38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36EC0-AA47-4A23-B1EC-2C5DE4B8F5AB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2ED5-F705-47B5-BB7C-EB10A2AA38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36EC0-AA47-4A23-B1EC-2C5DE4B8F5AB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2ED5-F705-47B5-BB7C-EB10A2AA384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36EC0-AA47-4A23-B1EC-2C5DE4B8F5AB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2ED5-F705-47B5-BB7C-EB10A2AA38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36EC0-AA47-4A23-B1EC-2C5DE4B8F5AB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2ED5-F705-47B5-BB7C-EB10A2AA38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36EC0-AA47-4A23-B1EC-2C5DE4B8F5AB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2ED5-F705-47B5-BB7C-EB10A2AA38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36EC0-AA47-4A23-B1EC-2C5DE4B8F5AB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2ED5-F705-47B5-BB7C-EB10A2AA38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36EC0-AA47-4A23-B1EC-2C5DE4B8F5AB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2ED5-F705-47B5-BB7C-EB10A2AA38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36EC0-AA47-4A23-B1EC-2C5DE4B8F5AB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B3D2ED5-F705-47B5-BB7C-EB10A2AA38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5436EC0-AA47-4A23-B1EC-2C5DE4B8F5AB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B3D2ED5-F705-47B5-BB7C-EB10A2AA3849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CRUD Operations using </a:t>
            </a:r>
            <a:r>
              <a:rPr lang="en-US" dirty="0" smtClean="0"/>
              <a:t>Disconnected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48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Disconnected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ADO.NET disconnected classes are the basic building blocks of the ADO .NET architecture.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classes are loosely coupled with data providers. </a:t>
            </a:r>
            <a:endParaRPr lang="en-US" dirty="0" smtClean="0"/>
          </a:p>
          <a:p>
            <a:r>
              <a:rPr lang="en-US" dirty="0" err="1" smtClean="0"/>
              <a:t>System.Data</a:t>
            </a:r>
            <a:r>
              <a:rPr lang="en-US" dirty="0" smtClean="0"/>
              <a:t>  namespace  defines </a:t>
            </a:r>
            <a:r>
              <a:rPr lang="en-US" dirty="0"/>
              <a:t>these classes.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521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Classes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Connection : To establish connection with database</a:t>
            </a:r>
          </a:p>
          <a:p>
            <a:r>
              <a:rPr lang="en-US" dirty="0" err="1" smtClean="0"/>
              <a:t>DataAdapter</a:t>
            </a:r>
            <a:r>
              <a:rPr lang="en-US" dirty="0" smtClean="0"/>
              <a:t> </a:t>
            </a:r>
            <a:r>
              <a:rPr lang="en-US" dirty="0" smtClean="0"/>
              <a:t>: </a:t>
            </a:r>
            <a:r>
              <a:rPr lang="en-US" dirty="0" smtClean="0"/>
              <a:t>To contain command to be executed </a:t>
            </a:r>
          </a:p>
          <a:p>
            <a:r>
              <a:rPr lang="en-US" dirty="0" err="1" smtClean="0"/>
              <a:t>DataSet</a:t>
            </a:r>
            <a:r>
              <a:rPr lang="en-US" dirty="0" smtClean="0"/>
              <a:t>: </a:t>
            </a:r>
            <a:r>
              <a:rPr lang="en-US" dirty="0"/>
              <a:t> A </a:t>
            </a:r>
            <a:r>
              <a:rPr lang="en-US" dirty="0" err="1"/>
              <a:t>DataSet</a:t>
            </a:r>
            <a:r>
              <a:rPr lang="en-US" dirty="0"/>
              <a:t> is a collection of </a:t>
            </a:r>
            <a:r>
              <a:rPr lang="en-US" dirty="0" err="1"/>
              <a:t>DataTable</a:t>
            </a:r>
            <a:r>
              <a:rPr lang="en-US" dirty="0"/>
              <a:t> objects.</a:t>
            </a:r>
            <a:endParaRPr lang="en-US" dirty="0" smtClean="0"/>
          </a:p>
          <a:p>
            <a:r>
              <a:rPr lang="en-US" dirty="0" err="1" smtClean="0"/>
              <a:t>DataTable</a:t>
            </a:r>
            <a:r>
              <a:rPr lang="en-US" dirty="0" smtClean="0"/>
              <a:t> : </a:t>
            </a:r>
            <a:r>
              <a:rPr lang="en-US" dirty="0"/>
              <a:t>A </a:t>
            </a:r>
            <a:r>
              <a:rPr lang="en-US" dirty="0" err="1"/>
              <a:t>DataTable</a:t>
            </a:r>
            <a:r>
              <a:rPr lang="en-US" dirty="0"/>
              <a:t> object represents an in-memory cache of a table</a:t>
            </a:r>
            <a:endParaRPr lang="en-US" dirty="0" smtClean="0"/>
          </a:p>
          <a:p>
            <a:r>
              <a:rPr lang="en-US" dirty="0" err="1" smtClean="0"/>
              <a:t>DataView</a:t>
            </a:r>
            <a:r>
              <a:rPr lang="en-US" dirty="0" smtClean="0"/>
              <a:t> : </a:t>
            </a:r>
            <a:r>
              <a:rPr lang="en-US" dirty="0"/>
              <a:t>A </a:t>
            </a:r>
            <a:r>
              <a:rPr lang="en-US" dirty="0" err="1"/>
              <a:t>DataView</a:t>
            </a:r>
            <a:r>
              <a:rPr lang="en-US" dirty="0"/>
              <a:t> object represents a data </a:t>
            </a:r>
            <a:r>
              <a:rPr lang="en-US" dirty="0" err="1"/>
              <a:t>bindable</a:t>
            </a:r>
            <a:r>
              <a:rPr lang="en-US" dirty="0"/>
              <a:t>, for sorting, filtering, searching, editing, and navigation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DataCoulmn</a:t>
            </a:r>
            <a:r>
              <a:rPr lang="en-US" dirty="0" smtClean="0"/>
              <a:t> : </a:t>
            </a:r>
            <a:r>
              <a:rPr lang="en-US" dirty="0"/>
              <a:t>The </a:t>
            </a:r>
            <a:r>
              <a:rPr lang="en-US" dirty="0" err="1"/>
              <a:t>DataColumn</a:t>
            </a:r>
            <a:r>
              <a:rPr lang="en-US" dirty="0"/>
              <a:t> object represents a column of a </a:t>
            </a:r>
            <a:r>
              <a:rPr lang="en-US" dirty="0" smtClean="0"/>
              <a:t>table.</a:t>
            </a:r>
            <a:endParaRPr lang="en-US" dirty="0" smtClean="0"/>
          </a:p>
          <a:p>
            <a:r>
              <a:rPr lang="en-US" dirty="0" err="1" smtClean="0"/>
              <a:t>DataRow</a:t>
            </a:r>
            <a:r>
              <a:rPr lang="en-US" dirty="0" smtClean="0"/>
              <a:t> : </a:t>
            </a:r>
            <a:r>
              <a:rPr lang="en-US" dirty="0"/>
              <a:t>A </a:t>
            </a:r>
            <a:r>
              <a:rPr lang="en-US" dirty="0" err="1"/>
              <a:t>DataRow</a:t>
            </a:r>
            <a:r>
              <a:rPr lang="en-US" dirty="0"/>
              <a:t> object represents a row of a table</a:t>
            </a:r>
            <a:endParaRPr lang="en-US" dirty="0" smtClean="0"/>
          </a:p>
          <a:p>
            <a:r>
              <a:rPr lang="en-US" dirty="0" err="1" smtClean="0"/>
              <a:t>DataRelation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dirty="0" err="1"/>
              <a:t>DataRelation</a:t>
            </a:r>
            <a:r>
              <a:rPr lang="en-US" dirty="0"/>
              <a:t> object represents a parent/child relationship between two </a:t>
            </a:r>
            <a:r>
              <a:rPr lang="en-US" dirty="0" err="1"/>
              <a:t>DataTable</a:t>
            </a:r>
            <a:r>
              <a:rPr lang="en-US" dirty="0"/>
              <a:t> objects.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85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Connection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Connection Object is a part of ADO.NET Data Provider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connect to the specified Data Source and open a connection between the </a:t>
            </a:r>
            <a:r>
              <a:rPr lang="en-US" dirty="0" smtClean="0"/>
              <a:t>application </a:t>
            </a:r>
            <a:r>
              <a:rPr lang="en-US" dirty="0"/>
              <a:t>and the Data Source, depends on the parameter specified in the Connection String </a:t>
            </a:r>
            <a:endParaRPr lang="en-US" dirty="0" smtClean="0"/>
          </a:p>
          <a:p>
            <a:r>
              <a:rPr lang="en-US" dirty="0" smtClean="0"/>
              <a:t>Connection String : Contains server name, database name and credentials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2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DataAdapter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 err="1"/>
              <a:t>DataAdapter</a:t>
            </a:r>
            <a:r>
              <a:rPr lang="en-US" dirty="0"/>
              <a:t> class represents a data adapter that works as a bridge between a data source and dataset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implements the Fill and Update methods. </a:t>
            </a:r>
            <a:endParaRPr lang="en-US" dirty="0" smtClean="0"/>
          </a:p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dirty="0" smtClean="0"/>
              <a:t>Fill method </a:t>
            </a:r>
            <a:r>
              <a:rPr lang="en-US" dirty="0"/>
              <a:t>fills data from a data source to a </a:t>
            </a:r>
            <a:r>
              <a:rPr lang="en-US" dirty="0" err="1"/>
              <a:t>DataSet</a:t>
            </a:r>
            <a:r>
              <a:rPr lang="en-US" dirty="0"/>
              <a:t> </a:t>
            </a:r>
            <a:r>
              <a:rPr lang="en-US" dirty="0" smtClean="0"/>
              <a:t>using Command</a:t>
            </a:r>
            <a:r>
              <a:rPr lang="en-US" dirty="0"/>
              <a:t> objects.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class is a base class for </a:t>
            </a:r>
            <a:r>
              <a:rPr lang="en-US" dirty="0" err="1"/>
              <a:t>theOleDbDataAdapter</a:t>
            </a:r>
            <a:r>
              <a:rPr lang="en-US" dirty="0"/>
              <a:t>, </a:t>
            </a:r>
            <a:r>
              <a:rPr lang="en-US" dirty="0" err="1"/>
              <a:t>SqlDataAdapter</a:t>
            </a:r>
            <a:r>
              <a:rPr lang="en-US" dirty="0"/>
              <a:t> classes.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315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ADO.NET a </a:t>
            </a:r>
            <a:r>
              <a:rPr lang="en-US" dirty="0" err="1"/>
              <a:t>DataSet</a:t>
            </a:r>
            <a:r>
              <a:rPr lang="en-US" dirty="0"/>
              <a:t> object is a replacement of ADO </a:t>
            </a:r>
            <a:r>
              <a:rPr lang="en-US" dirty="0" err="1"/>
              <a:t>recordset</a:t>
            </a:r>
            <a:r>
              <a:rPr lang="en-US" dirty="0"/>
              <a:t> and represents an in-memory cache of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020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Steps to access database through </a:t>
            </a:r>
            <a:r>
              <a:rPr lang="en-US" sz="3600" dirty="0" err="1" smtClean="0"/>
              <a:t>ADO.Net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Import reference library class. </a:t>
            </a:r>
            <a:r>
              <a:rPr lang="en-US" dirty="0" smtClean="0"/>
              <a:t> </a:t>
            </a:r>
            <a:r>
              <a:rPr lang="en-US" u="sng" dirty="0" smtClean="0"/>
              <a:t>Example</a:t>
            </a:r>
            <a:r>
              <a:rPr lang="en-US" b="1" u="sng" dirty="0"/>
              <a:t>:</a:t>
            </a:r>
            <a:r>
              <a:rPr lang="en-US" dirty="0"/>
              <a:t> using </a:t>
            </a:r>
            <a:r>
              <a:rPr lang="en-US" dirty="0" err="1" smtClean="0"/>
              <a:t>System.Data.SqlClient</a:t>
            </a:r>
            <a:endParaRPr lang="en-US" dirty="0"/>
          </a:p>
          <a:p>
            <a:r>
              <a:rPr lang="en-US" dirty="0"/>
              <a:t>Create connection object.</a:t>
            </a:r>
          </a:p>
          <a:p>
            <a:r>
              <a:rPr lang="en-US" dirty="0"/>
              <a:t>Specify the connection string, you may copy that from the Database Property.</a:t>
            </a:r>
          </a:p>
          <a:p>
            <a:r>
              <a:rPr lang="en-US" dirty="0"/>
              <a:t>Use Connection object constructor and specify the ‘connection String ‘as Argument.</a:t>
            </a:r>
          </a:p>
          <a:p>
            <a:r>
              <a:rPr lang="en-US" dirty="0" smtClean="0"/>
              <a:t>Create Command object</a:t>
            </a:r>
          </a:p>
          <a:p>
            <a:r>
              <a:rPr lang="en-US" dirty="0" err="1" smtClean="0"/>
              <a:t>Initailize</a:t>
            </a:r>
            <a:r>
              <a:rPr lang="en-US" dirty="0" smtClean="0"/>
              <a:t> it with Inline Query or a stored procedure name</a:t>
            </a:r>
          </a:p>
          <a:p>
            <a:r>
              <a:rPr lang="en-US" dirty="0"/>
              <a:t>Open an instance of Connection (It’s better to open it in a try-catch statement).</a:t>
            </a:r>
          </a:p>
          <a:p>
            <a:r>
              <a:rPr lang="en-US" dirty="0" smtClean="0"/>
              <a:t>Execute the Query bay calling </a:t>
            </a:r>
            <a:r>
              <a:rPr lang="en-US" dirty="0" err="1" smtClean="0"/>
              <a:t>apprpriate</a:t>
            </a:r>
            <a:r>
              <a:rPr lang="en-US" dirty="0" smtClean="0"/>
              <a:t> methods</a:t>
            </a:r>
          </a:p>
          <a:p>
            <a:r>
              <a:rPr lang="en-US" dirty="0" smtClean="0"/>
              <a:t>Close the connection</a:t>
            </a:r>
          </a:p>
          <a:p>
            <a:r>
              <a:rPr lang="en-US" dirty="0" smtClean="0"/>
              <a:t>Dispose the connection object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61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39</TotalTime>
  <Words>92</Words>
  <Application>Microsoft Office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CRUD Operations using Disconnected Architecture</vt:lpstr>
      <vt:lpstr>Disconnected Architecture</vt:lpstr>
      <vt:lpstr>Classes Used</vt:lpstr>
      <vt:lpstr>Connection Class</vt:lpstr>
      <vt:lpstr>DataAdapter</vt:lpstr>
      <vt:lpstr>DataSet</vt:lpstr>
      <vt:lpstr>Steps to access database through ADO.Net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CRUD Operations using Connected Architecture</dc:title>
  <dc:creator>lptp</dc:creator>
  <cp:lastModifiedBy>lptp</cp:lastModifiedBy>
  <cp:revision>6</cp:revision>
  <dcterms:created xsi:type="dcterms:W3CDTF">2018-10-09T05:54:55Z</dcterms:created>
  <dcterms:modified xsi:type="dcterms:W3CDTF">2018-10-09T12:19:47Z</dcterms:modified>
</cp:coreProperties>
</file>