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5" r:id="rId4"/>
    <p:sldId id="258" r:id="rId5"/>
    <p:sldId id="259" r:id="rId6"/>
    <p:sldId id="260" r:id="rId7"/>
    <p:sldId id="261" r:id="rId8"/>
    <p:sldId id="262" r:id="rId9"/>
    <p:sldId id="263"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AA3418D-B46D-4EFB-8746-FE1ED2CBAB21}" type="datetimeFigureOut">
              <a:rPr lang="en-US" smtClean="0"/>
              <a:t>10/9/2018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74439096-CC17-4303-B60E-339D564A93A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AA3418D-B46D-4EFB-8746-FE1ED2CBAB21}" type="datetimeFigureOut">
              <a:rPr lang="en-US" smtClean="0"/>
              <a:t>10/9/2018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39096-CC17-4303-B60E-339D564A93A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AA3418D-B46D-4EFB-8746-FE1ED2CBAB21}" type="datetimeFigureOut">
              <a:rPr lang="en-US" smtClean="0"/>
              <a:t>10/9/2018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39096-CC17-4303-B60E-339D564A93A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AA3418D-B46D-4EFB-8746-FE1ED2CBAB21}" type="datetimeFigureOut">
              <a:rPr lang="en-US" smtClean="0"/>
              <a:t>10/9/2018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39096-CC17-4303-B60E-339D564A93A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AA3418D-B46D-4EFB-8746-FE1ED2CBAB21}" type="datetimeFigureOut">
              <a:rPr lang="en-US" smtClean="0"/>
              <a:t>10/9/2018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39096-CC17-4303-B60E-339D564A93A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AA3418D-B46D-4EFB-8746-FE1ED2CBAB21}" type="datetimeFigureOut">
              <a:rPr lang="en-US" smtClean="0"/>
              <a:t>10/9/2018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39096-CC17-4303-B60E-339D564A93A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AA3418D-B46D-4EFB-8746-FE1ED2CBAB21}" type="datetimeFigureOut">
              <a:rPr lang="en-US" smtClean="0"/>
              <a:t>10/9/2018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439096-CC17-4303-B60E-339D564A93A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AA3418D-B46D-4EFB-8746-FE1ED2CBAB21}" type="datetimeFigureOut">
              <a:rPr lang="en-US" smtClean="0"/>
              <a:t>10/9/2018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439096-CC17-4303-B60E-339D564A93A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A3418D-B46D-4EFB-8746-FE1ED2CBAB21}" type="datetimeFigureOut">
              <a:rPr lang="en-US" smtClean="0"/>
              <a:t>10/9/2018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439096-CC17-4303-B60E-339D564A93A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AA3418D-B46D-4EFB-8746-FE1ED2CBAB21}" type="datetimeFigureOut">
              <a:rPr lang="en-US" smtClean="0"/>
              <a:t>10/9/2018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39096-CC17-4303-B60E-339D564A93A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AA3418D-B46D-4EFB-8746-FE1ED2CBAB21}" type="datetimeFigureOut">
              <a:rPr lang="en-US" smtClean="0"/>
              <a:t>10/9/2018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74439096-CC17-4303-B60E-339D564A93AF}"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AA3418D-B46D-4EFB-8746-FE1ED2CBAB21}" type="datetimeFigureOut">
              <a:rPr lang="en-US" smtClean="0"/>
              <a:t>10/9/2018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4439096-CC17-4303-B60E-339D564A93AF}"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Connected Architecture </a:t>
            </a:r>
            <a:r>
              <a:rPr lang="en-US" dirty="0"/>
              <a:t/>
            </a:r>
            <a:br>
              <a:rPr lang="en-US" dirty="0"/>
            </a:br>
            <a:r>
              <a:rPr lang="en-US" dirty="0" err="1" smtClean="0"/>
              <a:t>vs</a:t>
            </a:r>
            <a:r>
              <a:rPr lang="en-US" dirty="0" smtClean="0"/>
              <a:t/>
            </a:r>
            <a:br>
              <a:rPr lang="en-US" dirty="0" smtClean="0"/>
            </a:br>
            <a:r>
              <a:rPr lang="en-US" dirty="0" smtClean="0"/>
              <a:t> Disconnected Architecture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909555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Differences</a:t>
            </a:r>
            <a:endParaRPr lang="en-US" dirty="0"/>
          </a:p>
        </p:txBody>
      </p:sp>
      <p:sp>
        <p:nvSpPr>
          <p:cNvPr id="3" name="Text Placeholder 2"/>
          <p:cNvSpPr>
            <a:spLocks noGrp="1"/>
          </p:cNvSpPr>
          <p:nvPr>
            <p:ph type="body" idx="1"/>
          </p:nvPr>
        </p:nvSpPr>
        <p:spPr/>
        <p:txBody>
          <a:bodyPr/>
          <a:lstStyle/>
          <a:p>
            <a:pPr algn="ctr"/>
            <a:r>
              <a:rPr lang="en-US" dirty="0"/>
              <a:t>Connected</a:t>
            </a:r>
          </a:p>
        </p:txBody>
      </p:sp>
      <p:sp>
        <p:nvSpPr>
          <p:cNvPr id="5" name="Text Placeholder 4"/>
          <p:cNvSpPr>
            <a:spLocks noGrp="1"/>
          </p:cNvSpPr>
          <p:nvPr>
            <p:ph type="body" sz="half" idx="3"/>
          </p:nvPr>
        </p:nvSpPr>
        <p:spPr/>
        <p:txBody>
          <a:bodyPr/>
          <a:lstStyle/>
          <a:p>
            <a:pPr algn="ctr"/>
            <a:r>
              <a:rPr lang="en-US" dirty="0"/>
              <a:t>Disconnected</a:t>
            </a:r>
          </a:p>
        </p:txBody>
      </p:sp>
      <p:sp>
        <p:nvSpPr>
          <p:cNvPr id="4" name="Content Placeholder 3"/>
          <p:cNvSpPr>
            <a:spLocks noGrp="1"/>
          </p:cNvSpPr>
          <p:nvPr>
            <p:ph sz="quarter" idx="2"/>
          </p:nvPr>
        </p:nvSpPr>
        <p:spPr/>
        <p:txBody>
          <a:bodyPr>
            <a:normAutofit/>
          </a:bodyPr>
          <a:lstStyle/>
          <a:p>
            <a:r>
              <a:rPr lang="en-US" sz="1800" dirty="0" smtClean="0">
                <a:effectLst/>
              </a:rPr>
              <a:t>It is connection oriented.</a:t>
            </a:r>
          </a:p>
          <a:p>
            <a:r>
              <a:rPr lang="en-US" sz="1800" dirty="0" err="1" smtClean="0"/>
              <a:t>DataReader</a:t>
            </a:r>
            <a:endParaRPr lang="en-US" sz="1800" dirty="0" smtClean="0"/>
          </a:p>
          <a:p>
            <a:r>
              <a:rPr lang="en-US" sz="1800" dirty="0"/>
              <a:t>Connected methods gives faster </a:t>
            </a:r>
            <a:r>
              <a:rPr lang="en-US" sz="1800" dirty="0" smtClean="0"/>
              <a:t>performance</a:t>
            </a:r>
          </a:p>
          <a:p>
            <a:r>
              <a:rPr lang="en-US" sz="1800" dirty="0"/>
              <a:t>connected can hold the data of single </a:t>
            </a:r>
            <a:r>
              <a:rPr lang="en-US" sz="1800" dirty="0" smtClean="0"/>
              <a:t>table</a:t>
            </a:r>
          </a:p>
          <a:p>
            <a:r>
              <a:rPr lang="en-US" sz="1800" dirty="0"/>
              <a:t>connected you need to use a read only forward only data </a:t>
            </a:r>
            <a:r>
              <a:rPr lang="en-US" sz="1800" dirty="0" smtClean="0"/>
              <a:t>reader</a:t>
            </a:r>
          </a:p>
          <a:p>
            <a:r>
              <a:rPr lang="en-US" sz="1800" dirty="0"/>
              <a:t>Data Reader can't persist the </a:t>
            </a:r>
            <a:r>
              <a:rPr lang="en-US" sz="1800" dirty="0" smtClean="0"/>
              <a:t>data</a:t>
            </a:r>
          </a:p>
          <a:p>
            <a:r>
              <a:rPr lang="en-US" sz="1800" dirty="0"/>
              <a:t>It is Read only, we can't update the data.</a:t>
            </a:r>
            <a:endParaRPr lang="en-US" sz="1800" dirty="0" smtClean="0"/>
          </a:p>
        </p:txBody>
      </p:sp>
      <p:sp>
        <p:nvSpPr>
          <p:cNvPr id="6" name="Content Placeholder 5"/>
          <p:cNvSpPr>
            <a:spLocks noGrp="1"/>
          </p:cNvSpPr>
          <p:nvPr>
            <p:ph sz="quarter" idx="4"/>
          </p:nvPr>
        </p:nvSpPr>
        <p:spPr/>
        <p:txBody>
          <a:bodyPr>
            <a:normAutofit/>
          </a:bodyPr>
          <a:lstStyle/>
          <a:p>
            <a:r>
              <a:rPr lang="en-US" sz="1800" dirty="0" smtClean="0">
                <a:effectLst/>
              </a:rPr>
              <a:t>It is </a:t>
            </a:r>
            <a:r>
              <a:rPr lang="en-US" sz="1800" dirty="0" smtClean="0">
                <a:effectLst/>
              </a:rPr>
              <a:t>disconnection </a:t>
            </a:r>
            <a:r>
              <a:rPr lang="en-US" sz="1800" dirty="0" smtClean="0">
                <a:effectLst/>
              </a:rPr>
              <a:t>oriented</a:t>
            </a:r>
            <a:r>
              <a:rPr lang="en-US" sz="1800" dirty="0" smtClean="0">
                <a:effectLst/>
              </a:rPr>
              <a:t>.</a:t>
            </a:r>
          </a:p>
          <a:p>
            <a:r>
              <a:rPr lang="en-US" sz="1800" dirty="0" err="1" smtClean="0"/>
              <a:t>DataSet</a:t>
            </a:r>
            <a:endParaRPr lang="en-US" sz="1800" dirty="0" smtClean="0"/>
          </a:p>
          <a:p>
            <a:r>
              <a:rPr lang="en-US" sz="1800" dirty="0"/>
              <a:t>Disconnected get low in speed and performance</a:t>
            </a:r>
            <a:r>
              <a:rPr lang="en-US" sz="1800" dirty="0" smtClean="0"/>
              <a:t>.</a:t>
            </a:r>
          </a:p>
          <a:p>
            <a:r>
              <a:rPr lang="en-US" sz="1800" dirty="0"/>
              <a:t>disconnected can hold multiple tables of </a:t>
            </a:r>
            <a:r>
              <a:rPr lang="en-US" sz="1800" dirty="0" smtClean="0"/>
              <a:t>data</a:t>
            </a:r>
          </a:p>
          <a:p>
            <a:r>
              <a:rPr lang="en-US" sz="1800" dirty="0"/>
              <a:t>disconnected you </a:t>
            </a:r>
            <a:r>
              <a:rPr lang="en-US" sz="1800" dirty="0" smtClean="0"/>
              <a:t>cannot</a:t>
            </a:r>
          </a:p>
          <a:p>
            <a:r>
              <a:rPr lang="en-US" sz="1800" dirty="0"/>
              <a:t>Data Set can persist the </a:t>
            </a:r>
            <a:r>
              <a:rPr lang="en-US" sz="1800" dirty="0" smtClean="0"/>
              <a:t>data</a:t>
            </a:r>
          </a:p>
          <a:p>
            <a:r>
              <a:rPr lang="en-US" sz="1800" dirty="0"/>
              <a:t>We can update data</a:t>
            </a:r>
            <a:endParaRPr lang="en-US" sz="1800" dirty="0"/>
          </a:p>
        </p:txBody>
      </p:sp>
    </p:spTree>
    <p:extLst>
      <p:ext uri="{BB962C8B-B14F-4D97-AF65-F5344CB8AC3E}">
        <p14:creationId xmlns:p14="http://schemas.microsoft.com/office/powerpoint/2010/main" val="21501562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t>Connected Architecture of ADO.NET</a:t>
            </a:r>
            <a:endParaRPr lang="en-US" sz="4000" dirty="0"/>
          </a:p>
        </p:txBody>
      </p:sp>
      <p:sp>
        <p:nvSpPr>
          <p:cNvPr id="3" name="Content Placeholder 2"/>
          <p:cNvSpPr>
            <a:spLocks noGrp="1"/>
          </p:cNvSpPr>
          <p:nvPr>
            <p:ph idx="1"/>
          </p:nvPr>
        </p:nvSpPr>
        <p:spPr/>
        <p:txBody>
          <a:bodyPr/>
          <a:lstStyle/>
          <a:p>
            <a:r>
              <a:rPr lang="en-US" dirty="0"/>
              <a:t>The architecture of ADO.net, in which connection must be opened to access the data retrieved from database is called as connected architecture. </a:t>
            </a:r>
            <a:endParaRPr lang="en-US" dirty="0" smtClean="0"/>
          </a:p>
          <a:p>
            <a:r>
              <a:rPr lang="en-US" dirty="0" smtClean="0"/>
              <a:t>Connected </a:t>
            </a:r>
            <a:r>
              <a:rPr lang="en-US" dirty="0"/>
              <a:t>architecture was built on the classes connection, command, </a:t>
            </a:r>
            <a:r>
              <a:rPr lang="en-US" dirty="0" err="1"/>
              <a:t>datareader</a:t>
            </a:r>
            <a:r>
              <a:rPr lang="en-US" dirty="0"/>
              <a:t> and transaction. </a:t>
            </a:r>
            <a:endParaRPr lang="en-US" dirty="0" smtClean="0"/>
          </a:p>
          <a:p>
            <a:endParaRPr lang="en-US" dirty="0"/>
          </a:p>
        </p:txBody>
      </p:sp>
    </p:spTree>
    <p:extLst>
      <p:ext uri="{BB962C8B-B14F-4D97-AF65-F5344CB8AC3E}">
        <p14:creationId xmlns:p14="http://schemas.microsoft.com/office/powerpoint/2010/main" val="32729289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In connection-oriented architecture the Database gets connected to the front end then the command passes the query to the server from back end and on the server the result which has been generated. </a:t>
            </a:r>
            <a:endParaRPr lang="en-US" dirty="0" smtClean="0"/>
          </a:p>
          <a:p>
            <a:r>
              <a:rPr lang="en-US" dirty="0" smtClean="0"/>
              <a:t>The </a:t>
            </a:r>
            <a:r>
              <a:rPr lang="en-US" dirty="0"/>
              <a:t>result which has been generated will be read by </a:t>
            </a:r>
            <a:r>
              <a:rPr lang="en-US" dirty="0" err="1"/>
              <a:t>DataReader</a:t>
            </a:r>
            <a:r>
              <a:rPr lang="en-US" dirty="0"/>
              <a:t>. </a:t>
            </a:r>
            <a:endParaRPr lang="en-US" dirty="0"/>
          </a:p>
        </p:txBody>
      </p:sp>
    </p:spTree>
    <p:extLst>
      <p:ext uri="{BB962C8B-B14F-4D97-AF65-F5344CB8AC3E}">
        <p14:creationId xmlns:p14="http://schemas.microsoft.com/office/powerpoint/2010/main" val="8881112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Connected architecture is when you constantly make trips to the database for any CRUD (Create, Read, Update and Delete) operation you wish to do. </a:t>
            </a:r>
            <a:endParaRPr lang="en-US" dirty="0" smtClean="0"/>
          </a:p>
          <a:p>
            <a:r>
              <a:rPr lang="en-US" dirty="0" smtClean="0"/>
              <a:t>This </a:t>
            </a:r>
            <a:r>
              <a:rPr lang="en-US" dirty="0"/>
              <a:t>creates more traffic to the database but is normally much faster as you should be doing smaller transactions.</a:t>
            </a:r>
          </a:p>
        </p:txBody>
      </p:sp>
    </p:spTree>
    <p:extLst>
      <p:ext uri="{BB962C8B-B14F-4D97-AF65-F5344CB8AC3E}">
        <p14:creationId xmlns:p14="http://schemas.microsoft.com/office/powerpoint/2010/main" val="41658768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2.bp.blogspot.com/-tmR0KbExDO8/TpgUaytEl4I/AAAAAAAAAmY/FGIMk5bQKLo/s400/Connect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752600"/>
            <a:ext cx="6551776"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18397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t>Disconnected Architecture in ADO.NET</a:t>
            </a:r>
            <a:endParaRPr lang="en-US" sz="4000" dirty="0"/>
          </a:p>
        </p:txBody>
      </p:sp>
      <p:sp>
        <p:nvSpPr>
          <p:cNvPr id="3" name="Content Placeholder 2"/>
          <p:cNvSpPr>
            <a:spLocks noGrp="1"/>
          </p:cNvSpPr>
          <p:nvPr>
            <p:ph idx="1"/>
          </p:nvPr>
        </p:nvSpPr>
        <p:spPr/>
        <p:txBody>
          <a:bodyPr>
            <a:normAutofit/>
          </a:bodyPr>
          <a:lstStyle/>
          <a:p>
            <a:r>
              <a:rPr lang="en-US" dirty="0"/>
              <a:t>The architecture of ADO.net in which data retrieved from database can be accessed even when connection to database was closed is called as disconnected architecture. </a:t>
            </a:r>
            <a:endParaRPr lang="en-US" dirty="0" smtClean="0"/>
          </a:p>
          <a:p>
            <a:r>
              <a:rPr lang="en-US" dirty="0" smtClean="0"/>
              <a:t>Disconnected </a:t>
            </a:r>
            <a:r>
              <a:rPr lang="en-US" dirty="0"/>
              <a:t>architecture of ADO.net was built on classes connection, </a:t>
            </a:r>
            <a:r>
              <a:rPr lang="en-US" dirty="0" err="1"/>
              <a:t>dataadapter</a:t>
            </a:r>
            <a:r>
              <a:rPr lang="en-US" dirty="0"/>
              <a:t>, </a:t>
            </a:r>
            <a:r>
              <a:rPr lang="en-US" dirty="0" err="1"/>
              <a:t>commandbuilder</a:t>
            </a:r>
            <a:r>
              <a:rPr lang="en-US" dirty="0"/>
              <a:t> and dataset and </a:t>
            </a:r>
            <a:r>
              <a:rPr lang="en-US" dirty="0" err="1"/>
              <a:t>dataview</a:t>
            </a:r>
            <a:r>
              <a:rPr lang="en-US" dirty="0"/>
              <a:t>.</a:t>
            </a:r>
          </a:p>
          <a:p>
            <a:endParaRPr lang="en-US" dirty="0"/>
          </a:p>
        </p:txBody>
      </p:sp>
    </p:spTree>
    <p:extLst>
      <p:ext uri="{BB962C8B-B14F-4D97-AF65-F5344CB8AC3E}">
        <p14:creationId xmlns:p14="http://schemas.microsoft.com/office/powerpoint/2010/main" val="2422976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Disconnected architecture is a method of retrieving a record set from the database and storing it giving you the ability to do many CRUD (Create, Read, Update and Delete) operations on the data in memory, then it can be re-synchronized with the database when reconnecting. </a:t>
            </a:r>
          </a:p>
          <a:p>
            <a:r>
              <a:rPr lang="en-US" dirty="0" smtClean="0"/>
              <a:t>A method of using disconnected architecture is using a Dataset.</a:t>
            </a:r>
          </a:p>
          <a:p>
            <a:endParaRPr lang="en-US" dirty="0"/>
          </a:p>
        </p:txBody>
      </p:sp>
    </p:spTree>
    <p:extLst>
      <p:ext uri="{BB962C8B-B14F-4D97-AF65-F5344CB8AC3E}">
        <p14:creationId xmlns:p14="http://schemas.microsoft.com/office/powerpoint/2010/main" val="336960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2.bp.blogspot.com/-dI8-dR-WPv0/TpgUj0DsaCI/AAAAAAAAAmk/iL8sQvLDekk/s400/disconnect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295400"/>
            <a:ext cx="6324600" cy="3952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066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err="1"/>
              <a:t>DataReader</a:t>
            </a:r>
            <a:r>
              <a:rPr lang="en-US" dirty="0"/>
              <a:t> is Connected Architecture since it keeps the connection open until all rows are fetched one by one</a:t>
            </a:r>
          </a:p>
          <a:p>
            <a:r>
              <a:rPr lang="en-US" b="1" dirty="0" err="1"/>
              <a:t>DataSet</a:t>
            </a:r>
            <a:r>
              <a:rPr lang="en-US" dirty="0"/>
              <a:t> is </a:t>
            </a:r>
            <a:r>
              <a:rPr lang="en-US" b="1" dirty="0" err="1"/>
              <a:t>DisConnected</a:t>
            </a:r>
            <a:r>
              <a:rPr lang="en-US" dirty="0"/>
              <a:t> Architecture since all the records are brought at once and there is no need to keep the connection alive</a:t>
            </a:r>
          </a:p>
          <a:p>
            <a:endParaRPr lang="en-US" dirty="0"/>
          </a:p>
        </p:txBody>
      </p:sp>
    </p:spTree>
    <p:extLst>
      <p:ext uri="{BB962C8B-B14F-4D97-AF65-F5344CB8AC3E}">
        <p14:creationId xmlns:p14="http://schemas.microsoft.com/office/powerpoint/2010/main" val="35513099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33</TotalTime>
  <Words>336</Words>
  <Application>Microsoft Office PowerPoint</Application>
  <PresentationFormat>On-screen Show (4:3)</PresentationFormat>
  <Paragraphs>32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Flow</vt:lpstr>
      <vt:lpstr>Connected Architecture  vs  Disconnected Architecture</vt:lpstr>
      <vt:lpstr>Connected Architecture of ADO.NET</vt:lpstr>
      <vt:lpstr>PowerPoint Presentation</vt:lpstr>
      <vt:lpstr>PowerPoint Presentation</vt:lpstr>
      <vt:lpstr>PowerPoint Presentation</vt:lpstr>
      <vt:lpstr>Disconnected Architecture in ADO.NET</vt:lpstr>
      <vt:lpstr>PowerPoint Presentation</vt:lpstr>
      <vt:lpstr>PowerPoint Presentation</vt:lpstr>
      <vt:lpstr>PowerPoint Presentation</vt:lpstr>
      <vt:lpstr>Differences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Connected Architecture  vs  Disconnected Architecture</dc:title>
  <dc:creator>lptp</dc:creator>
  <cp:lastModifiedBy>Win7</cp:lastModifiedBy>
  <cp:revision>9</cp:revision>
  <dcterms:created xsi:type="dcterms:W3CDTF">2018-10-09T13:35:58Z</dcterms:created>
  <dcterms:modified xsi:type="dcterms:W3CDTF">2018-10-09T14:56:03Z</dcterms:modified>
</cp:coreProperties>
</file>