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97A1B3-EB5B-4E28-9ABD-BC2883E65B9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4B052D-0DE4-4209-92E9-11BB18711D4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Using Stored Procedures in </a:t>
            </a:r>
            <a:r>
              <a:rPr lang="en-IN" dirty="0" err="1" smtClean="0"/>
              <a:t>ADO.Net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Stored 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 are a set of </a:t>
            </a:r>
            <a:r>
              <a:rPr lang="en-US" dirty="0" err="1"/>
              <a:t>sql</a:t>
            </a:r>
            <a:r>
              <a:rPr lang="en-US" dirty="0"/>
              <a:t> commands which are compiled and are stored inside the database. </a:t>
            </a:r>
            <a:endParaRPr lang="en-US" dirty="0" smtClean="0"/>
          </a:p>
          <a:p>
            <a:r>
              <a:rPr lang="en-US" dirty="0" smtClean="0"/>
              <a:t>A stored procedure is a pre-defined, reusable routine that is stored in a database. 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5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Why Stored Procedures?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time you execute a </a:t>
            </a:r>
            <a:r>
              <a:rPr lang="en-US" dirty="0" err="1" smtClean="0"/>
              <a:t>sql</a:t>
            </a:r>
            <a:r>
              <a:rPr lang="en-US" dirty="0" smtClean="0"/>
              <a:t> command, the command is parsed, optimization is done and then the command is executed. </a:t>
            </a:r>
          </a:p>
          <a:p>
            <a:r>
              <a:rPr lang="en-US" dirty="0" smtClean="0"/>
              <a:t>Parsing and optimization the command each time you run the query is very expensive. </a:t>
            </a:r>
          </a:p>
          <a:p>
            <a:r>
              <a:rPr lang="en-US" dirty="0" smtClean="0"/>
              <a:t>To solve this we have a set of commands collectively called as stored procedure </a:t>
            </a:r>
          </a:p>
          <a:p>
            <a:r>
              <a:rPr lang="en-US" dirty="0" smtClean="0"/>
              <a:t>Stored </a:t>
            </a:r>
            <a:r>
              <a:rPr lang="en-US" dirty="0"/>
              <a:t>procedures are compiled once and stored in executable form, so procedure calls are quick and </a:t>
            </a:r>
            <a:r>
              <a:rPr lang="en-US" b="1" dirty="0"/>
              <a:t>efficient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are stored in precompiled form</a:t>
            </a:r>
          </a:p>
          <a:p>
            <a:r>
              <a:rPr lang="en-US" dirty="0" smtClean="0"/>
              <a:t>Executable </a:t>
            </a:r>
            <a:r>
              <a:rPr lang="en-US" dirty="0"/>
              <a:t>code is automatically cached and shared among users. This lowers memory requirements and invocation overhead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Performance is increased by using stored procedures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9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How to call Stored 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/>
              <a:t>type can be used to execute stored procedures.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tasks required to make this happen: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/>
              <a:t>the </a:t>
            </a:r>
            <a:r>
              <a:rPr lang="en-US" dirty="0" err="1"/>
              <a:t>SqlCommand</a:t>
            </a:r>
            <a:r>
              <a:rPr lang="en-US" dirty="0"/>
              <a:t> object know which stored procedure to execute </a:t>
            </a:r>
            <a:endParaRPr lang="en-US" dirty="0" smtClean="0"/>
          </a:p>
          <a:p>
            <a:pPr lvl="1"/>
            <a:r>
              <a:rPr lang="en-US" dirty="0" smtClean="0"/>
              <a:t>Tell the </a:t>
            </a:r>
            <a:r>
              <a:rPr lang="en-US" dirty="0" err="1"/>
              <a:t>SqlCommand</a:t>
            </a:r>
            <a:r>
              <a:rPr lang="en-US" dirty="0"/>
              <a:t> object that it is executing a stored procedure. These two steps are shown below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Follow </a:t>
            </a:r>
            <a:r>
              <a:rPr lang="en-US" dirty="0"/>
              <a:t>four steps:</a:t>
            </a:r>
          </a:p>
          <a:p>
            <a:pPr fontAlgn="base"/>
            <a:r>
              <a:rPr lang="en-US" dirty="0"/>
              <a:t>Create a Command, and set its </a:t>
            </a:r>
            <a:r>
              <a:rPr lang="en-US" dirty="0" err="1"/>
              <a:t>CommandType</a:t>
            </a:r>
            <a:r>
              <a:rPr lang="en-US" dirty="0"/>
              <a:t> property </a:t>
            </a:r>
            <a:r>
              <a:rPr lang="en-US" dirty="0" err="1"/>
              <a:t>toStoredProcedure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Set the </a:t>
            </a:r>
            <a:r>
              <a:rPr lang="en-US" dirty="0" err="1"/>
              <a:t>CommandText</a:t>
            </a:r>
            <a:r>
              <a:rPr lang="en-US" dirty="0"/>
              <a:t> to the name of the stored procedure.</a:t>
            </a:r>
          </a:p>
          <a:p>
            <a:pPr fontAlgn="base"/>
            <a:r>
              <a:rPr lang="en-US" dirty="0"/>
              <a:t>Add any required parameters to the </a:t>
            </a:r>
            <a:r>
              <a:rPr lang="en-US" dirty="0" err="1"/>
              <a:t>Command.Parameters</a:t>
            </a:r>
            <a:r>
              <a:rPr lang="en-US" dirty="0"/>
              <a:t> collection.</a:t>
            </a:r>
          </a:p>
          <a:p>
            <a:pPr fontAlgn="base"/>
            <a:r>
              <a:rPr lang="en-US" dirty="0"/>
              <a:t>Execute the Command with the </a:t>
            </a:r>
            <a:r>
              <a:rPr lang="en-US" dirty="0" err="1"/>
              <a:t>ExecuteNonQuery</a:t>
            </a:r>
            <a:r>
              <a:rPr lang="en-US" dirty="0"/>
              <a:t>( ), </a:t>
            </a:r>
            <a:r>
              <a:rPr lang="en-US" dirty="0" err="1"/>
              <a:t>ExecuteScalar</a:t>
            </a:r>
            <a:r>
              <a:rPr lang="en-US" dirty="0"/>
              <a:t>( ), or </a:t>
            </a:r>
            <a:r>
              <a:rPr lang="en-US" dirty="0" err="1"/>
              <a:t>ExecuteQuery</a:t>
            </a:r>
            <a:r>
              <a:rPr lang="en-US" dirty="0"/>
              <a:t>( ) method (depending on the type of output generated by the stored procedure).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9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command object identifying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// the stored procedure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 “</a:t>
            </a:r>
            <a:r>
              <a:rPr lang="en-US" dirty="0" err="1" smtClean="0"/>
              <a:t>getEmps</a:t>
            </a:r>
            <a:r>
              <a:rPr lang="en-US" dirty="0" smtClean="0"/>
              <a:t>", con); </a:t>
            </a:r>
          </a:p>
          <a:p>
            <a:r>
              <a:rPr lang="en-US" dirty="0" smtClean="0"/>
              <a:t>set the command object so it knows </a:t>
            </a:r>
          </a:p>
          <a:p>
            <a:pPr marL="0" indent="0">
              <a:buNone/>
            </a:pPr>
            <a:r>
              <a:rPr lang="en-US" dirty="0" smtClean="0"/>
              <a:t>// to execute a stored procedure </a:t>
            </a:r>
            <a:r>
              <a:rPr lang="en-US" dirty="0" err="1" smtClean="0"/>
              <a:t>cmd.CommandType</a:t>
            </a:r>
            <a:r>
              <a:rPr lang="en-US" dirty="0" smtClean="0"/>
              <a:t> = </a:t>
            </a:r>
            <a:r>
              <a:rPr lang="en-US" dirty="0" err="1" smtClean="0"/>
              <a:t>CommandType.StoredProcedure</a:t>
            </a:r>
            <a:r>
              <a:rPr lang="en-US" dirty="0" smtClean="0"/>
              <a:t>;</a:t>
            </a:r>
          </a:p>
          <a:p>
            <a:r>
              <a:rPr lang="en-US" dirty="0" smtClean="0"/>
              <a:t>Here, </a:t>
            </a:r>
            <a:r>
              <a:rPr lang="en-US" dirty="0"/>
              <a:t>the first parameter is set to </a:t>
            </a:r>
            <a:r>
              <a:rPr lang="en-US" dirty="0" smtClean="0"/>
              <a:t>“</a:t>
            </a:r>
            <a:r>
              <a:rPr lang="en-US" dirty="0" err="1" smtClean="0"/>
              <a:t>getEmps</a:t>
            </a:r>
            <a:r>
              <a:rPr lang="en-US" dirty="0" smtClean="0"/>
              <a:t>” is </a:t>
            </a:r>
            <a:r>
              <a:rPr lang="en-US" dirty="0"/>
              <a:t>the name of a stored procedure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second command tells the </a:t>
            </a:r>
            <a:r>
              <a:rPr lang="en-US" dirty="0" err="1"/>
              <a:t>SqlCommand</a:t>
            </a:r>
            <a:r>
              <a:rPr lang="en-US" dirty="0"/>
              <a:t> object what type of command it will execute by setting its </a:t>
            </a:r>
            <a:r>
              <a:rPr lang="en-US" i="1" dirty="0" err="1"/>
              <a:t>CommandType</a:t>
            </a:r>
            <a:r>
              <a:rPr lang="en-US" dirty="0"/>
              <a:t> property to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 err="1"/>
              <a:t>StoredProcedure</a:t>
            </a:r>
            <a:r>
              <a:rPr lang="en-US" dirty="0" err="1"/>
              <a:t>value</a:t>
            </a:r>
            <a:r>
              <a:rPr lang="en-US" dirty="0"/>
              <a:t> of the </a:t>
            </a:r>
            <a:r>
              <a:rPr lang="en-US" dirty="0" err="1"/>
              <a:t>CommandType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Passing Parameters </a:t>
            </a:r>
            <a:r>
              <a:rPr lang="en-US" sz="3600" b="1" dirty="0"/>
              <a:t>to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parameters for stored procedures is the same as using parameters for query string commands.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</a:t>
            </a:r>
            <a:r>
              <a:rPr lang="en-US" dirty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SqlCommand</a:t>
            </a:r>
            <a:r>
              <a:rPr lang="en-US" dirty="0" smtClean="0"/>
              <a:t>( “</a:t>
            </a:r>
            <a:r>
              <a:rPr lang="en-US" dirty="0" err="1" smtClean="0"/>
              <a:t>getEmp</a:t>
            </a:r>
            <a:r>
              <a:rPr lang="en-US" dirty="0" smtClean="0"/>
              <a:t>", conn); </a:t>
            </a:r>
          </a:p>
          <a:p>
            <a:r>
              <a:rPr lang="en-US" sz="2200" dirty="0" smtClean="0"/>
              <a:t>set the command object so it knows // to execute a stored procedure </a:t>
            </a:r>
            <a:r>
              <a:rPr lang="en-US" dirty="0" err="1" smtClean="0"/>
              <a:t>cmd.CommandType</a:t>
            </a:r>
            <a:r>
              <a:rPr lang="en-US" dirty="0" smtClean="0"/>
              <a:t> = </a:t>
            </a:r>
            <a:r>
              <a:rPr lang="en-US" dirty="0" err="1" smtClean="0"/>
              <a:t>CommandType.StoredProcedure</a:t>
            </a:r>
            <a:endParaRPr lang="en-US" dirty="0" smtClean="0"/>
          </a:p>
          <a:p>
            <a:r>
              <a:rPr lang="en-US" sz="2200" dirty="0"/>
              <a:t>add parameter to command, which will be passed to the stored procedure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cmd.Parameters.Add</a:t>
            </a:r>
            <a:r>
              <a:rPr lang="en-US" dirty="0" smtClean="0"/>
              <a:t>( </a:t>
            </a:r>
            <a:r>
              <a:rPr lang="en-US" dirty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SqlParameter</a:t>
            </a:r>
            <a:r>
              <a:rPr lang="en-US" dirty="0" smtClean="0"/>
              <a:t>("@</a:t>
            </a:r>
            <a:r>
              <a:rPr lang="en-US" dirty="0" err="1" smtClean="0"/>
              <a:t>empID</a:t>
            </a:r>
            <a:r>
              <a:rPr lang="en-US" dirty="0" smtClean="0"/>
              <a:t>", id));</a:t>
            </a:r>
          </a:p>
          <a:p>
            <a:r>
              <a:rPr lang="en-US" dirty="0"/>
              <a:t> </a:t>
            </a:r>
            <a:r>
              <a:rPr lang="en-US" dirty="0" err="1" smtClean="0"/>
              <a:t>cmd.Parameters.AddWithValue</a:t>
            </a:r>
            <a:r>
              <a:rPr lang="en-US" dirty="0" smtClean="0"/>
              <a:t>(“@id", </a:t>
            </a:r>
            <a:r>
              <a:rPr lang="en-US" dirty="0"/>
              <a:t>id));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0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Retrieving values from Stored Procedures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return : It is used to return only one value and that too of integer type</a:t>
            </a:r>
          </a:p>
          <a:p>
            <a:r>
              <a:rPr lang="en-IN" dirty="0" smtClean="0"/>
              <a:t>Using output parameters : Used to return more than one values from a stored procedures or when you want to return value of string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3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Direction</a:t>
            </a:r>
            <a:r>
              <a:rPr lang="en-IN" dirty="0"/>
              <a:t> property </a:t>
            </a:r>
            <a:r>
              <a:rPr lang="en-IN" dirty="0" smtClean="0"/>
              <a:t>of Parameter object is used to tell what type of value is coming from stored procedure</a:t>
            </a:r>
          </a:p>
          <a:p>
            <a:r>
              <a:rPr lang="en-IN" dirty="0" smtClean="0"/>
              <a:t>It could be</a:t>
            </a:r>
          </a:p>
          <a:p>
            <a:pPr lvl="1"/>
            <a:r>
              <a:rPr lang="en-IN" dirty="0" err="1" smtClean="0"/>
              <a:t>ReturnValue</a:t>
            </a:r>
            <a:endParaRPr lang="en-IN" dirty="0" smtClean="0"/>
          </a:p>
          <a:p>
            <a:pPr lvl="1"/>
            <a:r>
              <a:rPr lang="en-IN" dirty="0"/>
              <a:t>Output</a:t>
            </a:r>
          </a:p>
          <a:p>
            <a:pPr marL="457200" lvl="1" indent="0">
              <a:buNone/>
            </a:pPr>
            <a:r>
              <a:rPr lang="en-IN" dirty="0" smtClean="0"/>
              <a:t>After executing the method of Command object, we can retrieve the value which is of object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4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4575</TotalTime>
  <Words>228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Using Stored Procedures in ADO.Net</vt:lpstr>
      <vt:lpstr>Stored Procedures</vt:lpstr>
      <vt:lpstr>Why Stored Procedures?</vt:lpstr>
      <vt:lpstr>How to call Stored Procedures</vt:lpstr>
      <vt:lpstr>PowerPoint Presentation</vt:lpstr>
      <vt:lpstr>Steps</vt:lpstr>
      <vt:lpstr>Passing Parameters to Stored Procedures</vt:lpstr>
      <vt:lpstr>Retrieving values from Stored Procedures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Stored Procedures in ADO.Net</dc:title>
  <dc:creator>Anamika</dc:creator>
  <cp:lastModifiedBy>Anamika</cp:lastModifiedBy>
  <cp:revision>8</cp:revision>
  <dcterms:created xsi:type="dcterms:W3CDTF">2018-12-04T07:20:06Z</dcterms:created>
  <dcterms:modified xsi:type="dcterms:W3CDTF">2018-12-07T11:35:57Z</dcterms:modified>
</cp:coreProperties>
</file>