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2 -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application is made up of feature modules where each module has a separate feature of the application. Each Angular feature module can then have multiple components to separate the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767653"/>
            <a:ext cx="3810532" cy="2191056"/>
          </a:xfrm>
        </p:spPr>
      </p:pic>
    </p:spTree>
    <p:extLst>
      <p:ext uri="{BB962C8B-B14F-4D97-AF65-F5344CB8AC3E}">
        <p14:creationId xmlns:p14="http://schemas.microsoft.com/office/powerpoint/2010/main" val="38526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screenshot shows the anatomy of an Angular 2 application. Each application consists of Components. Each component is a logical boundary of functionality for the application. You need to have layered services, which are used to share the functionality across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2057400"/>
            <a:ext cx="4563112" cy="2596467"/>
          </a:xfrm>
        </p:spPr>
      </p:pic>
    </p:spTree>
    <p:extLst>
      <p:ext uri="{BB962C8B-B14F-4D97-AF65-F5344CB8AC3E}">
        <p14:creationId xmlns:p14="http://schemas.microsoft.com/office/powerpoint/2010/main" val="28133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Following is the anatomy of a Component.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consists of −</a:t>
            </a:r>
          </a:p>
          <a:p>
            <a:r>
              <a:rPr lang="en-US" b="1" dirty="0"/>
              <a:t>Class</a:t>
            </a:r>
            <a:r>
              <a:rPr lang="en-US" dirty="0"/>
              <a:t> − This is like a C++ or Java class which consists of properties and methods.</a:t>
            </a:r>
          </a:p>
          <a:p>
            <a:r>
              <a:rPr lang="en-US" b="1" dirty="0"/>
              <a:t>Metadata</a:t>
            </a:r>
            <a:r>
              <a:rPr lang="en-US" dirty="0"/>
              <a:t> − This is used to decorate the class and extend the functionality of the class.</a:t>
            </a:r>
          </a:p>
          <a:p>
            <a:r>
              <a:rPr lang="en-US" b="1" dirty="0"/>
              <a:t>Template</a:t>
            </a:r>
            <a:r>
              <a:rPr lang="en-US" dirty="0"/>
              <a:t> − This is used to define the HTML view which is displayed in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49" y="2786706"/>
            <a:ext cx="3943901" cy="2152951"/>
          </a:xfrm>
        </p:spPr>
      </p:pic>
    </p:spTree>
    <p:extLst>
      <p:ext uri="{BB962C8B-B14F-4D97-AF65-F5344CB8AC3E}">
        <p14:creationId xmlns:p14="http://schemas.microsoft.com/office/powerpoint/2010/main" val="10281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Following is an example of a component.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/>
              <a:t>Component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from</a:t>
            </a:r>
            <a:r>
              <a:rPr lang="en-US" dirty="0"/>
              <a:t> </a:t>
            </a:r>
            <a:r>
              <a:rPr lang="en-US" dirty="0"/>
              <a:t>'@angular/core';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Component</a:t>
            </a:r>
            <a:r>
              <a:rPr lang="en-US" dirty="0"/>
              <a:t> </a:t>
            </a:r>
            <a:r>
              <a:rPr lang="en-US" dirty="0"/>
              <a:t>({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selector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'my-app',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templateUrl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'app/app.component.html'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}) </a:t>
            </a:r>
          </a:p>
          <a:p>
            <a:r>
              <a:rPr lang="en-US" dirty="0" smtClean="0"/>
              <a:t>export </a:t>
            </a:r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err="1"/>
              <a:t>appTitle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string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'Welcome';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25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application is made up of modules. Each Angular 2 application needs to have one Angular Root Module. Each Angular Root module can then have multiple components to separate the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18" y="2748601"/>
            <a:ext cx="4039164" cy="2229161"/>
          </a:xfrm>
        </p:spPr>
      </p:pic>
    </p:spTree>
    <p:extLst>
      <p:ext uri="{BB962C8B-B14F-4D97-AF65-F5344CB8AC3E}">
        <p14:creationId xmlns:p14="http://schemas.microsoft.com/office/powerpoint/2010/main" val="90704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Following is an example of a root module.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import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from</a:t>
            </a:r>
            <a:r>
              <a:rPr lang="en-US" dirty="0"/>
              <a:t> </a:t>
            </a:r>
            <a:r>
              <a:rPr lang="en-US" dirty="0"/>
              <a:t>'@angular/core';</a:t>
            </a:r>
            <a:r>
              <a:rPr lang="en-US" dirty="0"/>
              <a:t> </a:t>
            </a:r>
            <a:r>
              <a:rPr lang="en-US" dirty="0"/>
              <a:t>import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err="1"/>
              <a:t>BrowserModule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from</a:t>
            </a:r>
            <a:r>
              <a:rPr lang="en-US" dirty="0"/>
              <a:t> </a:t>
            </a:r>
            <a:r>
              <a:rPr lang="en-US" dirty="0"/>
              <a:t>'@angular/platform-browser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</a:t>
            </a:r>
            <a:r>
              <a:rPr lang="en-US" dirty="0"/>
              <a:t>import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  <a:r>
              <a:rPr lang="en-US" dirty="0"/>
              <a:t>from</a:t>
            </a:r>
            <a:r>
              <a:rPr lang="en-US" dirty="0"/>
              <a:t> </a:t>
            </a:r>
            <a:r>
              <a:rPr lang="en-US" dirty="0"/>
              <a:t>'./</a:t>
            </a:r>
            <a:r>
              <a:rPr lang="en-US" dirty="0" err="1"/>
              <a:t>app.component</a:t>
            </a:r>
            <a:r>
              <a:rPr lang="en-US" dirty="0"/>
              <a:t>';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/>
              <a:t>({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imports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 </a:t>
            </a:r>
            <a:r>
              <a:rPr lang="en-US" dirty="0" err="1"/>
              <a:t>BrowserModule</a:t>
            </a:r>
            <a:r>
              <a:rPr lang="en-US" dirty="0"/>
              <a:t> 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</a:t>
            </a:r>
            <a:r>
              <a:rPr lang="en-US" dirty="0"/>
              <a:t>declarations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</a:t>
            </a:r>
            <a:r>
              <a:rPr lang="en-US" dirty="0"/>
              <a:t>bootstrap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</a:t>
            </a:r>
            <a:r>
              <a:rPr lang="en-US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}) </a:t>
            </a:r>
          </a:p>
          <a:p>
            <a:r>
              <a:rPr lang="en-US" dirty="0" smtClean="0"/>
              <a:t>export </a:t>
            </a:r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/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38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Angular 2 - Architecture </vt:lpstr>
      <vt:lpstr>PowerPoint Presentation</vt:lpstr>
      <vt:lpstr>PowerPoint Presentation</vt:lpstr>
      <vt:lpstr>Following is the anatomy of a Component.</vt:lpstr>
      <vt:lpstr>PowerPoint Presentation</vt:lpstr>
      <vt:lpstr>Following is an example of a component.</vt:lpstr>
      <vt:lpstr>PowerPoint Presentation</vt:lpstr>
      <vt:lpstr>PowerPoint Presentation</vt:lpstr>
      <vt:lpstr>Following is an example of a root module.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2 - Architecture </dc:title>
  <dc:creator>lptp</dc:creator>
  <cp:lastModifiedBy>lptp</cp:lastModifiedBy>
  <cp:revision>1</cp:revision>
  <dcterms:created xsi:type="dcterms:W3CDTF">2006-08-16T00:00:00Z</dcterms:created>
  <dcterms:modified xsi:type="dcterms:W3CDTF">2017-12-07T05:05:09Z</dcterms:modified>
</cp:coreProperties>
</file>