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6" r:id="rId8"/>
    <p:sldId id="263" r:id="rId9"/>
    <p:sldId id="264" r:id="rId10"/>
    <p:sldId id="265" r:id="rId11"/>
    <p:sldId id="271" r:id="rId12"/>
    <p:sldId id="272" r:id="rId13"/>
    <p:sldId id="266" r:id="rId14"/>
    <p:sldId id="267" r:id="rId15"/>
    <p:sldId id="273" r:id="rId16"/>
    <p:sldId id="268" r:id="rId17"/>
    <p:sldId id="269" r:id="rId18"/>
    <p:sldId id="270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E95CF2-51C2-42AF-86EC-4172D0D50F9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4926A8-985A-406C-BE28-8F74401367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E95CF2-51C2-42AF-86EC-4172D0D50F9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4926A8-985A-406C-BE28-8F74401367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E95CF2-51C2-42AF-86EC-4172D0D50F9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4926A8-985A-406C-BE28-8F74401367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E95CF2-51C2-42AF-86EC-4172D0D50F9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4926A8-985A-406C-BE28-8F744013673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E95CF2-51C2-42AF-86EC-4172D0D50F9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4926A8-985A-406C-BE28-8F744013673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E95CF2-51C2-42AF-86EC-4172D0D50F9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4926A8-985A-406C-BE28-8F744013673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E95CF2-51C2-42AF-86EC-4172D0D50F9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4926A8-985A-406C-BE28-8F744013673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E95CF2-51C2-42AF-86EC-4172D0D50F9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4926A8-985A-406C-BE28-8F7440136737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E95CF2-51C2-42AF-86EC-4172D0D50F9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4926A8-985A-406C-BE28-8F74401367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DE95CF2-51C2-42AF-86EC-4172D0D50F9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4926A8-985A-406C-BE28-8F744013673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E95CF2-51C2-42AF-86EC-4172D0D50F9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4926A8-985A-406C-BE28-8F744013673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DE95CF2-51C2-42AF-86EC-4172D0D50F98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F4926A8-985A-406C-BE28-8F744013673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cloud computing? 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CRM</a:t>
            </a:r>
          </a:p>
          <a:p>
            <a:r>
              <a:rPr lang="en-IN" dirty="0" smtClean="0"/>
              <a:t>ERM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Software-as-a-Service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636912"/>
            <a:ext cx="47625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2863701"/>
            <a:ext cx="3995936" cy="266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0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052736"/>
            <a:ext cx="8096250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3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332656"/>
            <a:ext cx="6502400" cy="60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57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more buying servers, updating applications or operating systems, or decommissioning and disposing of hardware or software when it is out of date, </a:t>
            </a:r>
            <a:endParaRPr lang="en-US" dirty="0" smtClean="0"/>
          </a:p>
          <a:p>
            <a:r>
              <a:rPr lang="en-US" dirty="0"/>
              <a:t>companies can move faster on projects and test out concepts without lengthy procurement and big upfront costs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Cloud computing benefits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2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IT </a:t>
            </a:r>
            <a:r>
              <a:rPr lang="en-US" b="1" dirty="0"/>
              <a:t>costs</a:t>
            </a:r>
            <a:r>
              <a:rPr lang="en-US" dirty="0"/>
              <a:t>. Moving to cloud computing may reduce the </a:t>
            </a:r>
            <a:r>
              <a:rPr lang="en-US" b="1" dirty="0"/>
              <a:t>cost</a:t>
            </a:r>
            <a:r>
              <a:rPr lang="en-US" dirty="0"/>
              <a:t> of managing and maintaining your IT systems. ...</a:t>
            </a:r>
          </a:p>
          <a:p>
            <a:r>
              <a:rPr lang="en-US" dirty="0"/>
              <a:t>Scalability. ...</a:t>
            </a:r>
          </a:p>
          <a:p>
            <a:r>
              <a:rPr lang="en-US" dirty="0"/>
              <a:t>Business continuity. ...</a:t>
            </a:r>
          </a:p>
          <a:p>
            <a:r>
              <a:rPr lang="en-US" dirty="0"/>
              <a:t>Collaboration </a:t>
            </a:r>
            <a:r>
              <a:rPr lang="en-US" b="1" dirty="0"/>
              <a:t>efficiency</a:t>
            </a:r>
            <a:r>
              <a:rPr lang="en-US" dirty="0"/>
              <a:t>. ...</a:t>
            </a:r>
          </a:p>
          <a:p>
            <a:r>
              <a:rPr lang="en-US" b="1" dirty="0"/>
              <a:t>Flexibility</a:t>
            </a:r>
            <a:r>
              <a:rPr lang="en-US" dirty="0"/>
              <a:t> of work practices. ...</a:t>
            </a:r>
          </a:p>
          <a:p>
            <a:r>
              <a:rPr lang="en-US" dirty="0"/>
              <a:t>Access to automatic updates.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Advantages of </a:t>
            </a:r>
            <a:r>
              <a:rPr lang="en-US" dirty="0"/>
              <a:t>Cloud </a:t>
            </a:r>
            <a:r>
              <a:rPr lang="en-US" dirty="0" smtClean="0"/>
              <a:t>computing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10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Network Connection Dependency</a:t>
            </a:r>
          </a:p>
          <a:p>
            <a:r>
              <a:rPr lang="en-IN" b="1" dirty="0"/>
              <a:t>Limited Features</a:t>
            </a:r>
          </a:p>
          <a:p>
            <a:r>
              <a:rPr lang="en-IN" b="1" dirty="0"/>
              <a:t>Loss </a:t>
            </a:r>
            <a:r>
              <a:rPr lang="en-IN" b="1" dirty="0" smtClean="0"/>
              <a:t>of Control</a:t>
            </a:r>
            <a:endParaRPr lang="en-IN" b="1" dirty="0"/>
          </a:p>
          <a:p>
            <a:r>
              <a:rPr lang="en-IN" b="1" dirty="0"/>
              <a:t>Security</a:t>
            </a:r>
          </a:p>
          <a:p>
            <a:r>
              <a:rPr lang="en-IN" b="1" dirty="0"/>
              <a:t>Technical Issues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</a:t>
            </a:r>
            <a:r>
              <a:rPr lang="en-US" dirty="0"/>
              <a:t> of Cloud computing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7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 cloud</a:t>
            </a:r>
            <a:r>
              <a:rPr lang="en-US" dirty="0"/>
              <a:t> is a </a:t>
            </a:r>
            <a:r>
              <a:rPr lang="en-US" b="1" dirty="0"/>
              <a:t>cloud</a:t>
            </a:r>
            <a:r>
              <a:rPr lang="en-US" dirty="0"/>
              <a:t> deployment model where computing resources are owned and operated by a provider and shared across multiple tenants via the Internet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</a:t>
            </a:r>
            <a:r>
              <a:rPr lang="en-IN" b="1" dirty="0" smtClean="0"/>
              <a:t>ublic </a:t>
            </a:r>
            <a:r>
              <a:rPr lang="en-IN" b="1" dirty="0"/>
              <a:t>cloud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91" y="2743199"/>
            <a:ext cx="7286309" cy="298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4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private cloud is an on-demand configurable pool of shared computing resources allocated within a public cloud environment, providing a certain level of isolation between the different organizations using the resources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Private </a:t>
            </a:r>
            <a:r>
              <a:rPr lang="en-IN" b="1" dirty="0"/>
              <a:t>cloud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17032"/>
            <a:ext cx="3754388" cy="3003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1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Hybrid cloud</a:t>
            </a:r>
            <a:r>
              <a:rPr lang="en-US" dirty="0"/>
              <a:t> is a </a:t>
            </a:r>
            <a:r>
              <a:rPr lang="en-US" b="1" dirty="0"/>
              <a:t>cloud</a:t>
            </a:r>
            <a:r>
              <a:rPr lang="en-US" dirty="0"/>
              <a:t> computing environment that uses a mix of on-premises, private </a:t>
            </a:r>
            <a:r>
              <a:rPr lang="en-US" b="1" dirty="0"/>
              <a:t>cloud</a:t>
            </a:r>
            <a:r>
              <a:rPr lang="en-US" dirty="0"/>
              <a:t> and third-party, public </a:t>
            </a:r>
            <a:r>
              <a:rPr lang="en-US" b="1" dirty="0"/>
              <a:t>cloud</a:t>
            </a:r>
            <a:r>
              <a:rPr lang="en-US" dirty="0"/>
              <a:t> services with orchestration between the two platforms.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Hybrid </a:t>
            </a:r>
            <a:r>
              <a:rPr lang="en-IN" b="1" dirty="0"/>
              <a:t>cloud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73016"/>
            <a:ext cx="4847630" cy="282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2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cloud service provider</a:t>
            </a:r>
            <a:r>
              <a:rPr lang="en-US" dirty="0"/>
              <a:t> is a third-party company offering a </a:t>
            </a:r>
            <a:r>
              <a:rPr lang="en-US" b="1" dirty="0"/>
              <a:t>cloud</a:t>
            </a:r>
            <a:r>
              <a:rPr lang="en-US" dirty="0"/>
              <a:t>-based platform, infrastructure, application or storage </a:t>
            </a:r>
            <a:r>
              <a:rPr lang="en-US" b="1" dirty="0"/>
              <a:t>services</a:t>
            </a:r>
            <a:r>
              <a:rPr lang="en-US" dirty="0"/>
              <a:t>. Much like a homeowner would pay for a utility such as electricity or gas, companies typically have to pay only for the amount of </a:t>
            </a:r>
            <a:r>
              <a:rPr lang="en-US" b="1" dirty="0"/>
              <a:t>cloud services</a:t>
            </a:r>
            <a:r>
              <a:rPr lang="en-US" dirty="0"/>
              <a:t> they use, as business demands require.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Cloud </a:t>
            </a:r>
            <a:r>
              <a:rPr lang="en-US" dirty="0"/>
              <a:t>service provider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cloud computing, in simple terms</a:t>
            </a:r>
            <a:r>
              <a:rPr lang="en-US" b="1" dirty="0" smtClean="0"/>
              <a:t>?</a:t>
            </a:r>
          </a:p>
          <a:p>
            <a:r>
              <a:rPr lang="en-US" b="1" dirty="0"/>
              <a:t>How does cloud computing work</a:t>
            </a:r>
            <a:r>
              <a:rPr lang="en-US" b="1" dirty="0" smtClean="0"/>
              <a:t>?</a:t>
            </a:r>
          </a:p>
          <a:p>
            <a:r>
              <a:rPr lang="en-US" b="1" dirty="0"/>
              <a:t>What cloud computing services are available</a:t>
            </a:r>
            <a:r>
              <a:rPr lang="en-US" b="1" dirty="0" smtClean="0"/>
              <a:t>?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6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Microsoft Azure.</a:t>
            </a:r>
          </a:p>
          <a:p>
            <a:r>
              <a:rPr lang="en-IN" dirty="0"/>
              <a:t>Amazon Web </a:t>
            </a:r>
            <a:r>
              <a:rPr lang="en-IN" b="1" dirty="0"/>
              <a:t>Services</a:t>
            </a:r>
            <a:r>
              <a:rPr lang="en-IN" dirty="0"/>
              <a:t> (AWS)</a:t>
            </a:r>
          </a:p>
          <a:p>
            <a:r>
              <a:rPr lang="en-IN" dirty="0"/>
              <a:t>Google </a:t>
            </a:r>
            <a:r>
              <a:rPr lang="en-IN" b="1" dirty="0"/>
              <a:t>Cloud</a:t>
            </a:r>
            <a:r>
              <a:rPr lang="en-IN" dirty="0"/>
              <a:t>.</a:t>
            </a:r>
          </a:p>
          <a:p>
            <a:r>
              <a:rPr lang="en-IN" dirty="0" err="1"/>
              <a:t>Alibaba</a:t>
            </a:r>
            <a:r>
              <a:rPr lang="en-IN" dirty="0"/>
              <a:t> </a:t>
            </a:r>
            <a:r>
              <a:rPr lang="en-IN" b="1" dirty="0"/>
              <a:t>Cloud</a:t>
            </a:r>
            <a:r>
              <a:rPr lang="en-IN" dirty="0"/>
              <a:t>.</a:t>
            </a:r>
          </a:p>
          <a:p>
            <a:r>
              <a:rPr lang="en-IN" dirty="0"/>
              <a:t>IBM </a:t>
            </a:r>
            <a:r>
              <a:rPr lang="en-IN" b="1" dirty="0"/>
              <a:t>Cloud</a:t>
            </a:r>
            <a:r>
              <a:rPr lang="en-IN" dirty="0"/>
              <a:t>.</a:t>
            </a:r>
          </a:p>
          <a:p>
            <a:r>
              <a:rPr lang="en-IN" dirty="0"/>
              <a:t>Oracle.</a:t>
            </a:r>
          </a:p>
          <a:p>
            <a:r>
              <a:rPr lang="en-IN" dirty="0" err="1"/>
              <a:t>Salesforce</a:t>
            </a:r>
            <a:r>
              <a:rPr lang="en-IN" dirty="0"/>
              <a:t>.</a:t>
            </a:r>
          </a:p>
          <a:p>
            <a:r>
              <a:rPr lang="en-IN" dirty="0"/>
              <a:t>SAP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Top cloud </a:t>
            </a:r>
            <a:r>
              <a:rPr lang="en-US" dirty="0">
                <a:effectLst/>
              </a:rPr>
              <a:t>service providers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Gmail</a:t>
            </a:r>
          </a:p>
          <a:p>
            <a:r>
              <a:rPr lang="en-US" dirty="0"/>
              <a:t>cloud back-up of the photos on your </a:t>
            </a:r>
            <a:r>
              <a:rPr lang="en-US" dirty="0" smtClean="0"/>
              <a:t>smartphone</a:t>
            </a:r>
          </a:p>
          <a:p>
            <a:r>
              <a:rPr lang="en-IN" dirty="0" smtClean="0"/>
              <a:t>Netflix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Examples </a:t>
            </a:r>
            <a:r>
              <a:rPr lang="en-IN" b="1" dirty="0"/>
              <a:t>of cloud </a:t>
            </a:r>
            <a:r>
              <a:rPr lang="en-IN" b="1" dirty="0" smtClean="0"/>
              <a:t>computing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6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it called cloud computing?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5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the history of cloud computing?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7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How important is the cloud?</a:t>
            </a:r>
            <a:br>
              <a:rPr lang="en-US" b="1" dirty="0" smtClean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73342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8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 </a:t>
            </a:r>
            <a:r>
              <a:rPr lang="en-US" b="1" dirty="0"/>
              <a:t>three</a:t>
            </a:r>
            <a:r>
              <a:rPr lang="en-US" dirty="0"/>
              <a:t> main service models of </a:t>
            </a:r>
            <a:r>
              <a:rPr lang="en-US" b="1" dirty="0"/>
              <a:t>cloud computing</a:t>
            </a:r>
            <a:r>
              <a:rPr lang="en-US" dirty="0"/>
              <a:t> </a:t>
            </a:r>
            <a:endParaRPr lang="en-US" dirty="0"/>
          </a:p>
          <a:p>
            <a:r>
              <a:rPr lang="en-US" dirty="0" smtClean="0"/>
              <a:t>Infrastructure </a:t>
            </a:r>
            <a:r>
              <a:rPr lang="en-US" dirty="0"/>
              <a:t>as a Service (</a:t>
            </a:r>
            <a:r>
              <a:rPr lang="en-US" dirty="0" err="1"/>
              <a:t>IaaS</a:t>
            </a:r>
            <a:r>
              <a:rPr lang="en-US" dirty="0" smtClean="0"/>
              <a:t>),</a:t>
            </a:r>
          </a:p>
          <a:p>
            <a:r>
              <a:rPr lang="en-US" dirty="0" smtClean="0"/>
              <a:t>Platform </a:t>
            </a:r>
            <a:r>
              <a:rPr lang="en-US" dirty="0"/>
              <a:t>as a Service (</a:t>
            </a:r>
            <a:r>
              <a:rPr lang="en-US" dirty="0" err="1" smtClean="0"/>
              <a:t>PaaS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Software </a:t>
            </a:r>
            <a:r>
              <a:rPr lang="en-US" dirty="0"/>
              <a:t>as a Service (</a:t>
            </a:r>
            <a:r>
              <a:rPr lang="en-US" dirty="0" err="1"/>
              <a:t>SaaS</a:t>
            </a:r>
            <a:r>
              <a:rPr lang="en-US" dirty="0"/>
              <a:t>).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 3 types of cloud computing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2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fundamental building blocks of computing that can be rented: </a:t>
            </a:r>
            <a:endParaRPr lang="en-US" dirty="0" smtClean="0"/>
          </a:p>
          <a:p>
            <a:r>
              <a:rPr lang="en-US" dirty="0" smtClean="0"/>
              <a:t>physical </a:t>
            </a:r>
            <a:r>
              <a:rPr lang="en-US" dirty="0"/>
              <a:t>or virtual </a:t>
            </a:r>
            <a:r>
              <a:rPr lang="en-US" dirty="0" smtClean="0"/>
              <a:t>servers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Networking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Infrastructure-as-a-Service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57646"/>
            <a:ext cx="5442000" cy="362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4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tools and software that developers need to build </a:t>
            </a:r>
            <a:r>
              <a:rPr lang="en-US" dirty="0" smtClean="0"/>
              <a:t>applications</a:t>
            </a:r>
          </a:p>
          <a:p>
            <a:r>
              <a:rPr lang="en-US" dirty="0"/>
              <a:t>middleware, database management, operating systems, and development tools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Platform-as-a-Service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84984"/>
            <a:ext cx="4937944" cy="3288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7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232</TotalTime>
  <Words>186</Words>
  <Application>Microsoft Office PowerPoint</Application>
  <PresentationFormat>On-screen Show (4:3)</PresentationFormat>
  <Paragraphs>60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What is cloud computing?  </vt:lpstr>
      <vt:lpstr>PowerPoint Presentation</vt:lpstr>
      <vt:lpstr>Examples of cloud computing</vt:lpstr>
      <vt:lpstr>PowerPoint Presentation</vt:lpstr>
      <vt:lpstr>PowerPoint Presentation</vt:lpstr>
      <vt:lpstr> How important is the cloud? </vt:lpstr>
      <vt:lpstr> 3 types of cloud computing</vt:lpstr>
      <vt:lpstr>Infrastructure-as-a-Service</vt:lpstr>
      <vt:lpstr>Platform-as-a-Service</vt:lpstr>
      <vt:lpstr>Software-as-a-Service</vt:lpstr>
      <vt:lpstr>PowerPoint Presentation</vt:lpstr>
      <vt:lpstr>PowerPoint Presentation</vt:lpstr>
      <vt:lpstr>Cloud computing benefits</vt:lpstr>
      <vt:lpstr>Advantages of Cloud computing</vt:lpstr>
      <vt:lpstr>Disadvantages of Cloud computing</vt:lpstr>
      <vt:lpstr>Public cloud</vt:lpstr>
      <vt:lpstr>Private cloud</vt:lpstr>
      <vt:lpstr>Hybrid cloud</vt:lpstr>
      <vt:lpstr>Cloud service provider</vt:lpstr>
      <vt:lpstr>Top cloud service providers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cloud computing?  </dc:title>
  <dc:creator>Anamika</dc:creator>
  <cp:lastModifiedBy>Anamika</cp:lastModifiedBy>
  <cp:revision>10</cp:revision>
  <dcterms:created xsi:type="dcterms:W3CDTF">2020-09-05T10:14:16Z</dcterms:created>
  <dcterms:modified xsi:type="dcterms:W3CDTF">2020-09-05T14:07:14Z</dcterms:modified>
</cp:coreProperties>
</file>